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23E"/>
    <a:srgbClr val="E52D87"/>
    <a:srgbClr val="F3F3F2"/>
    <a:srgbClr val="EDEDED"/>
    <a:srgbClr val="E2001A"/>
    <a:srgbClr val="0098A1"/>
    <a:srgbClr val="14267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DFFF1-7939-4814-80FB-B0BA302ED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70BB96-6F7B-40DB-B64F-A8B5F0A2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3325C-BE7C-43FE-892C-ABD9FC06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25C917-288F-4D27-BC4B-B25826FA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96950E-F7AA-4734-93D5-663383E1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9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527AF-3F6A-44B3-B715-759AD20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6AD617-D30F-4142-BCA8-E8D902878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FE5DEB-E34F-4181-B21A-2AF421EF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4EB33-C9CB-4463-A03D-2A08BC05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2B2EB-EFA9-4713-88A1-B88518B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80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F16916-6D2B-4EC9-B2F7-DB801E778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D3A424-8692-4833-A4C0-8DC06CE0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31BDD7-ED8B-46E7-82B4-726C92CB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FE78C8-2C50-45BA-85A5-996EE163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5A6BDA-1545-400D-9268-0862D6E0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45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CE970-E972-4EE3-9906-BEA2F5FE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E443CE-4D00-4C7F-9619-F090226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FBCA2-982E-421B-BD8F-9EC7F0EA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E5B39-888F-4EBF-9E9E-DE3B8DD4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C17251-BB77-49B5-811C-33B0C2B0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83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01629-789E-4454-8C29-F7AC55D4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E04C7C-E55C-4442-B490-554D08883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843C8-3C0D-4AE2-B89F-C8D02459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C4FED6-1C64-4979-B2E0-31214AAA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564F68-6C4C-4CE4-A54F-99BFE61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8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233A5-2A3D-489C-843C-8FBED7D2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2DA59-5A24-4A60-9378-C2E97E649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A905E4-29DA-4DE6-8743-B409B4134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A22CE5-DBD2-4361-A25D-EF1B4E34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C6ED9C-DA0D-4AFE-AC64-D299F84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D72AFC-18CF-49D8-9AFD-4E8A33D6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50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6497A-8822-433F-8CA1-194690A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3E887F-C616-42C6-AEFB-9992B962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BA699E-D422-4002-B60C-9DCB8BE4D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84C96C-84AF-4474-A326-1FDB6F4B8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0D2063-03FD-4ACF-B25E-430FE0681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EC29FF-D6CA-48A8-8C35-5FB20AA2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5E930C-6EDD-459B-8A1B-97C5531E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ACD928-29F8-4FDC-97B5-A62DF8D5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3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40CDF-4222-4B35-B431-5F2BA69F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2D540B-374E-4E0C-AD9D-92EA27A7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0B9204-4BBC-4226-8EB5-BC85DD31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A03408-D5FD-4434-8C12-84E3F262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18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8A0278-C5FE-4EC9-A363-B607B5A4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4199EA-242A-4EB8-9A57-BFF399B3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650563-B1BD-4B08-9402-248A163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0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5C91-3C62-45A3-9613-ADA70841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7D38B-8495-4955-8304-6AA17053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1CBFC4-2634-49D9-87AB-06F28C192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78199F-2605-4BD3-953C-06F05235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021DB7-D1A0-40C5-887C-AD8211BE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00A0EF-DF47-4D20-90A1-4D1340C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93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0BA0B-E217-4AE7-8846-24098C52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EF7795-AC7A-418F-80D7-B67CA3184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2DFA1E-8B81-43FD-9BEF-1B5444EA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9F41E8-CD1B-455F-BDC6-4A1C8CFD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2F058B-0195-40B0-AAE6-3EF538C3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5C2A75-559A-491E-9132-F1CC83D9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20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2E8A5E-A2DC-4D9E-AB0E-CEB01608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A43BE6-A3FE-4E52-B43D-7F70C00E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D7188E-A51F-4C55-9218-993C14ADB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8B70-20F9-4995-A08B-E937DC7AFFFC}" type="datetimeFigureOut">
              <a:rPr lang="nl-BE" smtClean="0"/>
              <a:t>19/09/2021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FE9713-B0E1-4E69-B02A-3866A01FE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D5AB00-FB09-44CF-B17B-BD8A9910A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88C4-DEDB-431C-8754-81B935ADD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7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3402CAA-9C7F-4E49-BE3E-3F7B8EF05A72}"/>
              </a:ext>
            </a:extLst>
          </p:cNvPr>
          <p:cNvSpPr/>
          <p:nvPr/>
        </p:nvSpPr>
        <p:spPr>
          <a:xfrm rot="835314">
            <a:off x="-800464" y="-666537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E2001A"/>
              </a:solidFill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A00E896-ECFB-4A73-BC20-E072FB48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" y="5770562"/>
            <a:ext cx="1963501" cy="981751"/>
          </a:xfrm>
          <a:prstGeom prst="rect">
            <a:avLst/>
          </a:prstGeom>
        </p:spPr>
      </p:pic>
      <p:pic>
        <p:nvPicPr>
          <p:cNvPr id="7" name="Afbeelding 6" descr="Afbeelding met tekst, persoon, poseren&#10;&#10;Automatisch gegenereerde beschrijving">
            <a:extLst>
              <a:ext uri="{FF2B5EF4-FFF2-40B4-BE49-F238E27FC236}">
                <a16:creationId xmlns:a16="http://schemas.microsoft.com/office/drawing/2014/main" id="{ECB7B4AA-1DCB-4F9E-B0C0-DB7CC92C3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30" y="563412"/>
            <a:ext cx="7766380" cy="6017985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2BDBA2D-8C95-4ABE-95FB-2776F02F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9" y="563411"/>
            <a:ext cx="1221681" cy="16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Wie ben ik?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oorstelling van jezelf en je parcours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tudietraject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erkervaring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Mijn bedrijf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orte bedrijfsvoorstelling: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Historiek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isie en missie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Samenwerkingen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Bedrijfsgrootte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oncretisering van het aanbod (wat doet het bedrijf juist, wat biedt het aan?) 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Kansen en inspiratie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elke ervaringen en mensen hebben je gevormd tot wie je nu bent en welke job je nu uitoefent?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Competenties en vaardigheden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elke competenties en vaardigheden zijn belangrijk binnen de job die je nu uitvoert en welke ook helemaal niet binnen jouw job maar wel binnen andere jobs in je bedrijf?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Uitdagingen en omdenken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ngetwijfeld zijn er binnen je job elementen waar je minder goed in bent, hoe ga je daar mee om zodat ze je werkplezier niet ontnemen?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Tot slot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Video, anekdote, quiz ... 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DD82E0-818D-437F-9DD5-CAB74C5234D1}"/>
              </a:ext>
            </a:extLst>
          </p:cNvPr>
          <p:cNvSpPr txBox="1">
            <a:spLocks/>
          </p:cNvSpPr>
          <p:nvPr/>
        </p:nvSpPr>
        <p:spPr>
          <a:xfrm>
            <a:off x="581700" y="325184"/>
            <a:ext cx="11028599" cy="1017841"/>
          </a:xfrm>
          <a:prstGeom prst="rect">
            <a:avLst/>
          </a:prstGeom>
          <a:solidFill>
            <a:srgbClr val="58023E"/>
          </a:solidFill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b="1" dirty="0">
                <a:solidFill>
                  <a:schemeClr val="bg1"/>
                </a:solidFill>
                <a:latin typeface="Lato" panose="020F0502020204030203" pitchFamily="34" charset="0"/>
              </a:rPr>
              <a:t>Vragenronde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573596-A359-490E-B432-C5A898C6A13B}"/>
              </a:ext>
            </a:extLst>
          </p:cNvPr>
          <p:cNvSpPr txBox="1"/>
          <p:nvPr/>
        </p:nvSpPr>
        <p:spPr>
          <a:xfrm>
            <a:off x="2286000" y="1781175"/>
            <a:ext cx="932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ragenronde - dialoog - in gesprek met de leerlingen </a:t>
            </a:r>
          </a:p>
          <a:p>
            <a:endParaRPr lang="nl-B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at herkennen de leerlingen in zichzelf uit jouw verhaal? 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7ACFF6-7A51-4D79-A53F-31B59A4E5F0D}"/>
              </a:ext>
            </a:extLst>
          </p:cNvPr>
          <p:cNvSpPr/>
          <p:nvPr/>
        </p:nvSpPr>
        <p:spPr>
          <a:xfrm rot="835314">
            <a:off x="-855436" y="-692173"/>
            <a:ext cx="2450546" cy="7655167"/>
          </a:xfrm>
          <a:prstGeom prst="rect">
            <a:avLst/>
          </a:prstGeom>
          <a:solidFill>
            <a:srgbClr val="E52D87"/>
          </a:solidFill>
          <a:ln>
            <a:solidFill>
              <a:srgbClr val="E5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C05993-EE2A-4103-A740-B66FBB6F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96" y="384523"/>
            <a:ext cx="667513" cy="8991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A40BCF-E7A6-4207-BE1E-AF803A4F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2" y="5918039"/>
            <a:ext cx="939961" cy="9399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2C0C94-3EED-47AA-98C7-E45D8B7C9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7" r="16238"/>
          <a:stretch/>
        </p:blipFill>
        <p:spPr>
          <a:xfrm>
            <a:off x="2113522" y="1488432"/>
            <a:ext cx="8691074" cy="51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1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153</Words>
  <Application>Microsoft Office PowerPoint</Application>
  <PresentationFormat>Breedbeeld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Mieke Kennes</dc:creator>
  <cp:lastModifiedBy>Wendy Smets</cp:lastModifiedBy>
  <cp:revision>36</cp:revision>
  <dcterms:created xsi:type="dcterms:W3CDTF">2021-08-10T11:39:10Z</dcterms:created>
  <dcterms:modified xsi:type="dcterms:W3CDTF">2021-09-19T19:08:02Z</dcterms:modified>
</cp:coreProperties>
</file>