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1"/>
  </p:notesMasterIdLst>
  <p:sldIdLst>
    <p:sldId id="256" r:id="rId2"/>
    <p:sldId id="258" r:id="rId3"/>
    <p:sldId id="270" r:id="rId4"/>
    <p:sldId id="272" r:id="rId5"/>
    <p:sldId id="273" r:id="rId6"/>
    <p:sldId id="274" r:id="rId7"/>
    <p:sldId id="262" r:id="rId8"/>
    <p:sldId id="266" r:id="rId9"/>
    <p:sldId id="267" r:id="rId1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AEBF4"/>
    <a:srgbClr val="353535"/>
    <a:srgbClr val="1D2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648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04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09DC6-5D15-4170-A226-9E3F62126F22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6B488-EF1C-47F2-8EDD-99636BE9BFE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286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0D1F83-CF5E-EBAF-E716-FF44BCD3EE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02531" y="2413337"/>
            <a:ext cx="8586938" cy="1015663"/>
          </a:xfrm>
          <a:solidFill>
            <a:srgbClr val="00A0AF"/>
          </a:solidFill>
        </p:spPr>
        <p:txBody>
          <a:bodyPr wrap="square" anchor="ctr" anchorCtr="1">
            <a:spAutoFit/>
          </a:bodyPr>
          <a:lstStyle>
            <a:lvl1pPr algn="ctr">
              <a:lnSpc>
                <a:spcPct val="100000"/>
              </a:lnSpc>
              <a:defRPr sz="6000">
                <a:solidFill>
                  <a:srgbClr val="FFFFFF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nl-NL" dirty="0"/>
              <a:t>PRESENTATIE TITEL</a:t>
            </a:r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16DE3F-B890-13A7-22D0-3BD553CF4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3998" y="3429000"/>
            <a:ext cx="9144000" cy="756898"/>
          </a:xfrm>
        </p:spPr>
        <p:txBody>
          <a:bodyPr anchor="ctr" anchorCtr="1"/>
          <a:lstStyle>
            <a:lvl1pPr marL="0" indent="0" algn="ctr">
              <a:buNone/>
              <a:defRPr sz="2400" b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Ondertitel om wat extra toelichting te geven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329E0C-1C12-B36D-3659-AA0DFFD5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6E5F47-3F92-5413-BE61-77EEFCF9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2B96B9-11FA-6227-9567-5D143BC20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pic>
        <p:nvPicPr>
          <p:cNvPr id="9" name="Afbeelding 8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683C1924-3C72-F8E6-9A93-118620722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186" y="4879362"/>
            <a:ext cx="3735628" cy="11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16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tner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71974F-C941-5EA8-9A2B-F65EDABDD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09079BD-7E19-9265-AB5E-19BB074F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919D720-E209-B3DD-8FBA-F20ED76FB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BF94D38E-1E45-C314-953F-30ABA031CFFC}"/>
              </a:ext>
            </a:extLst>
          </p:cNvPr>
          <p:cNvSpPr txBox="1"/>
          <p:nvPr/>
        </p:nvSpPr>
        <p:spPr>
          <a:xfrm>
            <a:off x="3846186" y="530735"/>
            <a:ext cx="4518481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 b="1">
                <a:solidFill>
                  <a:srgbClr val="285F74"/>
                </a:solidFill>
                <a:latin typeface="+mj-lt"/>
                <a:ea typeface="Inter" panose="02000503000000020004" pitchFamily="2" charset="0"/>
                <a:cs typeface="+mj-cs"/>
              </a:defRPr>
            </a:lvl1pPr>
          </a:lstStyle>
          <a:p>
            <a:pPr lvl="0" algn="ctr"/>
            <a:r>
              <a:rPr lang="nl-NL" dirty="0"/>
              <a:t>Met de steun van</a:t>
            </a:r>
            <a:endParaRPr lang="nl-BE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72A630F-0EEA-2109-2926-6235BA493F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98978" y="530735"/>
            <a:ext cx="1794044" cy="1794044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046B71B2-1F8C-25C9-9861-9F4EA0BAE6BD}"/>
              </a:ext>
            </a:extLst>
          </p:cNvPr>
          <p:cNvSpPr/>
          <p:nvPr/>
        </p:nvSpPr>
        <p:spPr>
          <a:xfrm>
            <a:off x="650513" y="988043"/>
            <a:ext cx="2638872" cy="10616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CFB430A2-BBE7-C50B-7088-B0CE66054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otdia zonder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4982470-DE6A-CEE9-90C6-EEB4AC1AA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E46E07-05E2-295C-F1F4-0812A014F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0537FD-D50C-BD39-84D0-112D88DD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01F1D87-D51F-0DC7-8246-C8D074276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400" y="3282285"/>
            <a:ext cx="5219700" cy="1854200"/>
          </a:xfrm>
          <a:solidFill>
            <a:srgbClr val="FFFFFF"/>
          </a:solidFill>
        </p:spPr>
        <p:txBody>
          <a:bodyPr anchor="ctr" anchorCtr="1">
            <a:normAutofit/>
          </a:bodyPr>
          <a:lstStyle>
            <a:lvl1pPr algn="ctr">
              <a:spcBef>
                <a:spcPts val="600"/>
              </a:spcBef>
              <a:spcAft>
                <a:spcPts val="600"/>
              </a:spcAft>
              <a:defRPr sz="1200" b="0" i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l-NL" b="1" dirty="0"/>
              <a:t>Voornaam Naam</a:t>
            </a:r>
          </a:p>
          <a:p>
            <a:pPr lvl="0"/>
            <a:r>
              <a:rPr lang="nl-NL" b="1" dirty="0"/>
              <a:t>Voornaam.naam@vlajo.org</a:t>
            </a:r>
          </a:p>
          <a:p>
            <a:pPr lvl="0"/>
            <a:r>
              <a:rPr lang="nl-NL" b="1" dirty="0"/>
              <a:t>01 234 56 78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E8F4325-A225-7818-3FDF-B2EFC5FE1058}"/>
              </a:ext>
            </a:extLst>
          </p:cNvPr>
          <p:cNvSpPr txBox="1"/>
          <p:nvPr/>
        </p:nvSpPr>
        <p:spPr>
          <a:xfrm>
            <a:off x="4234008" y="5673830"/>
            <a:ext cx="13525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>
              <a:defRPr sz="1100"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sz="1200" dirty="0">
                <a:latin typeface="+mn-lt"/>
              </a:rPr>
              <a:t>@Vlajo_vzw</a:t>
            </a:r>
            <a:endParaRPr lang="nl-BE" sz="1200" dirty="0">
              <a:latin typeface="+mn-lt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0D14CD4-4449-1F1D-CD3C-9EDA798EAB0D}"/>
              </a:ext>
            </a:extLst>
          </p:cNvPr>
          <p:cNvSpPr txBox="1"/>
          <p:nvPr/>
        </p:nvSpPr>
        <p:spPr>
          <a:xfrm>
            <a:off x="10287827" y="5670486"/>
            <a:ext cx="11715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>
              <a:defRPr sz="1100"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sz="1200" dirty="0">
                <a:latin typeface="+mn-lt"/>
              </a:rPr>
              <a:t>@Vlajo</a:t>
            </a:r>
            <a:endParaRPr lang="nl-BE" sz="1200" dirty="0">
              <a:latin typeface="+mn-lt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144C044-EEDF-03A4-8450-B95EFE35E5D4}"/>
              </a:ext>
            </a:extLst>
          </p:cNvPr>
          <p:cNvSpPr txBox="1"/>
          <p:nvPr/>
        </p:nvSpPr>
        <p:spPr>
          <a:xfrm>
            <a:off x="6428797" y="5670486"/>
            <a:ext cx="13525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>
              <a:defRPr sz="1100"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sz="1200" dirty="0">
                <a:latin typeface="+mn-lt"/>
              </a:rPr>
              <a:t>@Vlajovzw</a:t>
            </a:r>
            <a:endParaRPr lang="nl-BE" sz="1200" dirty="0">
              <a:latin typeface="+mn-lt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D08CBE5C-0187-0142-1166-D713DB151EC0}"/>
              </a:ext>
            </a:extLst>
          </p:cNvPr>
          <p:cNvSpPr txBox="1"/>
          <p:nvPr/>
        </p:nvSpPr>
        <p:spPr>
          <a:xfrm>
            <a:off x="8660635" y="5679416"/>
            <a:ext cx="8763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>
              <a:defRPr sz="1100">
                <a:latin typeface="Montserrat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sz="1200" dirty="0">
                <a:latin typeface="+mn-lt"/>
              </a:rPr>
              <a:t>Vlajo</a:t>
            </a:r>
            <a:endParaRPr lang="nl-BE" sz="1200" dirty="0">
              <a:latin typeface="+mn-lt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03F74D5-A44C-A535-FB69-65ACE15416D4}"/>
              </a:ext>
            </a:extLst>
          </p:cNvPr>
          <p:cNvSpPr txBox="1"/>
          <p:nvPr/>
        </p:nvSpPr>
        <p:spPr>
          <a:xfrm>
            <a:off x="1699136" y="5673830"/>
            <a:ext cx="13275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1200" dirty="0">
                <a:latin typeface="+mn-lt"/>
                <a:cs typeface="Arial" panose="020B0604020202020204" pitchFamily="34" charset="0"/>
              </a:rPr>
              <a:t>www.vlajo.org</a:t>
            </a:r>
            <a:endParaRPr lang="nl-BE" sz="1200" dirty="0">
              <a:latin typeface="+mn-lt"/>
            </a:endParaRPr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B7F22B6A-707D-A022-0104-66DB2ECDE3CD}"/>
              </a:ext>
            </a:extLst>
          </p:cNvPr>
          <p:cNvGrpSpPr/>
          <p:nvPr/>
        </p:nvGrpSpPr>
        <p:grpSpPr>
          <a:xfrm>
            <a:off x="1147933" y="5585787"/>
            <a:ext cx="438448" cy="438448"/>
            <a:chOff x="5872300" y="3271575"/>
            <a:chExt cx="1247775" cy="1247775"/>
          </a:xfrm>
        </p:grpSpPr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80A65830-EE3D-816E-E8FA-B4BA48DF82E4}"/>
                </a:ext>
              </a:extLst>
            </p:cNvPr>
            <p:cNvSpPr/>
            <p:nvPr/>
          </p:nvSpPr>
          <p:spPr>
            <a:xfrm>
              <a:off x="5872300" y="3271575"/>
              <a:ext cx="1247775" cy="1247775"/>
            </a:xfrm>
            <a:prstGeom prst="ellipse">
              <a:avLst/>
            </a:prstGeom>
            <a:solidFill>
              <a:srgbClr val="29607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400"/>
            </a:p>
          </p:txBody>
        </p:sp>
        <p:pic>
          <p:nvPicPr>
            <p:cNvPr id="24" name="Graphic 23" descr="Internet met effen opvulling">
              <a:extLst>
                <a:ext uri="{FF2B5EF4-FFF2-40B4-BE49-F238E27FC236}">
                  <a16:creationId xmlns:a16="http://schemas.microsoft.com/office/drawing/2014/main" id="{765D9AD3-2529-0148-B24D-13785AA548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031913" y="3406259"/>
              <a:ext cx="914400" cy="914400"/>
            </a:xfrm>
            <a:prstGeom prst="rect">
              <a:avLst/>
            </a:prstGeom>
          </p:spPr>
        </p:pic>
      </p:grpSp>
      <p:sp>
        <p:nvSpPr>
          <p:cNvPr id="25" name="Tekstvak 24">
            <a:extLst>
              <a:ext uri="{FF2B5EF4-FFF2-40B4-BE49-F238E27FC236}">
                <a16:creationId xmlns:a16="http://schemas.microsoft.com/office/drawing/2014/main" id="{9279B1E5-BE59-FA62-49CC-51E1AFAB1BBC}"/>
              </a:ext>
            </a:extLst>
          </p:cNvPr>
          <p:cNvSpPr txBox="1"/>
          <p:nvPr/>
        </p:nvSpPr>
        <p:spPr>
          <a:xfrm>
            <a:off x="4439136" y="1949995"/>
            <a:ext cx="3313728" cy="923330"/>
          </a:xfrm>
          <a:prstGeom prst="rect">
            <a:avLst/>
          </a:prstGeom>
          <a:solidFill>
            <a:srgbClr val="00A0AF"/>
          </a:solidFill>
        </p:spPr>
        <p:txBody>
          <a:bodyPr vert="horz" wrap="square" lIns="91440" tIns="45720" rIns="91440" bIns="45720" rtlCol="0" anchor="ctr" anchorCtr="1">
            <a:spAutoFit/>
          </a:bodyPr>
          <a:lstStyle>
            <a:lvl1pPr algn="ctr">
              <a:lnSpc>
                <a:spcPct val="100000"/>
              </a:lnSpc>
              <a:spcBef>
                <a:spcPct val="0"/>
              </a:spcBef>
              <a:buNone/>
              <a:defRPr sz="6000" b="1">
                <a:solidFill>
                  <a:srgbClr val="FFFFFF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nl-NL" dirty="0"/>
              <a:t>DANK U</a:t>
            </a:r>
            <a:endParaRPr lang="nl-BE" dirty="0"/>
          </a:p>
        </p:txBody>
      </p:sp>
      <p:pic>
        <p:nvPicPr>
          <p:cNvPr id="2" name="Afbeelding 1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C96DA6D6-2E20-B4FE-97C6-75C456FE3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54" y="662272"/>
            <a:ext cx="2964891" cy="921093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B05385F0-9048-9042-CD44-D380E56BA3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51189" y="5585035"/>
            <a:ext cx="439200" cy="43920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DEDE8422-D0DF-7258-876E-D0B2DA5FE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1650" y="5585035"/>
            <a:ext cx="439200" cy="43920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C00C127-AA66-6591-DB2D-C20ECD1CEE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12920" y="5585035"/>
            <a:ext cx="439200" cy="4392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9A3B229D-D1A2-E0E0-5D35-BE8DEE5D5E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66438" y="5585035"/>
            <a:ext cx="439200" cy="4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80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otdia met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4982470-DE6A-CEE9-90C6-EEB4AC1AA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E46E07-05E2-295C-F1F4-0812A014F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0537FD-D50C-BD39-84D0-112D88DD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01F1D87-D51F-0DC7-8246-C8D074276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400" y="1977449"/>
            <a:ext cx="5219700" cy="1854200"/>
          </a:xfrm>
          <a:solidFill>
            <a:srgbClr val="FFFFFF"/>
          </a:solidFill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nl-NL" sz="1200" b="1" i="0" dirty="0">
                <a:latin typeface="+mn-lt"/>
              </a:defRPr>
            </a:lvl1pPr>
          </a:lstStyle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nl-NL" b="1" dirty="0"/>
              <a:t>Voornaam Naam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nl-NL" b="1" dirty="0"/>
              <a:t>Voornaam.naam@vlajo.org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nl-NL" b="1" dirty="0"/>
              <a:t>01 234 56 78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279B1E5-BE59-FA62-49CC-51E1AFAB1BBC}"/>
              </a:ext>
            </a:extLst>
          </p:cNvPr>
          <p:cNvSpPr txBox="1"/>
          <p:nvPr/>
        </p:nvSpPr>
        <p:spPr>
          <a:xfrm>
            <a:off x="4439136" y="530165"/>
            <a:ext cx="3313728" cy="1015663"/>
          </a:xfrm>
          <a:prstGeom prst="rect">
            <a:avLst/>
          </a:prstGeom>
          <a:solidFill>
            <a:srgbClr val="00A0AF"/>
          </a:solidFill>
        </p:spPr>
        <p:txBody>
          <a:bodyPr vert="horz" wrap="square" lIns="91440" tIns="45720" rIns="91440" bIns="45720" rtlCol="0" anchor="ctr" anchorCtr="1">
            <a:spAutoFit/>
          </a:bodyPr>
          <a:lstStyle>
            <a:defPPr>
              <a:defRPr lang="nl-BE"/>
            </a:defPPr>
            <a:lvl1pPr algn="ctr">
              <a:lnSpc>
                <a:spcPct val="100000"/>
              </a:lnSpc>
              <a:spcBef>
                <a:spcPct val="0"/>
              </a:spcBef>
              <a:buNone/>
              <a:defRPr sz="6000" b="1">
                <a:solidFill>
                  <a:srgbClr val="FFFFFF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nl-NL" dirty="0"/>
              <a:t>DANK U</a:t>
            </a:r>
            <a:endParaRPr lang="nl-BE" dirty="0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65FD8D9F-AAE7-FF58-3230-30345E581C0A}"/>
              </a:ext>
            </a:extLst>
          </p:cNvPr>
          <p:cNvSpPr txBox="1"/>
          <p:nvPr/>
        </p:nvSpPr>
        <p:spPr>
          <a:xfrm rot="21001701">
            <a:off x="2543569" y="4393029"/>
            <a:ext cx="2506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Laat je gegevens achter en </a:t>
            </a:r>
            <a:r>
              <a:rPr lang="nl-BE" sz="1200" b="1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blijf</a:t>
            </a:r>
            <a:r>
              <a:rPr lang="nl-BE" sz="1200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  <a:r>
              <a:rPr lang="nl-BE" sz="1200" b="1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op de hoogte </a:t>
            </a:r>
          </a:p>
          <a:p>
            <a:pPr algn="ctr"/>
            <a:r>
              <a:rPr lang="nl-BE" sz="1200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van onze activiteiten</a:t>
            </a:r>
          </a:p>
        </p:txBody>
      </p:sp>
      <p:grpSp>
        <p:nvGrpSpPr>
          <p:cNvPr id="32" name="Groep 31">
            <a:extLst>
              <a:ext uri="{FF2B5EF4-FFF2-40B4-BE49-F238E27FC236}">
                <a16:creationId xmlns:a16="http://schemas.microsoft.com/office/drawing/2014/main" id="{424816C8-0F95-64AB-AF52-C3B87F5CDB6E}"/>
              </a:ext>
            </a:extLst>
          </p:cNvPr>
          <p:cNvGrpSpPr/>
          <p:nvPr/>
        </p:nvGrpSpPr>
        <p:grpSpPr>
          <a:xfrm>
            <a:off x="5035153" y="4263270"/>
            <a:ext cx="2121694" cy="2174082"/>
            <a:chOff x="5035153" y="4263270"/>
            <a:chExt cx="2121694" cy="2174082"/>
          </a:xfrm>
          <a:solidFill>
            <a:srgbClr val="00A0AF"/>
          </a:solidFill>
        </p:grpSpPr>
        <p:sp>
          <p:nvSpPr>
            <p:cNvPr id="6" name="Rechthoek: afgeronde hoeken 5">
              <a:extLst>
                <a:ext uri="{FF2B5EF4-FFF2-40B4-BE49-F238E27FC236}">
                  <a16:creationId xmlns:a16="http://schemas.microsoft.com/office/drawing/2014/main" id="{959B3D27-24B3-17C7-4FEE-FCBA9A45C5CE}"/>
                </a:ext>
              </a:extLst>
            </p:cNvPr>
            <p:cNvSpPr/>
            <p:nvPr/>
          </p:nvSpPr>
          <p:spPr>
            <a:xfrm>
              <a:off x="5035153" y="4263270"/>
              <a:ext cx="2121694" cy="2174082"/>
            </a:xfrm>
            <a:prstGeom prst="roundRect">
              <a:avLst>
                <a:gd name="adj" fmla="val 42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pic>
          <p:nvPicPr>
            <p:cNvPr id="31" name="Afbeelding 30" descr="Afbeelding met patroon, plein, pixel, ontwerp&#10;&#10;Automatisch gegenereerde beschrijving">
              <a:extLst>
                <a:ext uri="{FF2B5EF4-FFF2-40B4-BE49-F238E27FC236}">
                  <a16:creationId xmlns:a16="http://schemas.microsoft.com/office/drawing/2014/main" id="{0CAE9458-AC91-EB5D-99ED-A45AF8A2D4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553" y="4511322"/>
              <a:ext cx="1710141" cy="1710141"/>
            </a:xfrm>
            <a:prstGeom prst="rect">
              <a:avLst/>
            </a:prstGeom>
            <a:grpFill/>
          </p:spPr>
        </p:pic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45C6D460-18C0-EEBC-18A0-0CA02961FC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553982" flipV="1">
            <a:off x="3927513" y="4900072"/>
            <a:ext cx="849958" cy="849958"/>
          </a:xfrm>
          <a:prstGeom prst="rect">
            <a:avLst/>
          </a:prstGeom>
        </p:spPr>
      </p:pic>
      <p:pic>
        <p:nvPicPr>
          <p:cNvPr id="15" name="Afbeelding 14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9A6F207F-D9EA-17C2-98A9-22EC3A431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18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0D1F83-CF5E-EBAF-E716-FF44BCD3EE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73134" y="2569923"/>
            <a:ext cx="6645729" cy="1015663"/>
          </a:xfrm>
          <a:solidFill>
            <a:schemeClr val="accent3"/>
          </a:solidFill>
        </p:spPr>
        <p:txBody>
          <a:bodyPr wrap="none" anchor="ctr" anchorCtr="1">
            <a:spAutoFit/>
          </a:bodyPr>
          <a:lstStyle>
            <a:lvl1pPr algn="ctr">
              <a:lnSpc>
                <a:spcPct val="1000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PRESENTATIE TITEL</a:t>
            </a:r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16DE3F-B890-13A7-22D0-3BD553CF4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5988"/>
            <a:ext cx="9144000" cy="756898"/>
          </a:xfrm>
        </p:spPr>
        <p:txBody>
          <a:bodyPr anchor="ctr" anchorCtr="1"/>
          <a:lstStyle>
            <a:lvl1pPr marL="0" indent="0" algn="ctr">
              <a:buNone/>
              <a:defRPr sz="2400" b="0">
                <a:solidFill>
                  <a:srgbClr val="353535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329E0C-1C12-B36D-3659-AA0DFFD5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6E5F47-3F92-5413-BE61-77EEFCF9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2B96B9-11FA-6227-9567-5D143BC20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Tijdelijke aanduiding voor inhoud 5">
            <a:extLst>
              <a:ext uri="{FF2B5EF4-FFF2-40B4-BE49-F238E27FC236}">
                <a16:creationId xmlns:a16="http://schemas.microsoft.com/office/drawing/2014/main" id="{87965B7E-42A3-430C-7FA7-A9FD55A77B3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64176" y="541538"/>
            <a:ext cx="3063644" cy="14546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Voeg je bedrijfslogo toe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57CF14C-B360-0B7A-DEF6-C39ED8A30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692" y="5111169"/>
            <a:ext cx="1762612" cy="75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36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et ondertitel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241E7-AC5F-4913-1EB0-A82DC103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992C2E-B1ED-CA86-4297-794B994FE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>
            <a:lvl1pPr>
              <a:defRPr lang="nl-NL" sz="1200" dirty="0">
                <a:latin typeface="+mn-lt"/>
              </a:defRPr>
            </a:lvl1pPr>
            <a:lvl2pPr>
              <a:buClr>
                <a:srgbClr val="00A0AF"/>
              </a:buClr>
              <a:defRPr lang="nl-NL" sz="1200" dirty="0">
                <a:latin typeface="+mn-lt"/>
              </a:defRPr>
            </a:lvl2pPr>
            <a:lvl3pPr>
              <a:buClr>
                <a:srgbClr val="00A0AF"/>
              </a:buClr>
              <a:defRPr lang="nl-NL" sz="900" dirty="0">
                <a:latin typeface="+mn-lt"/>
              </a:defRPr>
            </a:lvl3pPr>
            <a:lvl4pPr>
              <a:buClr>
                <a:srgbClr val="00A0AF"/>
              </a:buClr>
              <a:defRPr lang="nl-NL" sz="800" dirty="0">
                <a:latin typeface="+mn-lt"/>
              </a:defRPr>
            </a:lvl4pPr>
            <a:lvl5pPr>
              <a:buClr>
                <a:srgbClr val="00A0AF"/>
              </a:buClr>
              <a:defRPr lang="nl-BE" sz="800" dirty="0"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629869-0217-BB18-53B7-18403736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B50031-36DC-6151-E836-0C9109D0F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57E4D-AAE7-ECA3-D251-57C7A92B1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0965889F-34B3-E981-8416-C5439BBA021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1168" y="1681163"/>
            <a:ext cx="5171609" cy="369332"/>
          </a:xfrm>
          <a:solidFill>
            <a:srgbClr val="F0F8F9"/>
          </a:solidFill>
        </p:spPr>
        <p:txBody>
          <a:bodyPr vert="horz" wrap="none" lIns="91440" tIns="45720" rIns="91440" bIns="45720" rtlCol="0" anchor="t" anchorCtr="0">
            <a:spAutoFit/>
          </a:bodyPr>
          <a:lstStyle>
            <a:lvl1pPr>
              <a:defRPr lang="nl-NL" sz="1800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pPr lvl="0"/>
            <a:r>
              <a:rPr lang="nl-NL" dirty="0"/>
              <a:t>Klikken om de tekststijl van ondertitel</a:t>
            </a: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A678C09-D733-C7CF-BC1D-974E9AC47240}"/>
              </a:ext>
            </a:extLst>
          </p:cNvPr>
          <p:cNvSpPr/>
          <p:nvPr userDrawn="1"/>
        </p:nvSpPr>
        <p:spPr>
          <a:xfrm>
            <a:off x="1090103" y="1333221"/>
            <a:ext cx="2948497" cy="194553"/>
          </a:xfrm>
          <a:custGeom>
            <a:avLst/>
            <a:gdLst>
              <a:gd name="connsiteX0" fmla="*/ 0 w 2948497"/>
              <a:gd name="connsiteY0" fmla="*/ 58366 h 194553"/>
              <a:gd name="connsiteX1" fmla="*/ 2944238 w 2948497"/>
              <a:gd name="connsiteY1" fmla="*/ 0 h 194553"/>
              <a:gd name="connsiteX2" fmla="*/ 642026 w 2948497"/>
              <a:gd name="connsiteY2" fmla="*/ 123217 h 194553"/>
              <a:gd name="connsiteX3" fmla="*/ 129702 w 2948497"/>
              <a:gd name="connsiteY3" fmla="*/ 194553 h 194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8497" h="194553">
                <a:moveTo>
                  <a:pt x="0" y="58366"/>
                </a:moveTo>
                <a:lnTo>
                  <a:pt x="2944238" y="0"/>
                </a:lnTo>
                <a:cubicBezTo>
                  <a:pt x="3051242" y="10808"/>
                  <a:pt x="1111115" y="90792"/>
                  <a:pt x="642026" y="123217"/>
                </a:cubicBezTo>
                <a:cubicBezTo>
                  <a:pt x="172937" y="155643"/>
                  <a:pt x="151319" y="175098"/>
                  <a:pt x="129702" y="194553"/>
                </a:cubicBezTo>
              </a:path>
            </a:pathLst>
          </a:custGeom>
          <a:noFill/>
          <a:ln>
            <a:solidFill>
              <a:srgbClr val="1D2E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Afbeelding 10" descr="Afbeelding met Lettertype, Graphics, logo, symbool&#10;&#10;Automatisch gegenereerde beschrijving">
            <a:extLst>
              <a:ext uri="{FF2B5EF4-FFF2-40B4-BE49-F238E27FC236}">
                <a16:creationId xmlns:a16="http://schemas.microsoft.com/office/drawing/2014/main" id="{7AE209E5-3C54-805B-52AE-D68C448FBE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3669" y="6372369"/>
            <a:ext cx="646129" cy="305291"/>
          </a:xfrm>
          <a:prstGeom prst="rect">
            <a:avLst/>
          </a:prstGeom>
        </p:spPr>
      </p:pic>
      <p:grpSp>
        <p:nvGrpSpPr>
          <p:cNvPr id="12" name="Groep 11">
            <a:extLst>
              <a:ext uri="{FF2B5EF4-FFF2-40B4-BE49-F238E27FC236}">
                <a16:creationId xmlns:a16="http://schemas.microsoft.com/office/drawing/2014/main" id="{4FE9DB5B-3DD3-5FD4-BC85-4A4F742BAFED}"/>
              </a:ext>
            </a:extLst>
          </p:cNvPr>
          <p:cNvGrpSpPr/>
          <p:nvPr userDrawn="1"/>
        </p:nvGrpSpPr>
        <p:grpSpPr>
          <a:xfrm>
            <a:off x="10637520" y="6195040"/>
            <a:ext cx="1338429" cy="787866"/>
            <a:chOff x="10637520" y="6195040"/>
            <a:chExt cx="1338429" cy="787866"/>
          </a:xfrm>
        </p:grpSpPr>
        <p:sp>
          <p:nvSpPr>
            <p:cNvPr id="13" name="Rechthoek: afgeronde hoeken 12">
              <a:extLst>
                <a:ext uri="{FF2B5EF4-FFF2-40B4-BE49-F238E27FC236}">
                  <a16:creationId xmlns:a16="http://schemas.microsoft.com/office/drawing/2014/main" id="{DA32F71D-5920-86D5-82D4-EE1033BC3059}"/>
                </a:ext>
              </a:extLst>
            </p:cNvPr>
            <p:cNvSpPr/>
            <p:nvPr userDrawn="1"/>
          </p:nvSpPr>
          <p:spPr>
            <a:xfrm>
              <a:off x="10637520" y="6195040"/>
              <a:ext cx="1338429" cy="787866"/>
            </a:xfrm>
            <a:prstGeom prst="roundRect">
              <a:avLst>
                <a:gd name="adj" fmla="val 4691"/>
              </a:avLst>
            </a:prstGeom>
            <a:solidFill>
              <a:srgbClr val="50B5C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4" name="Afbeelding 13" descr="Afbeelding met Lettertype, Graphics, logo, symbool&#10;&#10;Automatisch gegenereerde beschrijving">
              <a:extLst>
                <a:ext uri="{FF2B5EF4-FFF2-40B4-BE49-F238E27FC236}">
                  <a16:creationId xmlns:a16="http://schemas.microsoft.com/office/drawing/2014/main" id="{F785699E-B37F-A7C7-DF15-844E699DA2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3669" y="6372369"/>
              <a:ext cx="646129" cy="305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6331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4982470-DE6A-CEE9-90C6-EEB4AC1AA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E46E07-05E2-295C-F1F4-0812A014F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0537FD-D50C-BD39-84D0-112D88DDC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01F1D87-D51F-0DC7-8246-C8D074276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400" y="3282285"/>
            <a:ext cx="5219700" cy="1854200"/>
          </a:xfrm>
          <a:solidFill>
            <a:srgbClr val="FFFFFF"/>
          </a:solidFill>
        </p:spPr>
        <p:txBody>
          <a:bodyPr anchor="ctr" anchorCtr="1">
            <a:normAutofit/>
          </a:bodyPr>
          <a:lstStyle>
            <a:lvl1pPr algn="ctr">
              <a:spcBef>
                <a:spcPts val="600"/>
              </a:spcBef>
              <a:spcAft>
                <a:spcPts val="600"/>
              </a:spcAft>
              <a:defRPr sz="1200" b="0" i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l-NL" b="1" dirty="0"/>
              <a:t>Voornaam Naam</a:t>
            </a:r>
          </a:p>
          <a:p>
            <a:pPr lvl="0"/>
            <a:r>
              <a:rPr lang="nl-NL" b="1" dirty="0"/>
              <a:t>Voornaam.naam@vlajo.org</a:t>
            </a:r>
          </a:p>
          <a:p>
            <a:pPr lvl="0"/>
            <a:r>
              <a:rPr lang="nl-NL" b="1" dirty="0"/>
              <a:t>01 234 56 78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F0CA917B-59EF-A8F2-F844-8C7331F70869}"/>
              </a:ext>
            </a:extLst>
          </p:cNvPr>
          <p:cNvGrpSpPr/>
          <p:nvPr userDrawn="1"/>
        </p:nvGrpSpPr>
        <p:grpSpPr>
          <a:xfrm>
            <a:off x="3799062" y="5585787"/>
            <a:ext cx="1724729" cy="438448"/>
            <a:chOff x="3960136" y="5872487"/>
            <a:chExt cx="1724729" cy="438448"/>
          </a:xfrm>
        </p:grpSpPr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96D85884-CCED-F51F-A5F0-26CEAB2BD995}"/>
                </a:ext>
              </a:extLst>
            </p:cNvPr>
            <p:cNvSpPr txBox="1"/>
            <p:nvPr/>
          </p:nvSpPr>
          <p:spPr>
            <a:xfrm>
              <a:off x="4332314" y="5903652"/>
              <a:ext cx="135255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dirty="0" err="1">
                  <a:cs typeface="Arial" panose="020B0604020202020204" pitchFamily="34" charset="0"/>
                </a:rPr>
                <a:t>Vlajo_vzw</a:t>
              </a:r>
              <a:endParaRPr lang="nl-BE" sz="1400" dirty="0"/>
            </a:p>
          </p:txBody>
        </p:sp>
        <p:pic>
          <p:nvPicPr>
            <p:cNvPr id="10" name="Afbeelding 9" descr="Afbeelding met cirkel, Graphics, Kleurrijkheid&#10;&#10;Automatisch gegenereerde beschrijving">
              <a:extLst>
                <a:ext uri="{FF2B5EF4-FFF2-40B4-BE49-F238E27FC236}">
                  <a16:creationId xmlns:a16="http://schemas.microsoft.com/office/drawing/2014/main" id="{0920031E-C0C9-2244-DF71-CEB79410D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0136" y="5872487"/>
              <a:ext cx="438448" cy="438448"/>
            </a:xfrm>
            <a:prstGeom prst="rect">
              <a:avLst/>
            </a:prstGeom>
          </p:spPr>
        </p:pic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D6E68622-5711-D7FF-A688-58DBE67390D0}"/>
              </a:ext>
            </a:extLst>
          </p:cNvPr>
          <p:cNvGrpSpPr/>
          <p:nvPr userDrawn="1"/>
        </p:nvGrpSpPr>
        <p:grpSpPr>
          <a:xfrm>
            <a:off x="9925167" y="5585787"/>
            <a:ext cx="1390800" cy="438449"/>
            <a:chOff x="10043513" y="5922254"/>
            <a:chExt cx="1390800" cy="438449"/>
          </a:xfrm>
        </p:grpSpPr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51CCCF2D-8DCE-14AC-A87A-F2214EC045FA}"/>
                </a:ext>
              </a:extLst>
            </p:cNvPr>
            <p:cNvSpPr txBox="1"/>
            <p:nvPr/>
          </p:nvSpPr>
          <p:spPr>
            <a:xfrm>
              <a:off x="10262738" y="5956813"/>
              <a:ext cx="117157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dirty="0">
                  <a:cs typeface="Arial" panose="020B0604020202020204" pitchFamily="34" charset="0"/>
                </a:rPr>
                <a:t>Vlajo</a:t>
              </a:r>
              <a:endParaRPr lang="nl-BE" sz="1400" dirty="0"/>
            </a:p>
          </p:txBody>
        </p:sp>
        <p:pic>
          <p:nvPicPr>
            <p:cNvPr id="14" name="Afbeelding 13" descr="Afbeelding met cirkel, Graphics, symbool, schermopname&#10;&#10;Automatisch gegenereerde beschrijving">
              <a:extLst>
                <a:ext uri="{FF2B5EF4-FFF2-40B4-BE49-F238E27FC236}">
                  <a16:creationId xmlns:a16="http://schemas.microsoft.com/office/drawing/2014/main" id="{042149B9-4268-43FE-352D-F2E09008D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43513" y="5922254"/>
              <a:ext cx="438449" cy="438449"/>
            </a:xfrm>
            <a:prstGeom prst="rect">
              <a:avLst/>
            </a:prstGeom>
          </p:spPr>
        </p:pic>
      </p:grpSp>
      <p:grpSp>
        <p:nvGrpSpPr>
          <p:cNvPr id="16" name="Groep 15">
            <a:extLst>
              <a:ext uri="{FF2B5EF4-FFF2-40B4-BE49-F238E27FC236}">
                <a16:creationId xmlns:a16="http://schemas.microsoft.com/office/drawing/2014/main" id="{102E7591-F5E0-C78C-E878-9AD1B05F27C5}"/>
              </a:ext>
            </a:extLst>
          </p:cNvPr>
          <p:cNvGrpSpPr/>
          <p:nvPr userDrawn="1"/>
        </p:nvGrpSpPr>
        <p:grpSpPr>
          <a:xfrm>
            <a:off x="6021128" y="5585787"/>
            <a:ext cx="1673906" cy="438448"/>
            <a:chOff x="6050945" y="5872487"/>
            <a:chExt cx="1673906" cy="438448"/>
          </a:xfrm>
        </p:grpSpPr>
        <p:sp>
          <p:nvSpPr>
            <p:cNvPr id="17" name="Tekstvak 16">
              <a:extLst>
                <a:ext uri="{FF2B5EF4-FFF2-40B4-BE49-F238E27FC236}">
                  <a16:creationId xmlns:a16="http://schemas.microsoft.com/office/drawing/2014/main" id="{54C3B54F-2F7A-229F-1005-F5296C6D1D57}"/>
                </a:ext>
              </a:extLst>
            </p:cNvPr>
            <p:cNvSpPr txBox="1"/>
            <p:nvPr/>
          </p:nvSpPr>
          <p:spPr>
            <a:xfrm>
              <a:off x="6372301" y="5907045"/>
              <a:ext cx="135255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dirty="0" err="1">
                  <a:cs typeface="Arial" panose="020B0604020202020204" pitchFamily="34" charset="0"/>
                </a:rPr>
                <a:t>Vlajovzw</a:t>
              </a:r>
              <a:endParaRPr lang="nl-BE" sz="1400" dirty="0"/>
            </a:p>
          </p:txBody>
        </p:sp>
        <p:pic>
          <p:nvPicPr>
            <p:cNvPr id="19" name="Afbeelding 18" descr="Afbeelding met symbool, logo, cirkel, Graphics&#10;&#10;Automatisch gegenereerde beschrijving">
              <a:extLst>
                <a:ext uri="{FF2B5EF4-FFF2-40B4-BE49-F238E27FC236}">
                  <a16:creationId xmlns:a16="http://schemas.microsoft.com/office/drawing/2014/main" id="{C4D4DEFD-73F5-183B-925C-5F937B2FA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0945" y="5872487"/>
              <a:ext cx="438448" cy="438448"/>
            </a:xfrm>
            <a:prstGeom prst="rect">
              <a:avLst/>
            </a:prstGeom>
          </p:spPr>
        </p:pic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75EE7EA5-8C5C-B210-E0E7-9B5CBF7DE572}"/>
              </a:ext>
            </a:extLst>
          </p:cNvPr>
          <p:cNvGrpSpPr/>
          <p:nvPr userDrawn="1"/>
        </p:nvGrpSpPr>
        <p:grpSpPr>
          <a:xfrm>
            <a:off x="8192371" y="5585787"/>
            <a:ext cx="1235458" cy="438448"/>
            <a:chOff x="8125230" y="5930533"/>
            <a:chExt cx="1235458" cy="438448"/>
          </a:xfrm>
        </p:grpSpPr>
        <p:sp>
          <p:nvSpPr>
            <p:cNvPr id="28" name="Tekstvak 27">
              <a:extLst>
                <a:ext uri="{FF2B5EF4-FFF2-40B4-BE49-F238E27FC236}">
                  <a16:creationId xmlns:a16="http://schemas.microsoft.com/office/drawing/2014/main" id="{EA9E4B8A-FCAC-6831-C6B0-59E45770AB58}"/>
                </a:ext>
              </a:extLst>
            </p:cNvPr>
            <p:cNvSpPr txBox="1"/>
            <p:nvPr/>
          </p:nvSpPr>
          <p:spPr>
            <a:xfrm>
              <a:off x="8484388" y="5965091"/>
              <a:ext cx="8763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dirty="0">
                  <a:cs typeface="Arial" panose="020B0604020202020204" pitchFamily="34" charset="0"/>
                </a:rPr>
                <a:t>Vlajo</a:t>
              </a:r>
              <a:endParaRPr lang="nl-BE" sz="1400" dirty="0"/>
            </a:p>
          </p:txBody>
        </p:sp>
        <p:pic>
          <p:nvPicPr>
            <p:cNvPr id="30" name="Afbeelding 29" descr="Afbeelding met Graphics, cirkel, Elektrisch blauw, schermopname&#10;&#10;Automatisch gegenereerde beschrijving">
              <a:extLst>
                <a:ext uri="{FF2B5EF4-FFF2-40B4-BE49-F238E27FC236}">
                  <a16:creationId xmlns:a16="http://schemas.microsoft.com/office/drawing/2014/main" id="{E7FD96C8-203A-79EE-F76F-5A9EABEE4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5230" y="5930533"/>
              <a:ext cx="438448" cy="438448"/>
            </a:xfrm>
            <a:prstGeom prst="rect">
              <a:avLst/>
            </a:prstGeom>
          </p:spPr>
        </p:pic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D20DBC03-6890-2653-87ED-3891EB6C6A20}"/>
              </a:ext>
            </a:extLst>
          </p:cNvPr>
          <p:cNvGrpSpPr/>
          <p:nvPr userDrawn="1"/>
        </p:nvGrpSpPr>
        <p:grpSpPr>
          <a:xfrm>
            <a:off x="1195806" y="5585787"/>
            <a:ext cx="2105919" cy="438448"/>
            <a:chOff x="1314152" y="5850642"/>
            <a:chExt cx="2105919" cy="438448"/>
          </a:xfrm>
        </p:grpSpPr>
        <p:sp>
          <p:nvSpPr>
            <p:cNvPr id="33" name="Tekstvak 32">
              <a:extLst>
                <a:ext uri="{FF2B5EF4-FFF2-40B4-BE49-F238E27FC236}">
                  <a16:creationId xmlns:a16="http://schemas.microsoft.com/office/drawing/2014/main" id="{83B4A881-CF66-611F-CD07-05B37260C013}"/>
                </a:ext>
              </a:extLst>
            </p:cNvPr>
            <p:cNvSpPr txBox="1"/>
            <p:nvPr/>
          </p:nvSpPr>
          <p:spPr>
            <a:xfrm>
              <a:off x="1691542" y="5885200"/>
              <a:ext cx="172852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dirty="0">
                  <a:cs typeface="Arial" panose="020B0604020202020204" pitchFamily="34" charset="0"/>
                </a:rPr>
                <a:t>www.vlajo.org</a:t>
              </a:r>
              <a:endParaRPr lang="nl-BE" sz="1400" dirty="0"/>
            </a:p>
          </p:txBody>
        </p: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7FA9B2D1-B012-28A0-8D30-7FC365A3C54B}"/>
                </a:ext>
              </a:extLst>
            </p:cNvPr>
            <p:cNvGrpSpPr/>
            <p:nvPr/>
          </p:nvGrpSpPr>
          <p:grpSpPr>
            <a:xfrm>
              <a:off x="1314152" y="5850642"/>
              <a:ext cx="438448" cy="438448"/>
              <a:chOff x="5872300" y="3271575"/>
              <a:chExt cx="1247775" cy="1247775"/>
            </a:xfrm>
          </p:grpSpPr>
          <p:sp>
            <p:nvSpPr>
              <p:cNvPr id="35" name="Ovaal 34">
                <a:extLst>
                  <a:ext uri="{FF2B5EF4-FFF2-40B4-BE49-F238E27FC236}">
                    <a16:creationId xmlns:a16="http://schemas.microsoft.com/office/drawing/2014/main" id="{FB62B53E-9658-3CD2-FC84-ADB686011287}"/>
                  </a:ext>
                </a:extLst>
              </p:cNvPr>
              <p:cNvSpPr/>
              <p:nvPr/>
            </p:nvSpPr>
            <p:spPr>
              <a:xfrm>
                <a:off x="5872300" y="3271575"/>
                <a:ext cx="1247775" cy="1247775"/>
              </a:xfrm>
              <a:prstGeom prst="ellipse">
                <a:avLst/>
              </a:prstGeom>
              <a:solidFill>
                <a:srgbClr val="1D2E8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400"/>
              </a:p>
            </p:txBody>
          </p:sp>
          <p:pic>
            <p:nvPicPr>
              <p:cNvPr id="36" name="Graphic 35" descr="Internet met effen opvulling">
                <a:extLst>
                  <a:ext uri="{FF2B5EF4-FFF2-40B4-BE49-F238E27FC236}">
                    <a16:creationId xmlns:a16="http://schemas.microsoft.com/office/drawing/2014/main" id="{009FDA73-7FFA-7B3F-D998-4B181033A3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031913" y="3406259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37" name="Tekstvak 36">
            <a:extLst>
              <a:ext uri="{FF2B5EF4-FFF2-40B4-BE49-F238E27FC236}">
                <a16:creationId xmlns:a16="http://schemas.microsoft.com/office/drawing/2014/main" id="{21ED535B-401D-B40A-1379-7F6723101678}"/>
              </a:ext>
            </a:extLst>
          </p:cNvPr>
          <p:cNvSpPr txBox="1"/>
          <p:nvPr userDrawn="1"/>
        </p:nvSpPr>
        <p:spPr>
          <a:xfrm>
            <a:off x="736847" y="1109285"/>
            <a:ext cx="10813001" cy="1015663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 anchorCtr="1">
            <a:spAutoFit/>
          </a:bodyPr>
          <a:lstStyle/>
          <a:p>
            <a:r>
              <a:rPr lang="nl-NL" sz="6000" b="1" dirty="0">
                <a:solidFill>
                  <a:srgbClr val="FFFFFF"/>
                </a:solidFill>
              </a:rPr>
              <a:t>Bedankt voor jullie interesse!</a:t>
            </a:r>
            <a:endParaRPr lang="nl-BE" sz="6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81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D8597612-9E9B-A7EF-84BA-AE1B720B75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663" y="238125"/>
            <a:ext cx="11539537" cy="635476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F2B839F-EBC3-087C-841D-EE60018BA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132842"/>
            <a:ext cx="4740255" cy="840230"/>
          </a:xfrm>
          <a:solidFill>
            <a:srgbClr val="00A0AF"/>
          </a:solidFill>
        </p:spPr>
        <p:txBody>
          <a:bodyPr wrap="square" anchor="ctr" anchorCtr="0">
            <a:spAutoFit/>
          </a:bodyPr>
          <a:lstStyle>
            <a:lvl1pPr>
              <a:defRPr sz="5400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SECTIETITEL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B34A7C-FD49-AE04-051B-AAB82EB6A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43E07D-C4F1-8BFB-FF5B-EEF637D2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1C3B35-C15A-67BF-2540-DE1C1ADF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70705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t 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241E7-AC5F-4913-1EB0-A82DC103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992C2E-B1ED-CA86-4297-794B994FE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>
            <a:lvl1pPr>
              <a:defRPr lang="nl-NL" sz="1200" dirty="0">
                <a:latin typeface="+mn-lt"/>
              </a:defRPr>
            </a:lvl1pPr>
            <a:lvl2pPr>
              <a:buClr>
                <a:srgbClr val="00A0AF"/>
              </a:buClr>
              <a:defRPr lang="nl-NL" sz="1200" dirty="0">
                <a:latin typeface="+mn-lt"/>
              </a:defRPr>
            </a:lvl2pPr>
            <a:lvl3pPr>
              <a:buClr>
                <a:srgbClr val="00A0AF"/>
              </a:buClr>
              <a:defRPr lang="nl-NL" sz="900" dirty="0">
                <a:latin typeface="+mn-lt"/>
              </a:defRPr>
            </a:lvl3pPr>
            <a:lvl4pPr>
              <a:buClr>
                <a:srgbClr val="00A0AF"/>
              </a:buClr>
              <a:defRPr lang="nl-NL" sz="800" dirty="0">
                <a:latin typeface="+mn-lt"/>
              </a:defRPr>
            </a:lvl4pPr>
            <a:lvl5pPr>
              <a:buClr>
                <a:srgbClr val="00A0AF"/>
              </a:buClr>
              <a:defRPr lang="nl-BE" sz="800" dirty="0"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629869-0217-BB18-53B7-18403736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B50031-36DC-6151-E836-0C9109D0F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57E4D-AAE7-ECA3-D251-57C7A92B1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pic>
        <p:nvPicPr>
          <p:cNvPr id="9" name="Afbeelding 8" descr="Afbeelding met Lettertype, Graphics, logo, symbool&#10;&#10;Automatisch gegenereerde beschrijving">
            <a:extLst>
              <a:ext uri="{FF2B5EF4-FFF2-40B4-BE49-F238E27FC236}">
                <a16:creationId xmlns:a16="http://schemas.microsoft.com/office/drawing/2014/main" id="{53D1740F-B5A2-982F-CCE3-4EE538D47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669" y="6372369"/>
            <a:ext cx="646129" cy="305291"/>
          </a:xfrm>
          <a:prstGeom prst="rect">
            <a:avLst/>
          </a:prstGeom>
        </p:spPr>
      </p:pic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0965889F-34B3-E981-8416-C5439BBA021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1168" y="1681163"/>
            <a:ext cx="5171609" cy="369332"/>
          </a:xfrm>
          <a:solidFill>
            <a:srgbClr val="F0F8F9"/>
          </a:solidFill>
        </p:spPr>
        <p:txBody>
          <a:bodyPr vert="horz" wrap="none" lIns="91440" tIns="45720" rIns="91440" bIns="45720" rtlCol="0" anchor="t" anchorCtr="0">
            <a:spAutoFit/>
          </a:bodyPr>
          <a:lstStyle>
            <a:lvl1pPr>
              <a:defRPr lang="nl-NL" sz="1800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pPr lvl="0"/>
            <a:r>
              <a:rPr lang="nl-NL" dirty="0"/>
              <a:t>Klikken om de tekststijl van ondertitel</a:t>
            </a:r>
          </a:p>
        </p:txBody>
      </p:sp>
      <p:pic>
        <p:nvPicPr>
          <p:cNvPr id="8" name="Afbeelding 7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A7BCEEBF-7D5C-BA7D-3ABA-DA19F1FE0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5826EC6-294B-863B-DA32-9D61E8C3F9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714" y="517958"/>
            <a:ext cx="1794044" cy="179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2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onder 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241E7-AC5F-4913-1EB0-A82DC103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nl-BE"/>
            </a:lvl1pPr>
          </a:lstStyle>
          <a:p>
            <a:pPr lvl="0"/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992C2E-B1ED-CA86-4297-794B994FE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168" y="1705103"/>
            <a:ext cx="10422632" cy="44718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  <a:lvl2pPr>
              <a:defRPr lang="nl-NL" smtClean="0"/>
            </a:lvl2pPr>
            <a:lvl3pPr>
              <a:defRPr lang="nl-NL" sz="900" smtClean="0"/>
            </a:lvl3pPr>
            <a:lvl4pPr>
              <a:defRPr lang="nl-NL" sz="800" smtClean="0"/>
            </a:lvl4pPr>
            <a:lvl5pPr>
              <a:defRPr lang="nl-BE" sz="800" dirty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629869-0217-BB18-53B7-18403736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B50031-36DC-6151-E836-0C9109D0F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57E4D-AAE7-ECA3-D251-57C7A92B1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pic>
        <p:nvPicPr>
          <p:cNvPr id="9" name="Afbeelding 8" descr="Afbeelding met Lettertype, Graphics, logo, symbool&#10;&#10;Automatisch gegenereerde beschrijving">
            <a:extLst>
              <a:ext uri="{FF2B5EF4-FFF2-40B4-BE49-F238E27FC236}">
                <a16:creationId xmlns:a16="http://schemas.microsoft.com/office/drawing/2014/main" id="{53D1740F-B5A2-982F-CCE3-4EE538D47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669" y="6372369"/>
            <a:ext cx="646129" cy="305291"/>
          </a:xfrm>
          <a:prstGeom prst="rect">
            <a:avLst/>
          </a:prstGeom>
        </p:spPr>
      </p:pic>
      <p:pic>
        <p:nvPicPr>
          <p:cNvPr id="7" name="Afbeelding 6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ED4952F0-D805-365D-1EDB-EFA6588F4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EA81A90-5C06-A968-C189-2D8FCB7777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714" y="517958"/>
            <a:ext cx="1794044" cy="179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3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et ondertitel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84C4ED4F-69A0-7422-CA49-48032DC43738}"/>
              </a:ext>
            </a:extLst>
          </p:cNvPr>
          <p:cNvSpPr/>
          <p:nvPr/>
        </p:nvSpPr>
        <p:spPr>
          <a:xfrm>
            <a:off x="-197963" y="-124905"/>
            <a:ext cx="6293963" cy="710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C54491-D763-0E11-8B43-4357F5D575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5256212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nl-BE" dirty="0"/>
            </a:lvl1pPr>
          </a:lstStyle>
          <a:p>
            <a:pPr lvl="0"/>
            <a:r>
              <a:rPr lang="nl-NL" dirty="0"/>
              <a:t>Slide titel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29B992-5348-86B4-16EA-46966C7AE80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736396"/>
            <a:ext cx="1452642" cy="369332"/>
          </a:xfrm>
          <a:solidFill>
            <a:srgbClr val="F0F8F9"/>
          </a:solidFill>
        </p:spPr>
        <p:txBody>
          <a:bodyPr vert="horz" wrap="none" lIns="91440" tIns="45720" rIns="91440" bIns="45720" rtlCol="0" anchor="t" anchorCtr="0">
            <a:spAutoFit/>
          </a:bodyPr>
          <a:lstStyle>
            <a:lvl1pPr>
              <a:defRPr lang="nl-NL" sz="1800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pPr lvl="0"/>
            <a:r>
              <a:rPr lang="nl-NL" dirty="0"/>
              <a:t>ondertitel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9436A2-5B72-202A-DE90-0F65BEE04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5062" y="1184987"/>
            <a:ext cx="5183188" cy="45085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9E178ED-5F52-F87C-F0B2-7F9A729E3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D6D2AC-59D8-F76D-67E9-FCB829888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B736C9A-764D-70F3-74FE-8147563FE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38D71A9B-299D-5DB3-8D84-8258903FF8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190701"/>
            <a:ext cx="4811713" cy="399896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  <a:lvl2pPr>
              <a:defRPr lang="nl-NL" smtClean="0"/>
            </a:lvl2pPr>
            <a:lvl3pPr>
              <a:defRPr lang="nl-NL" sz="900" smtClean="0"/>
            </a:lvl3pPr>
            <a:lvl4pPr>
              <a:defRPr lang="nl-NL" sz="800" smtClean="0"/>
            </a:lvl4pPr>
            <a:lvl5pPr>
              <a:defRPr lang="nl-BE" sz="800" dirty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66EF6F7-3140-A9FA-8642-A29A5C0205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2714" y="588982"/>
            <a:ext cx="1794044" cy="1794044"/>
          </a:xfrm>
          <a:prstGeom prst="rect">
            <a:avLst/>
          </a:prstGeom>
        </p:spPr>
      </p:pic>
      <p:pic>
        <p:nvPicPr>
          <p:cNvPr id="10" name="Afbeelding 9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8660E418-1D2D-050A-DD73-2117F6263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onder ondertitel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84C4ED4F-69A0-7422-CA49-48032DC43738}"/>
              </a:ext>
            </a:extLst>
          </p:cNvPr>
          <p:cNvSpPr/>
          <p:nvPr/>
        </p:nvSpPr>
        <p:spPr>
          <a:xfrm>
            <a:off x="-197963" y="-124905"/>
            <a:ext cx="6293963" cy="710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C54491-D763-0E11-8B43-4357F5D575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5256212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nl-BE" dirty="0"/>
            </a:lvl1pPr>
          </a:lstStyle>
          <a:p>
            <a:pPr lvl="0"/>
            <a:r>
              <a:rPr lang="nl-NL" dirty="0"/>
              <a:t>Slide titel</a:t>
            </a:r>
            <a:endParaRPr lang="nl-BE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9436A2-5B72-202A-DE90-0F65BEE04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5063" y="1174750"/>
            <a:ext cx="5183188" cy="45085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9E178ED-5F52-F87C-F0B2-7F9A729E3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D6D2AC-59D8-F76D-67E9-FCB829888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B736C9A-764D-70F3-74FE-8147563FE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38D71A9B-299D-5DB3-8D84-8258903FF8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1857374"/>
            <a:ext cx="4811713" cy="433228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dirty="0"/>
            </a:lvl1pPr>
            <a:lvl2pPr>
              <a:defRPr lang="nl-NL" dirty="0"/>
            </a:lvl2pPr>
            <a:lvl3pPr>
              <a:defRPr lang="nl-NL" sz="900" dirty="0"/>
            </a:lvl3pPr>
            <a:lvl4pPr>
              <a:defRPr lang="nl-NL" sz="800" dirty="0"/>
            </a:lvl4pPr>
            <a:lvl5pPr>
              <a:defRPr lang="nl-BE" sz="800" dirty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5" name="Afbeelding 4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DB9A2995-4DDD-AA4E-BC93-6CE8B04D2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8419628-E9D7-E4BE-97D7-F6E81AA11E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714" y="588982"/>
            <a:ext cx="1794044" cy="1794044"/>
          </a:xfrm>
          <a:prstGeom prst="rect">
            <a:avLst/>
          </a:prstGeom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9C7C5150-8829-B642-7420-8871481D7CA9}"/>
              </a:ext>
            </a:extLst>
          </p:cNvPr>
          <p:cNvGrpSpPr/>
          <p:nvPr userDrawn="1"/>
        </p:nvGrpSpPr>
        <p:grpSpPr>
          <a:xfrm>
            <a:off x="10637520" y="6195040"/>
            <a:ext cx="1338429" cy="787866"/>
            <a:chOff x="10637520" y="6195040"/>
            <a:chExt cx="1338429" cy="787866"/>
          </a:xfrm>
        </p:grpSpPr>
        <p:sp>
          <p:nvSpPr>
            <p:cNvPr id="11" name="Rechthoek: afgeronde hoeken 10">
              <a:extLst>
                <a:ext uri="{FF2B5EF4-FFF2-40B4-BE49-F238E27FC236}">
                  <a16:creationId xmlns:a16="http://schemas.microsoft.com/office/drawing/2014/main" id="{8F95E0D4-59E2-61E3-C04B-26DF1378C997}"/>
                </a:ext>
              </a:extLst>
            </p:cNvPr>
            <p:cNvSpPr/>
            <p:nvPr userDrawn="1"/>
          </p:nvSpPr>
          <p:spPr>
            <a:xfrm>
              <a:off x="10637520" y="6195040"/>
              <a:ext cx="1338429" cy="787866"/>
            </a:xfrm>
            <a:prstGeom prst="roundRect">
              <a:avLst>
                <a:gd name="adj" fmla="val 4691"/>
              </a:avLst>
            </a:prstGeom>
            <a:solidFill>
              <a:srgbClr val="50B5C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2" name="Afbeelding 11" descr="Afbeelding met Lettertype, Graphics, logo, symbool&#10;&#10;Automatisch gegenereerde beschrijving">
              <a:extLst>
                <a:ext uri="{FF2B5EF4-FFF2-40B4-BE49-F238E27FC236}">
                  <a16:creationId xmlns:a16="http://schemas.microsoft.com/office/drawing/2014/main" id="{EB358EA1-9AED-3982-AAA2-27370CE5A2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3669" y="6372369"/>
              <a:ext cx="646129" cy="305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021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et ondertitel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20BA580-15EF-0EE9-A2D8-8A74BE595294}"/>
              </a:ext>
            </a:extLst>
          </p:cNvPr>
          <p:cNvSpPr/>
          <p:nvPr/>
        </p:nvSpPr>
        <p:spPr>
          <a:xfrm>
            <a:off x="6096000" y="-124905"/>
            <a:ext cx="6096000" cy="710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29B992-5348-86B4-16EA-46966C7AE80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561858" y="1681163"/>
            <a:ext cx="5171609" cy="369332"/>
          </a:xfrm>
          <a:solidFill>
            <a:srgbClr val="F0F8F9"/>
          </a:solidFill>
        </p:spPr>
        <p:txBody>
          <a:bodyPr vert="horz" wrap="square" lIns="91440" tIns="45720" rIns="91440" bIns="45720" rtlCol="0" anchor="t" anchorCtr="0">
            <a:spAutoFit/>
          </a:bodyPr>
          <a:lstStyle>
            <a:lvl1pPr>
              <a:defRPr lang="nl-NL" sz="1800" dirty="0">
                <a:solidFill>
                  <a:srgbClr val="296075"/>
                </a:solidFill>
                <a:latin typeface="Cavolini" panose="03000502040302020204" pitchFamily="66" charset="0"/>
                <a:cs typeface="Cavolini" panose="03000502040302020204" pitchFamily="66" charset="0"/>
              </a:defRPr>
            </a:lvl1pPr>
          </a:lstStyle>
          <a:p>
            <a:pPr lvl="0"/>
            <a:r>
              <a:rPr lang="nl-NL" dirty="0"/>
              <a:t>Klikken om de tekststijl van ondertitel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9436A2-5B72-202A-DE90-0F65BEE04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8533" y="1182173"/>
            <a:ext cx="5183188" cy="449365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9E178ED-5F52-F87C-F0B2-7F9A729E3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D6D2AC-59D8-F76D-67E9-FCB829888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B736C9A-764D-70F3-74FE-8147563FE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38D71A9B-299D-5DB3-8D84-8258903FF8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1612" y="2196077"/>
            <a:ext cx="5171608" cy="347974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  <a:lvl2pPr>
              <a:defRPr lang="nl-NL" smtClean="0"/>
            </a:lvl2pPr>
            <a:lvl3pPr>
              <a:defRPr lang="nl-NL" sz="900" smtClean="0"/>
            </a:lvl3pPr>
            <a:lvl4pPr>
              <a:defRPr lang="nl-NL" sz="800" smtClean="0"/>
            </a:lvl4pPr>
            <a:lvl5pPr>
              <a:defRPr lang="nl-BE" sz="800" dirty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45D2619-42DB-46D5-2F05-769F7DABF5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87246" y="590970"/>
            <a:ext cx="1794044" cy="1794044"/>
          </a:xfrm>
          <a:prstGeom prst="rect">
            <a:avLst/>
          </a:prstGeom>
        </p:spPr>
      </p:pic>
      <p:pic>
        <p:nvPicPr>
          <p:cNvPr id="5" name="Afbeelding 4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B49074C0-66E4-2B3E-7926-B4E5182DA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6994B307-25CC-68B5-CE4F-30809B1AA8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365125"/>
            <a:ext cx="5171608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nl-BE" sz="3600" dirty="0">
                <a:latin typeface="Montserrat" panose="00000500000000000000" pitchFamily="2" charset="0"/>
              </a:defRPr>
            </a:lvl1pPr>
          </a:lstStyle>
          <a:p>
            <a:pPr lvl="0"/>
            <a:r>
              <a:rPr lang="nl-NL" dirty="0"/>
              <a:t>Slide titel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14444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onder ondertitel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920BA580-15EF-0EE9-A2D8-8A74BE595294}"/>
              </a:ext>
            </a:extLst>
          </p:cNvPr>
          <p:cNvSpPr/>
          <p:nvPr/>
        </p:nvSpPr>
        <p:spPr>
          <a:xfrm>
            <a:off x="6096000" y="-124905"/>
            <a:ext cx="6096000" cy="7107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C54491-D763-0E11-8B43-4357F5D575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365125"/>
            <a:ext cx="4802188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nl-BE" sz="3600" dirty="0">
                <a:latin typeface="Montserrat" panose="00000500000000000000" pitchFamily="2" charset="0"/>
              </a:defRPr>
            </a:lvl1pPr>
          </a:lstStyle>
          <a:p>
            <a:pPr lvl="0"/>
            <a:r>
              <a:rPr lang="nl-NL" dirty="0"/>
              <a:t>Slide titel</a:t>
            </a:r>
            <a:endParaRPr lang="nl-BE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79436A2-5B72-202A-DE90-0F65BEE04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5858" y="1182173"/>
            <a:ext cx="5183188" cy="449365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9E178ED-5F52-F87C-F0B2-7F9A729E3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D6D2AC-59D8-F76D-67E9-FCB829888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B736C9A-764D-70F3-74FE-8147563FE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pic>
        <p:nvPicPr>
          <p:cNvPr id="5" name="Afbeelding 4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33287FFB-064F-8F21-246D-CB0BA4458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767F2B4-5802-7684-BA9C-09EBCC61FF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7246" y="590970"/>
            <a:ext cx="1794044" cy="1794044"/>
          </a:xfrm>
          <a:prstGeom prst="rect">
            <a:avLst/>
          </a:prstGeom>
        </p:spPr>
      </p:pic>
      <p:sp>
        <p:nvSpPr>
          <p:cNvPr id="12" name="Tijdelijke aanduiding voor tekst 13">
            <a:extLst>
              <a:ext uri="{FF2B5EF4-FFF2-40B4-BE49-F238E27FC236}">
                <a16:creationId xmlns:a16="http://schemas.microsoft.com/office/drawing/2014/main" id="{D342DA23-B113-DC4D-E992-D97E2DAC4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1612" y="1793289"/>
            <a:ext cx="4802188" cy="388253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  <a:lvl2pPr>
              <a:defRPr lang="nl-NL" smtClean="0"/>
            </a:lvl2pPr>
            <a:lvl3pPr>
              <a:defRPr lang="nl-NL" sz="900" smtClean="0"/>
            </a:lvl3pPr>
            <a:lvl4pPr>
              <a:defRPr lang="nl-NL" sz="800" smtClean="0"/>
            </a:lvl4pPr>
            <a:lvl5pPr>
              <a:defRPr lang="nl-BE" sz="800" dirty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00AC820F-BB5C-9FA7-55BA-D83B106DCB36}"/>
              </a:ext>
            </a:extLst>
          </p:cNvPr>
          <p:cNvGrpSpPr/>
          <p:nvPr userDrawn="1"/>
        </p:nvGrpSpPr>
        <p:grpSpPr>
          <a:xfrm>
            <a:off x="10637520" y="6195040"/>
            <a:ext cx="1338429" cy="787866"/>
            <a:chOff x="10637520" y="6195040"/>
            <a:chExt cx="1338429" cy="787866"/>
          </a:xfrm>
        </p:grpSpPr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926F6F9C-9075-B2BB-2178-756AB48A84D6}"/>
                </a:ext>
              </a:extLst>
            </p:cNvPr>
            <p:cNvSpPr/>
            <p:nvPr userDrawn="1"/>
          </p:nvSpPr>
          <p:spPr>
            <a:xfrm>
              <a:off x="10637520" y="6195040"/>
              <a:ext cx="1338429" cy="787866"/>
            </a:xfrm>
            <a:prstGeom prst="roundRect">
              <a:avLst>
                <a:gd name="adj" fmla="val 4691"/>
              </a:avLst>
            </a:prstGeom>
            <a:solidFill>
              <a:srgbClr val="50B5C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5" name="Afbeelding 14" descr="Afbeelding met Lettertype, Graphics, logo, symbool&#10;&#10;Automatisch gegenereerde beschrijving">
              <a:extLst>
                <a:ext uri="{FF2B5EF4-FFF2-40B4-BE49-F238E27FC236}">
                  <a16:creationId xmlns:a16="http://schemas.microsoft.com/office/drawing/2014/main" id="{54C4B51B-C645-0315-72AD-D1D2B8E1F7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3669" y="6372369"/>
              <a:ext cx="646129" cy="305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8895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onder 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71974F-C941-5EA8-9A2B-F65EDABDD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09079BD-7E19-9265-AB5E-19BB074F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919D720-E209-B3DD-8FBA-F20ED76FB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D6B8CFEC-F8F2-02AC-5C05-5EA96D2B7B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9250" y="234950"/>
            <a:ext cx="11528425" cy="637381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nl-NL" smtClean="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43BC06DB-6603-52CA-0F23-CF744BA67B49}"/>
              </a:ext>
            </a:extLst>
          </p:cNvPr>
          <p:cNvSpPr/>
          <p:nvPr/>
        </p:nvSpPr>
        <p:spPr>
          <a:xfrm>
            <a:off x="650513" y="988043"/>
            <a:ext cx="2638872" cy="10616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Afbeelding 6" descr="Afbeelding met Lettertype, Graphics, grafische vormgeving, schermopname&#10;&#10;Door AI gegenereerde inhoud is mogelijk onjuist.">
            <a:extLst>
              <a:ext uri="{FF2B5EF4-FFF2-40B4-BE49-F238E27FC236}">
                <a16:creationId xmlns:a16="http://schemas.microsoft.com/office/drawing/2014/main" id="{12FA7E75-9266-4DAD-0076-035218919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81" y="5856730"/>
            <a:ext cx="2084317" cy="640464"/>
          </a:xfrm>
          <a:prstGeom prst="rect">
            <a:avLst/>
          </a:prstGeom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C2E7F8F1-B0E6-2440-0961-287A9A3290A9}"/>
              </a:ext>
            </a:extLst>
          </p:cNvPr>
          <p:cNvGrpSpPr/>
          <p:nvPr userDrawn="1"/>
        </p:nvGrpSpPr>
        <p:grpSpPr>
          <a:xfrm>
            <a:off x="10637520" y="6195040"/>
            <a:ext cx="1338429" cy="787866"/>
            <a:chOff x="10637520" y="6195040"/>
            <a:chExt cx="1338429" cy="787866"/>
          </a:xfrm>
        </p:grpSpPr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5C2B9531-0E99-68BA-514B-151DDF03DFFD}"/>
                </a:ext>
              </a:extLst>
            </p:cNvPr>
            <p:cNvSpPr/>
            <p:nvPr userDrawn="1"/>
          </p:nvSpPr>
          <p:spPr>
            <a:xfrm>
              <a:off x="10637520" y="6195040"/>
              <a:ext cx="1338429" cy="787866"/>
            </a:xfrm>
            <a:prstGeom prst="roundRect">
              <a:avLst>
                <a:gd name="adj" fmla="val 4691"/>
              </a:avLst>
            </a:prstGeom>
            <a:solidFill>
              <a:srgbClr val="50B5C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0" name="Afbeelding 9" descr="Afbeelding met Lettertype, Graphics, logo, symbool&#10;&#10;Automatisch gegenereerde beschrijving">
              <a:extLst>
                <a:ext uri="{FF2B5EF4-FFF2-40B4-BE49-F238E27FC236}">
                  <a16:creationId xmlns:a16="http://schemas.microsoft.com/office/drawing/2014/main" id="{8E0B602D-CF8D-3F01-9DCD-1A16D00D6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3669" y="6372369"/>
              <a:ext cx="646129" cy="305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578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448288BA-FB37-9F1D-8A62-AE746D125896}"/>
              </a:ext>
            </a:extLst>
          </p:cNvPr>
          <p:cNvSpPr/>
          <p:nvPr/>
        </p:nvSpPr>
        <p:spPr>
          <a:xfrm>
            <a:off x="327660" y="244475"/>
            <a:ext cx="11536680" cy="6369050"/>
          </a:xfrm>
          <a:prstGeom prst="roundRect">
            <a:avLst>
              <a:gd name="adj" fmla="val 2908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15D3846-D30D-D1AE-8EF7-796F32E13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68" y="559292"/>
            <a:ext cx="10422632" cy="740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CBBB46-933D-3D74-8D98-AFDB4A897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1168" y="2210539"/>
            <a:ext cx="10422632" cy="3966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  <a:p>
            <a:pPr lvl="1"/>
            <a:endParaRPr lang="nl-BE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A72824-E456-3744-3069-3542B2B0D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BE7827-B290-4295-8485-96C798BABEDE}" type="datetimeFigureOut">
              <a:rPr lang="nl-BE" smtClean="0"/>
              <a:t>27/07/2026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417F64-D909-6F41-4116-54AA6BDCB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75DC39-1DBD-A0FF-0D02-18FF3F59F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926ED6-BD06-49E7-975C-A151CD31EFBB}" type="slidenum">
              <a:rPr lang="nl-BE" smtClean="0"/>
              <a:t>‹nr.›</a:t>
            </a:fld>
            <a:endParaRPr lang="nl-BE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AE94955-E877-6E6C-7CDD-B5EEA67A96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31168" y="509202"/>
            <a:ext cx="1794044" cy="179404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B8944B4-ECA2-DD17-CF4F-0859371B3F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31168" y="509202"/>
            <a:ext cx="1794044" cy="1794044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D4D6371F-80C7-E1D4-A00B-C050131F4451}"/>
              </a:ext>
            </a:extLst>
          </p:cNvPr>
          <p:cNvSpPr/>
          <p:nvPr userDrawn="1"/>
        </p:nvSpPr>
        <p:spPr>
          <a:xfrm>
            <a:off x="327660" y="244475"/>
            <a:ext cx="11536680" cy="6369050"/>
          </a:xfrm>
          <a:prstGeom prst="roundRect">
            <a:avLst>
              <a:gd name="adj" fmla="val 2908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5583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6" r:id="rId14"/>
    <p:sldLayoutId id="214748372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285F74"/>
          </a:solidFill>
          <a:latin typeface="+mj-lt"/>
          <a:ea typeface="Inter" panose="02000503000000020004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None/>
        <a:defRPr lang="nl-NL" sz="1200" b="0" kern="1200" dirty="0">
          <a:solidFill>
            <a:srgbClr val="353535"/>
          </a:solidFill>
          <a:latin typeface="+mn-lt"/>
          <a:ea typeface="Inter" panose="02000503000000020004" pitchFamily="2" charset="0"/>
          <a:cs typeface="+mn-cs"/>
        </a:defRPr>
      </a:lvl1pPr>
      <a:lvl2pPr marL="803275" indent="-285750" algn="l" defTabSz="914400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lang="nl-BE" sz="1200" b="0" kern="1200" dirty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lang="nl-NL" sz="1200" kern="1200" dirty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lang="nl-NL" sz="1050" kern="1200" dirty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lang="nl-BE" sz="1050" kern="1200" dirty="0">
          <a:solidFill>
            <a:schemeClr val="tx1"/>
          </a:solidFill>
          <a:latin typeface="+mn-lt"/>
          <a:ea typeface="Inter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Voornaam.naam@vlajo.org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2BD533-F612-ED10-A8EF-095E4ECA1A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spAutoFit/>
          </a:bodyPr>
          <a:lstStyle/>
          <a:p>
            <a:r>
              <a:rPr lang="nl-NL" dirty="0"/>
              <a:t>Ondernemer voor de Klas</a:t>
            </a:r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F20773D-C6B8-792D-B585-49E19C5D9B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Welke job wordt jouw toekomst?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3608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 descr="Personen die vergaderen in een kantoor met een open indeling">
            <a:extLst>
              <a:ext uri="{FF2B5EF4-FFF2-40B4-BE49-F238E27FC236}">
                <a16:creationId xmlns:a16="http://schemas.microsoft.com/office/drawing/2014/main" id="{27B4F4AC-F47D-644F-C09E-7CEDC8B5C1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47663" y="242134"/>
            <a:ext cx="11539537" cy="6346745"/>
          </a:xfr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3EC01A1-32AD-C5F9-D918-9BFE5A196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132842"/>
            <a:ext cx="4740255" cy="840230"/>
          </a:xfrm>
        </p:spPr>
        <p:txBody>
          <a:bodyPr wrap="square" anchor="ctr">
            <a:normAutofit/>
          </a:bodyPr>
          <a:lstStyle/>
          <a:p>
            <a:r>
              <a:rPr lang="nl-NL" dirty="0"/>
              <a:t>Bedrijfsnaam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77068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03C43-169E-6A73-DC69-D14F6D88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5256212" cy="1325563"/>
          </a:xfrm>
        </p:spPr>
        <p:txBody>
          <a:bodyPr anchor="ctr">
            <a:normAutofit/>
          </a:bodyPr>
          <a:lstStyle/>
          <a:p>
            <a:r>
              <a:rPr lang="nl-BE" dirty="0"/>
              <a:t>Wie ben ik?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9D6D12-4D14-A534-9A1D-41E350B8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736396"/>
            <a:ext cx="4407621" cy="369332"/>
          </a:xfrm>
        </p:spPr>
        <p:txBody>
          <a:bodyPr wrap="none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BE"/>
              <a:t>Mijn studies, werk en ervaringen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424F0C67-F373-9867-A140-BF91619065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5062" y="1184987"/>
            <a:ext cx="5183188" cy="4508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40F7D39-2E21-7E54-0D95-652BC45B76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190701"/>
            <a:ext cx="4811713" cy="399896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NL" b="0" i="0">
                <a:effectLst/>
                <a:highlight>
                  <a:srgbClr val="FFFFFF"/>
                </a:highlight>
              </a:rPr>
              <a:t>De spreker in de eerste graad is de bedrijfsleider, ondernemer of ondernemende werknemer die de jongeren een blik gunt in het werkveld en vooral het brede scala aan mogelijke jobs. </a:t>
            </a:r>
          </a:p>
          <a:p>
            <a:pPr>
              <a:spcAft>
                <a:spcPts val="600"/>
              </a:spcAft>
            </a:pPr>
            <a:endParaRPr lang="nl-NL" b="0" i="0">
              <a:effectLst/>
              <a:highlight>
                <a:srgbClr val="FFFFFF"/>
              </a:highlight>
            </a:endParaRPr>
          </a:p>
          <a:p>
            <a:pPr>
              <a:spcAft>
                <a:spcPts val="600"/>
              </a:spcAft>
            </a:pPr>
            <a:r>
              <a:rPr lang="nl-BE"/>
              <a:t>V</a:t>
            </a:r>
            <a:r>
              <a:rPr lang="nl-BE" b="0" i="0" u="none" strike="noStrike" baseline="0"/>
              <a:t>oorstelling van jezelf en je parcours: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BE"/>
              <a:t>S</a:t>
            </a:r>
            <a:r>
              <a:rPr lang="nl-BE" b="0" i="0" u="none" strike="noStrike" baseline="0"/>
              <a:t>tudietraject</a:t>
            </a:r>
            <a:endParaRPr lang="nl-BE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BE" b="0" i="0" u="none" strike="noStrike" baseline="0"/>
              <a:t> </a:t>
            </a:r>
            <a:r>
              <a:rPr lang="nl-BE"/>
              <a:t>W</a:t>
            </a:r>
            <a:r>
              <a:rPr lang="nl-BE" b="0" i="0" u="none" strike="noStrike" baseline="0"/>
              <a:t>erkervaring</a:t>
            </a:r>
            <a:endParaRPr lang="nl-BE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BE" b="0" i="0" u="none" strike="noStrike" baseline="0"/>
              <a:t> </a:t>
            </a:r>
            <a:r>
              <a:rPr lang="nl-BE"/>
              <a:t>A</a:t>
            </a:r>
            <a:r>
              <a:rPr lang="nl-BE" b="0" i="0" u="none" strike="noStrike" baseline="0"/>
              <a:t>ndere ervaringen die je beïnvloed hebben en gevormd hebben</a:t>
            </a:r>
            <a:br>
              <a:rPr lang="nl-BE" b="0" i="0" u="none" strike="noStrike" baseline="0"/>
            </a:br>
            <a:r>
              <a:rPr lang="nl-BE" b="0" i="0" u="none" strike="noStrike" baseline="0"/>
              <a:t>tot wie je nu bent en waar je nu staat</a:t>
            </a:r>
          </a:p>
          <a:p>
            <a:pPr>
              <a:spcAft>
                <a:spcPts val="600"/>
              </a:spcAft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1369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03C43-169E-6A73-DC69-D14F6D88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5256212" cy="1325563"/>
          </a:xfrm>
        </p:spPr>
        <p:txBody>
          <a:bodyPr anchor="ctr">
            <a:normAutofit/>
          </a:bodyPr>
          <a:lstStyle/>
          <a:p>
            <a:r>
              <a:rPr lang="nl-BE" dirty="0"/>
              <a:t>Mijn bedrijf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9D6D12-4D14-A534-9A1D-41E350B8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6396"/>
            <a:ext cx="1452642" cy="369332"/>
          </a:xfrm>
        </p:spPr>
        <p:txBody>
          <a:bodyPr wrap="none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BE" dirty="0"/>
              <a:t>Wat doet mijn bedrijf</a:t>
            </a:r>
            <a:endParaRPr lang="nl-BE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0608559-5F7F-9790-3962-6815D4441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45062" y="1184987"/>
            <a:ext cx="5183188" cy="4508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40F7D39-2E21-7E54-0D95-652BC45B76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2" y="2190701"/>
            <a:ext cx="4811713" cy="399896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BE"/>
              <a:t>K</a:t>
            </a:r>
            <a:r>
              <a:rPr lang="nl-BE" b="0" i="0" u="none" strike="noStrike" baseline="0"/>
              <a:t>orte bedrijfsvoorstelling: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b="0" i="0" u="none" strike="noStrike" baseline="0"/>
              <a:t>Locatie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b="0" i="0" u="none" strike="noStrike" baseline="0"/>
              <a:t>Historiek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/>
              <a:t>V</a:t>
            </a:r>
            <a:r>
              <a:rPr lang="nl-BE" b="0" i="0" u="none" strike="noStrike" baseline="0"/>
              <a:t>isie en missie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b="0" i="0" u="none" strike="noStrike" baseline="0"/>
              <a:t>Samenwerkingen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 b="0" i="0" u="none" strike="noStrike" baseline="0"/>
              <a:t>Bedrijfsgrootte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/>
              <a:t>C</a:t>
            </a:r>
            <a:r>
              <a:rPr lang="nl-BE" b="0" i="0" u="none" strike="noStrike" baseline="0"/>
              <a:t>oncretisering van het aanbod (wat doet het bedrijf juist, wat biedt het aan?) </a:t>
            </a:r>
          </a:p>
          <a:p>
            <a:pPr>
              <a:spcAft>
                <a:spcPts val="600"/>
              </a:spcAft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0953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BCDC5C0-92BD-2841-4382-CED681C8D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68" y="559292"/>
            <a:ext cx="10422632" cy="740885"/>
          </a:xfrm>
        </p:spPr>
        <p:txBody>
          <a:bodyPr anchor="ctr">
            <a:normAutofit/>
          </a:bodyPr>
          <a:lstStyle/>
          <a:p>
            <a:r>
              <a:rPr lang="nl-NL" dirty="0"/>
              <a:t>Jobs binnen mijn bedrijf</a:t>
            </a:r>
            <a:endParaRPr lang="nl-BE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6F496BA-2981-1085-4DBD-52A93B928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168" y="2210539"/>
            <a:ext cx="10422632" cy="396642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BE"/>
              <a:t>Benoem en kader d</a:t>
            </a:r>
            <a:r>
              <a:rPr lang="nl-BE" b="0" i="0" u="none" strike="noStrike" baseline="0"/>
              <a:t>e verschillende jobs binnen het bedrijf: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/>
              <a:t>W</a:t>
            </a:r>
            <a:r>
              <a:rPr lang="nl-BE" b="0" i="0" u="none" strike="noStrike" baseline="0"/>
              <a:t>ie doet wat?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BE"/>
              <a:t>W</a:t>
            </a:r>
            <a:r>
              <a:rPr lang="nl-BE" b="0" i="0" u="none" strike="noStrike" baseline="0"/>
              <a:t>aarom is elke schakel van belang? </a:t>
            </a:r>
          </a:p>
          <a:p>
            <a:pPr>
              <a:spcAft>
                <a:spcPts val="600"/>
              </a:spcAft>
            </a:pPr>
            <a:endParaRPr lang="nl-BE"/>
          </a:p>
          <a:p>
            <a:pPr>
              <a:spcAft>
                <a:spcPts val="600"/>
              </a:spcAft>
            </a:pPr>
            <a:endParaRPr lang="nl-BE" b="1"/>
          </a:p>
          <a:p>
            <a:pPr>
              <a:spcAft>
                <a:spcPts val="600"/>
              </a:spcAft>
            </a:pPr>
            <a:r>
              <a:rPr lang="nl-BE" b="1"/>
              <a:t>Geef de jongeren inzicht in het belang van elke job binnen een bedrijf, van poesten over ordenen tot bedenken.</a:t>
            </a:r>
          </a:p>
          <a:p>
            <a:pPr>
              <a:spcAft>
                <a:spcPts val="600"/>
              </a:spcAft>
            </a:pPr>
            <a:endParaRPr lang="nl-NL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D2C8C5F-C71D-B4A2-E736-5D6C9722E21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931168" y="1681163"/>
            <a:ext cx="5171609" cy="369332"/>
          </a:xfrm>
        </p:spPr>
        <p:txBody>
          <a:bodyPr wrap="none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Welke taken en jobs zijn er nodig</a:t>
            </a:r>
          </a:p>
        </p:txBody>
      </p:sp>
    </p:spTree>
    <p:extLst>
      <p:ext uri="{BB962C8B-B14F-4D97-AF65-F5344CB8AC3E}">
        <p14:creationId xmlns:p14="http://schemas.microsoft.com/office/powerpoint/2010/main" val="3809967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BCDC5C0-92BD-2841-4382-CED681C8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Tot slot</a:t>
            </a:r>
            <a:endParaRPr lang="nl-BE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6F496BA-2981-1085-4DBD-52A93B928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b="0" dirty="0">
                <a:solidFill>
                  <a:schemeClr val="tx1"/>
                </a:solidFill>
              </a:rPr>
              <a:t>Eindig met een ‘iets leuks’ voor deze jongeren: een video, een anekdote, een quizje…</a:t>
            </a:r>
            <a:endParaRPr lang="nl-BE" dirty="0">
              <a:solidFill>
                <a:schemeClr val="tx1"/>
              </a:solidFill>
            </a:endParaRPr>
          </a:p>
          <a:p>
            <a:endParaRPr lang="nl-BE" b="1" dirty="0">
              <a:solidFill>
                <a:schemeClr val="tx2"/>
              </a:solidFill>
            </a:endParaRPr>
          </a:p>
          <a:p>
            <a:r>
              <a:rPr lang="nl-BE" b="1" dirty="0">
                <a:solidFill>
                  <a:schemeClr val="tx2"/>
                </a:solidFill>
              </a:rPr>
              <a:t>Zorg dat de leerlingen een breed perspectief krijgen en met open vizier naar hun toekomst kunnen kijken.</a:t>
            </a:r>
          </a:p>
          <a:p>
            <a:endParaRPr lang="nl-NL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D2C8C5F-C71D-B4A2-E736-5D6C9722E21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nl-NL" dirty="0"/>
              <a:t>Ondernemen is </a:t>
            </a:r>
            <a:r>
              <a:rPr lang="nl-NL" dirty="0" err="1"/>
              <a:t>fun</a:t>
            </a:r>
            <a:r>
              <a:rPr lang="nl-NL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9810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9E71B7D8-55D9-EF10-C13E-981050110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Vragen(v)uur</a:t>
            </a:r>
            <a:endParaRPr lang="nl-BE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4AF05E14-F77D-9812-D4F1-9F04C90DD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736396"/>
            <a:ext cx="2422957" cy="369332"/>
          </a:xfrm>
        </p:spPr>
        <p:txBody>
          <a:bodyPr/>
          <a:lstStyle/>
          <a:p>
            <a:r>
              <a:rPr lang="nl-NL" dirty="0"/>
              <a:t>Wat wil je weten?</a:t>
            </a:r>
            <a:endParaRPr lang="nl-BE" dirty="0"/>
          </a:p>
        </p:txBody>
      </p:sp>
      <p:pic>
        <p:nvPicPr>
          <p:cNvPr id="5" name="Tijdelijke aanduiding voor inhoud 4" descr="Afbeelding met persoon, overdekt, kunst&#10;&#10;Beschrijving automatisch gegenereerd met gemiddelde betrouwbaarheid">
            <a:extLst>
              <a:ext uri="{FF2B5EF4-FFF2-40B4-BE49-F238E27FC236}">
                <a16:creationId xmlns:a16="http://schemas.microsoft.com/office/drawing/2014/main" id="{DDB33F56-4AFD-3C8F-6714-15654F67F79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3190" y="1174750"/>
            <a:ext cx="3009679" cy="4508500"/>
          </a:xfrm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5407F4A-26F6-6140-E8D7-9FE444164A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7091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18F235-4902-DF00-FD98-FA7A90499E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b="1" dirty="0"/>
              <a:t>Voornaam Naam</a:t>
            </a:r>
          </a:p>
          <a:p>
            <a:r>
              <a:rPr lang="nl-NL" dirty="0">
                <a:hlinkClick r:id="rId2"/>
              </a:rPr>
              <a:t>Voornaam.naam@vlajo.org</a:t>
            </a:r>
            <a:endParaRPr lang="nl-NL" dirty="0"/>
          </a:p>
          <a:p>
            <a:r>
              <a:rPr lang="nl-NL" dirty="0"/>
              <a:t>01 234 45 67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51449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id="{C5AE6185-D811-AEB5-0A13-DD96AAFC8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43" y="2123839"/>
            <a:ext cx="10908514" cy="32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6325"/>
      </p:ext>
    </p:extLst>
  </p:cSld>
  <p:clrMapOvr>
    <a:masterClrMapping/>
  </p:clrMapOvr>
</p:sld>
</file>

<file path=ppt/theme/theme1.xml><?xml version="1.0" encoding="utf-8"?>
<a:theme xmlns:a="http://schemas.openxmlformats.org/drawingml/2006/main" name="Vlajo huisstijl 2025">
  <a:themeElements>
    <a:clrScheme name="Vlajo 2025">
      <a:dk1>
        <a:srgbClr val="353535"/>
      </a:dk1>
      <a:lt1>
        <a:srgbClr val="F5F5F5"/>
      </a:lt1>
      <a:dk2>
        <a:srgbClr val="00A0AF"/>
      </a:dk2>
      <a:lt2>
        <a:srgbClr val="F0F8F9"/>
      </a:lt2>
      <a:accent1>
        <a:srgbClr val="00A0AF"/>
      </a:accent1>
      <a:accent2>
        <a:srgbClr val="C2EDF0"/>
      </a:accent2>
      <a:accent3>
        <a:srgbClr val="285F74"/>
      </a:accent3>
      <a:accent4>
        <a:srgbClr val="99D9DF"/>
      </a:accent4>
      <a:accent5>
        <a:srgbClr val="22404D"/>
      </a:accent5>
      <a:accent6>
        <a:srgbClr val="EEF3F4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50717_TEMPLATE_Powerpoint_breedbeeld_V3" id="{BE73051A-14D0-43B6-8886-A020297C3FC8}" vid="{19C335C9-2941-431B-BB01-22CB5A6579F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250717_TEMPLATE_Powerpoint_breedbeeld (16-9)</Template>
  <TotalTime>110</TotalTime>
  <Words>236</Words>
  <Application>Microsoft Office PowerPoint</Application>
  <PresentationFormat>Breedbeeld</PresentationFormat>
  <Paragraphs>38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Cavolini</vt:lpstr>
      <vt:lpstr>Montserrat</vt:lpstr>
      <vt:lpstr>Vlajo huisstijl 2025</vt:lpstr>
      <vt:lpstr>Ondernemer voor de Klas</vt:lpstr>
      <vt:lpstr>Bedrijfsnaam</vt:lpstr>
      <vt:lpstr>Wie ben ik?</vt:lpstr>
      <vt:lpstr>Mijn bedrijf</vt:lpstr>
      <vt:lpstr>Jobs binnen mijn bedrijf</vt:lpstr>
      <vt:lpstr>Tot slot</vt:lpstr>
      <vt:lpstr>Vragen(v)uur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Mieke Kennes</dc:creator>
  <cp:lastModifiedBy>Emilie Laurent</cp:lastModifiedBy>
  <cp:revision>4</cp:revision>
  <dcterms:created xsi:type="dcterms:W3CDTF">2024-07-27T09:48:47Z</dcterms:created>
  <dcterms:modified xsi:type="dcterms:W3CDTF">2026-07-27T11:28:41Z</dcterms:modified>
</cp:coreProperties>
</file>