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Lst>
  <p:notesMasterIdLst>
    <p:notesMasterId r:id="rId13"/>
  </p:notesMasterIdLst>
  <p:sldIdLst>
    <p:sldId id="256" r:id="rId2"/>
    <p:sldId id="258" r:id="rId3"/>
    <p:sldId id="270" r:id="rId4"/>
    <p:sldId id="271" r:id="rId5"/>
    <p:sldId id="272" r:id="rId6"/>
    <p:sldId id="259" r:id="rId7"/>
    <p:sldId id="273" r:id="rId8"/>
    <p:sldId id="275" r:id="rId9"/>
    <p:sldId id="274" r:id="rId10"/>
    <p:sldId id="262" r:id="rId11"/>
    <p:sldId id="276" r:id="rId12"/>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AEBF4"/>
    <a:srgbClr val="353535"/>
    <a:srgbClr val="1D2E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ijl, gemiddeld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20" autoAdjust="0"/>
    <p:restoredTop sz="94660"/>
  </p:normalViewPr>
  <p:slideViewPr>
    <p:cSldViewPr snapToGrid="0" showGuides="1">
      <p:cViewPr varScale="1">
        <p:scale>
          <a:sx n="92" d="100"/>
          <a:sy n="92" d="100"/>
        </p:scale>
        <p:origin x="102" y="288"/>
      </p:cViewPr>
      <p:guideLst>
        <p:guide orient="horz" pos="2160"/>
        <p:guide pos="3840"/>
      </p:guideLst>
    </p:cSldViewPr>
  </p:slideViewPr>
  <p:notesTextViewPr>
    <p:cViewPr>
      <p:scale>
        <a:sx n="1" d="1"/>
        <a:sy n="1" d="1"/>
      </p:scale>
      <p:origin x="0" y="0"/>
    </p:cViewPr>
  </p:notesTextViewPr>
  <p:notesViewPr>
    <p:cSldViewPr snapToGrid="0" showGuides="1">
      <p:cViewPr varScale="1">
        <p:scale>
          <a:sx n="81" d="100"/>
          <a:sy n="81" d="100"/>
        </p:scale>
        <p:origin x="304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B09DC6-5D15-4170-A226-9E3F62126F22}" type="datetimeFigureOut">
              <a:rPr lang="nl-BE" smtClean="0"/>
              <a:t>27/07/2026</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B6B488-EF1C-47F2-8EDD-99636BE9BFE6}" type="slidenum">
              <a:rPr lang="nl-BE" smtClean="0"/>
              <a:t>‹nr.›</a:t>
            </a:fld>
            <a:endParaRPr lang="nl-BE"/>
          </a:p>
        </p:txBody>
      </p:sp>
    </p:spTree>
    <p:extLst>
      <p:ext uri="{BB962C8B-B14F-4D97-AF65-F5344CB8AC3E}">
        <p14:creationId xmlns:p14="http://schemas.microsoft.com/office/powerpoint/2010/main" val="1362862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svg"/><Relationship Id="rId2" Type="http://schemas.openxmlformats.org/officeDocument/2006/relationships/image" Target="../media/image5.sv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2">
        <a:schemeClr val="bg2"/>
      </p:bgRef>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0D1F83-CF5E-EBAF-E716-FF44BCD3EE6A}"/>
              </a:ext>
            </a:extLst>
          </p:cNvPr>
          <p:cNvSpPr>
            <a:spLocks noGrp="1"/>
          </p:cNvSpPr>
          <p:nvPr>
            <p:ph type="ctrTitle" hasCustomPrompt="1"/>
          </p:nvPr>
        </p:nvSpPr>
        <p:spPr>
          <a:xfrm>
            <a:off x="1802531" y="2413337"/>
            <a:ext cx="8586938" cy="1015663"/>
          </a:xfrm>
          <a:solidFill>
            <a:srgbClr val="00A0AF"/>
          </a:solidFill>
        </p:spPr>
        <p:txBody>
          <a:bodyPr wrap="square" anchor="ctr" anchorCtr="1">
            <a:spAutoFit/>
          </a:bodyPr>
          <a:lstStyle>
            <a:lvl1pPr algn="ctr">
              <a:lnSpc>
                <a:spcPct val="100000"/>
              </a:lnSpc>
              <a:defRPr sz="6000">
                <a:solidFill>
                  <a:srgbClr val="FFFFFF"/>
                </a:solidFill>
                <a:latin typeface="+mj-lt"/>
                <a:ea typeface="Lato" panose="020F0502020204030203" pitchFamily="34" charset="0"/>
                <a:cs typeface="Lato" panose="020F0502020204030203" pitchFamily="34" charset="0"/>
              </a:defRPr>
            </a:lvl1pPr>
          </a:lstStyle>
          <a:p>
            <a:r>
              <a:rPr lang="nl-NL" dirty="0"/>
              <a:t>PRESENTATIE TITEL</a:t>
            </a:r>
            <a:endParaRPr lang="nl-BE" dirty="0"/>
          </a:p>
        </p:txBody>
      </p:sp>
      <p:sp>
        <p:nvSpPr>
          <p:cNvPr id="3" name="Ondertitel 2">
            <a:extLst>
              <a:ext uri="{FF2B5EF4-FFF2-40B4-BE49-F238E27FC236}">
                <a16:creationId xmlns:a16="http://schemas.microsoft.com/office/drawing/2014/main" id="{2516DE3F-B890-13A7-22D0-3BD553CF4D9F}"/>
              </a:ext>
            </a:extLst>
          </p:cNvPr>
          <p:cNvSpPr>
            <a:spLocks noGrp="1"/>
          </p:cNvSpPr>
          <p:nvPr>
            <p:ph type="subTitle" idx="1" hasCustomPrompt="1"/>
          </p:nvPr>
        </p:nvSpPr>
        <p:spPr>
          <a:xfrm>
            <a:off x="1523998" y="3429000"/>
            <a:ext cx="9144000" cy="756898"/>
          </a:xfrm>
        </p:spPr>
        <p:txBody>
          <a:bodyPr anchor="ctr" anchorCtr="1"/>
          <a:lstStyle>
            <a:lvl1pPr marL="0" indent="0" algn="ctr">
              <a:buNone/>
              <a:defRPr sz="2400" b="0">
                <a:solidFill>
                  <a:srgbClr val="296075"/>
                </a:solidFill>
                <a:latin typeface="Cavolini" panose="03000502040302020204" pitchFamily="66" charset="0"/>
                <a:cs typeface="Cavolini" panose="03000502040302020204" pitchFamily="66"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Ondertitel om wat extra toelichting te geven</a:t>
            </a:r>
            <a:endParaRPr lang="nl-BE" dirty="0"/>
          </a:p>
        </p:txBody>
      </p:sp>
      <p:sp>
        <p:nvSpPr>
          <p:cNvPr id="4" name="Tijdelijke aanduiding voor datum 3">
            <a:extLst>
              <a:ext uri="{FF2B5EF4-FFF2-40B4-BE49-F238E27FC236}">
                <a16:creationId xmlns:a16="http://schemas.microsoft.com/office/drawing/2014/main" id="{96329E0C-1C12-B36D-3659-AA0DFFD56EBB}"/>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5" name="Tijdelijke aanduiding voor voettekst 4">
            <a:extLst>
              <a:ext uri="{FF2B5EF4-FFF2-40B4-BE49-F238E27FC236}">
                <a16:creationId xmlns:a16="http://schemas.microsoft.com/office/drawing/2014/main" id="{326E5F47-3F92-5413-BE61-77EEFCF989B0}"/>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6A2B96B9-11FA-6227-9567-5D143BC2098B}"/>
              </a:ext>
            </a:extLst>
          </p:cNvPr>
          <p:cNvSpPr>
            <a:spLocks noGrp="1"/>
          </p:cNvSpPr>
          <p:nvPr>
            <p:ph type="sldNum" sz="quarter" idx="12"/>
          </p:nvPr>
        </p:nvSpPr>
        <p:spPr/>
        <p:txBody>
          <a:bodyPr/>
          <a:lstStyle/>
          <a:p>
            <a:fld id="{BE926ED6-BD06-49E7-975C-A151CD31EFBB}" type="slidenum">
              <a:rPr lang="nl-BE" smtClean="0"/>
              <a:t>‹nr.›</a:t>
            </a:fld>
            <a:endParaRPr lang="nl-BE"/>
          </a:p>
        </p:txBody>
      </p:sp>
      <p:pic>
        <p:nvPicPr>
          <p:cNvPr id="9" name="Afbeelding 8" descr="Afbeelding met Lettertype, Graphics, grafische vormgeving, schermopname&#10;&#10;Door AI gegenereerde inhoud is mogelijk onjuist.">
            <a:extLst>
              <a:ext uri="{FF2B5EF4-FFF2-40B4-BE49-F238E27FC236}">
                <a16:creationId xmlns:a16="http://schemas.microsoft.com/office/drawing/2014/main" id="{683C1924-3C72-F8E6-9A93-118620722E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8186" y="4879362"/>
            <a:ext cx="3735628" cy="1160535"/>
          </a:xfrm>
          <a:prstGeom prst="rect">
            <a:avLst/>
          </a:prstGeom>
        </p:spPr>
      </p:pic>
    </p:spTree>
    <p:extLst>
      <p:ext uri="{BB962C8B-B14F-4D97-AF65-F5344CB8AC3E}">
        <p14:creationId xmlns:p14="http://schemas.microsoft.com/office/powerpoint/2010/main" val="133637681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3" orient="horz" pos="2160">
          <p15:clr>
            <a:srgbClr val="FBAE40"/>
          </p15:clr>
        </p15:guide>
        <p15:guide id="4"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rtnerdia">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D71974F-C941-5EA8-9A2B-F65EDABDD37E}"/>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3" name="Tijdelijke aanduiding voor voettekst 2">
            <a:extLst>
              <a:ext uri="{FF2B5EF4-FFF2-40B4-BE49-F238E27FC236}">
                <a16:creationId xmlns:a16="http://schemas.microsoft.com/office/drawing/2014/main" id="{409079BD-7E19-9265-AB5E-19BB074F3BEC}"/>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4919D720-E209-B3DD-8FBA-F20ED76FBCB1}"/>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13" name="Tekstvak 12">
            <a:extLst>
              <a:ext uri="{FF2B5EF4-FFF2-40B4-BE49-F238E27FC236}">
                <a16:creationId xmlns:a16="http://schemas.microsoft.com/office/drawing/2014/main" id="{BF94D38E-1E45-C314-953F-30ABA031CFFC}"/>
              </a:ext>
            </a:extLst>
          </p:cNvPr>
          <p:cNvSpPr txBox="1"/>
          <p:nvPr/>
        </p:nvSpPr>
        <p:spPr>
          <a:xfrm>
            <a:off x="3846186" y="530735"/>
            <a:ext cx="4518481" cy="769441"/>
          </a:xfrm>
          <a:prstGeom prst="rect">
            <a:avLst/>
          </a:prstGeom>
        </p:spPr>
        <p:txBody>
          <a:bodyPr vert="horz" lIns="91440" tIns="45720" rIns="91440" bIns="45720" rtlCol="0" anchor="ctr">
            <a:normAutofit/>
          </a:bodyPr>
          <a:lstStyle>
            <a:lvl1pPr>
              <a:lnSpc>
                <a:spcPct val="90000"/>
              </a:lnSpc>
              <a:spcBef>
                <a:spcPct val="0"/>
              </a:spcBef>
              <a:buNone/>
              <a:defRPr sz="3600" b="1">
                <a:solidFill>
                  <a:srgbClr val="285F74"/>
                </a:solidFill>
                <a:latin typeface="+mj-lt"/>
                <a:ea typeface="Inter" panose="02000503000000020004" pitchFamily="2" charset="0"/>
                <a:cs typeface="+mj-cs"/>
              </a:defRPr>
            </a:lvl1pPr>
          </a:lstStyle>
          <a:p>
            <a:pPr lvl="0" algn="ctr"/>
            <a:r>
              <a:rPr lang="nl-NL" dirty="0"/>
              <a:t>Met de steun van</a:t>
            </a:r>
            <a:endParaRPr lang="nl-BE" dirty="0"/>
          </a:p>
        </p:txBody>
      </p:sp>
      <p:pic>
        <p:nvPicPr>
          <p:cNvPr id="6" name="Graphic 5">
            <a:extLst>
              <a:ext uri="{FF2B5EF4-FFF2-40B4-BE49-F238E27FC236}">
                <a16:creationId xmlns:a16="http://schemas.microsoft.com/office/drawing/2014/main" id="{F72A630F-0EEA-2109-2926-6235BA493F0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198978" y="530735"/>
            <a:ext cx="1794044" cy="1794044"/>
          </a:xfrm>
          <a:prstGeom prst="rect">
            <a:avLst/>
          </a:prstGeom>
        </p:spPr>
      </p:pic>
      <p:sp>
        <p:nvSpPr>
          <p:cNvPr id="7" name="Rechthoek 6">
            <a:extLst>
              <a:ext uri="{FF2B5EF4-FFF2-40B4-BE49-F238E27FC236}">
                <a16:creationId xmlns:a16="http://schemas.microsoft.com/office/drawing/2014/main" id="{046B71B2-1F8C-25C9-9861-9F4EA0BAE6BD}"/>
              </a:ext>
            </a:extLst>
          </p:cNvPr>
          <p:cNvSpPr/>
          <p:nvPr/>
        </p:nvSpPr>
        <p:spPr>
          <a:xfrm>
            <a:off x="650513" y="988043"/>
            <a:ext cx="2638872" cy="106168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8" name="Afbeelding 7" descr="Afbeelding met Lettertype, Graphics, grafische vormgeving, schermopname&#10;&#10;Door AI gegenereerde inhoud is mogelijk onjuist.">
            <a:extLst>
              <a:ext uri="{FF2B5EF4-FFF2-40B4-BE49-F238E27FC236}">
                <a16:creationId xmlns:a16="http://schemas.microsoft.com/office/drawing/2014/main" id="{CFB430A2-BBE7-C50B-7088-B0CE660544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spTree>
    <p:extLst>
      <p:ext uri="{BB962C8B-B14F-4D97-AF65-F5344CB8AC3E}">
        <p14:creationId xmlns:p14="http://schemas.microsoft.com/office/powerpoint/2010/main" val="1199200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Slotdia zonder QR">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24982470-DE6A-CEE9-90C6-EEB4AC1AAF63}"/>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4" name="Tijdelijke aanduiding voor voettekst 3">
            <a:extLst>
              <a:ext uri="{FF2B5EF4-FFF2-40B4-BE49-F238E27FC236}">
                <a16:creationId xmlns:a16="http://schemas.microsoft.com/office/drawing/2014/main" id="{1BE46E07-05E2-295C-F1F4-0812A014F859}"/>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BE0537FD-D50C-BD39-84D0-112D88DDCE15}"/>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7" name="Tijdelijke aanduiding voor tekst 6">
            <a:extLst>
              <a:ext uri="{FF2B5EF4-FFF2-40B4-BE49-F238E27FC236}">
                <a16:creationId xmlns:a16="http://schemas.microsoft.com/office/drawing/2014/main" id="{901F1D87-D51F-0DC7-8246-C8D074276407}"/>
              </a:ext>
            </a:extLst>
          </p:cNvPr>
          <p:cNvSpPr>
            <a:spLocks noGrp="1"/>
          </p:cNvSpPr>
          <p:nvPr>
            <p:ph type="body" sz="quarter" idx="13" hasCustomPrompt="1"/>
          </p:nvPr>
        </p:nvSpPr>
        <p:spPr>
          <a:xfrm>
            <a:off x="3581400" y="3282285"/>
            <a:ext cx="5219700" cy="1854200"/>
          </a:xfrm>
          <a:solidFill>
            <a:srgbClr val="FFFFFF"/>
          </a:solidFill>
        </p:spPr>
        <p:txBody>
          <a:bodyPr anchor="ctr" anchorCtr="1">
            <a:normAutofit/>
          </a:bodyPr>
          <a:lstStyle>
            <a:lvl1pPr algn="ctr">
              <a:spcBef>
                <a:spcPts val="600"/>
              </a:spcBef>
              <a:spcAft>
                <a:spcPts val="600"/>
              </a:spcAft>
              <a:defRPr sz="1200" b="0" i="0">
                <a:latin typeface="+mn-lt"/>
              </a:defRPr>
            </a:lvl1pPr>
            <a:lvl2pPr algn="ctr">
              <a:defRPr/>
            </a:lvl2pPr>
            <a:lvl3pPr algn="ctr">
              <a:defRPr/>
            </a:lvl3pPr>
            <a:lvl4pPr algn="ctr">
              <a:defRPr/>
            </a:lvl4pPr>
            <a:lvl5pPr algn="ctr">
              <a:defRPr/>
            </a:lvl5pPr>
          </a:lstStyle>
          <a:p>
            <a:pPr lvl="0"/>
            <a:r>
              <a:rPr lang="nl-NL" b="1" dirty="0"/>
              <a:t>Voornaam Naam</a:t>
            </a:r>
          </a:p>
          <a:p>
            <a:pPr lvl="0"/>
            <a:r>
              <a:rPr lang="nl-NL" b="1" dirty="0"/>
              <a:t>Voornaam.naam@vlajo.org</a:t>
            </a:r>
          </a:p>
          <a:p>
            <a:pPr lvl="0"/>
            <a:r>
              <a:rPr lang="nl-NL" b="1" dirty="0"/>
              <a:t>01 234 56 78</a:t>
            </a:r>
          </a:p>
        </p:txBody>
      </p:sp>
      <p:sp>
        <p:nvSpPr>
          <p:cNvPr id="9" name="Tekstvak 8">
            <a:extLst>
              <a:ext uri="{FF2B5EF4-FFF2-40B4-BE49-F238E27FC236}">
                <a16:creationId xmlns:a16="http://schemas.microsoft.com/office/drawing/2014/main" id="{8E8F4325-A225-7818-3FDF-B2EFC5FE1058}"/>
              </a:ext>
            </a:extLst>
          </p:cNvPr>
          <p:cNvSpPr txBox="1"/>
          <p:nvPr/>
        </p:nvSpPr>
        <p:spPr>
          <a:xfrm>
            <a:off x="4234008" y="5673830"/>
            <a:ext cx="1352551" cy="276999"/>
          </a:xfrm>
          <a:prstGeom prst="rect">
            <a:avLst/>
          </a:prstGeom>
          <a:noFill/>
        </p:spPr>
        <p:txBody>
          <a:bodyPr wrap="square">
            <a:spAutoFit/>
          </a:bodyPr>
          <a:lstStyle>
            <a:defPPr>
              <a:defRPr lang="nl-BE"/>
            </a:defPPr>
            <a:lvl1pPr>
              <a:defRPr sz="1100">
                <a:latin typeface="Montserrat" panose="00000500000000000000" pitchFamily="2" charset="0"/>
                <a:cs typeface="Arial" panose="020B0604020202020204" pitchFamily="34" charset="0"/>
              </a:defRPr>
            </a:lvl1pPr>
          </a:lstStyle>
          <a:p>
            <a:pPr lvl="0"/>
            <a:r>
              <a:rPr lang="nl-NL" sz="1200" dirty="0">
                <a:latin typeface="+mn-lt"/>
              </a:rPr>
              <a:t>@Vlajo_vzw</a:t>
            </a:r>
            <a:endParaRPr lang="nl-BE" sz="1200" dirty="0">
              <a:latin typeface="+mn-lt"/>
            </a:endParaRPr>
          </a:p>
        </p:txBody>
      </p:sp>
      <p:sp>
        <p:nvSpPr>
          <p:cNvPr id="12" name="Tekstvak 11">
            <a:extLst>
              <a:ext uri="{FF2B5EF4-FFF2-40B4-BE49-F238E27FC236}">
                <a16:creationId xmlns:a16="http://schemas.microsoft.com/office/drawing/2014/main" id="{10D14CD4-4449-1F1D-CD3C-9EDA798EAB0D}"/>
              </a:ext>
            </a:extLst>
          </p:cNvPr>
          <p:cNvSpPr txBox="1"/>
          <p:nvPr/>
        </p:nvSpPr>
        <p:spPr>
          <a:xfrm>
            <a:off x="10287827" y="5670486"/>
            <a:ext cx="1171575" cy="276999"/>
          </a:xfrm>
          <a:prstGeom prst="rect">
            <a:avLst/>
          </a:prstGeom>
          <a:noFill/>
        </p:spPr>
        <p:txBody>
          <a:bodyPr wrap="square">
            <a:spAutoFit/>
          </a:bodyPr>
          <a:lstStyle>
            <a:defPPr>
              <a:defRPr lang="nl-BE"/>
            </a:defPPr>
            <a:lvl1pPr>
              <a:defRPr sz="1100">
                <a:latin typeface="Montserrat" panose="00000500000000000000" pitchFamily="2" charset="0"/>
                <a:cs typeface="Arial" panose="020B0604020202020204" pitchFamily="34" charset="0"/>
              </a:defRPr>
            </a:lvl1pPr>
          </a:lstStyle>
          <a:p>
            <a:pPr lvl="0"/>
            <a:r>
              <a:rPr lang="nl-NL" sz="1200" dirty="0">
                <a:latin typeface="+mn-lt"/>
              </a:rPr>
              <a:t>@Vlajo</a:t>
            </a:r>
            <a:endParaRPr lang="nl-BE" sz="1200" dirty="0">
              <a:latin typeface="+mn-lt"/>
            </a:endParaRPr>
          </a:p>
        </p:txBody>
      </p:sp>
      <p:sp>
        <p:nvSpPr>
          <p:cNvPr id="15" name="Tekstvak 14">
            <a:extLst>
              <a:ext uri="{FF2B5EF4-FFF2-40B4-BE49-F238E27FC236}">
                <a16:creationId xmlns:a16="http://schemas.microsoft.com/office/drawing/2014/main" id="{1144C044-EEDF-03A4-8450-B95EFE35E5D4}"/>
              </a:ext>
            </a:extLst>
          </p:cNvPr>
          <p:cNvSpPr txBox="1"/>
          <p:nvPr/>
        </p:nvSpPr>
        <p:spPr>
          <a:xfrm>
            <a:off x="6428797" y="5670486"/>
            <a:ext cx="1352550" cy="276999"/>
          </a:xfrm>
          <a:prstGeom prst="rect">
            <a:avLst/>
          </a:prstGeom>
          <a:noFill/>
        </p:spPr>
        <p:txBody>
          <a:bodyPr wrap="square">
            <a:spAutoFit/>
          </a:bodyPr>
          <a:lstStyle>
            <a:defPPr>
              <a:defRPr lang="nl-BE"/>
            </a:defPPr>
            <a:lvl1pPr>
              <a:defRPr sz="1100">
                <a:latin typeface="Montserrat" panose="00000500000000000000" pitchFamily="2" charset="0"/>
                <a:cs typeface="Arial" panose="020B0604020202020204" pitchFamily="34" charset="0"/>
              </a:defRPr>
            </a:lvl1pPr>
          </a:lstStyle>
          <a:p>
            <a:pPr lvl="0"/>
            <a:r>
              <a:rPr lang="nl-NL" sz="1200" dirty="0">
                <a:latin typeface="+mn-lt"/>
              </a:rPr>
              <a:t>@Vlajovzw</a:t>
            </a:r>
            <a:endParaRPr lang="nl-BE" sz="1200" dirty="0">
              <a:latin typeface="+mn-lt"/>
            </a:endParaRPr>
          </a:p>
        </p:txBody>
      </p:sp>
      <p:sp>
        <p:nvSpPr>
          <p:cNvPr id="18" name="Tekstvak 17">
            <a:extLst>
              <a:ext uri="{FF2B5EF4-FFF2-40B4-BE49-F238E27FC236}">
                <a16:creationId xmlns:a16="http://schemas.microsoft.com/office/drawing/2014/main" id="{D08CBE5C-0187-0142-1166-D713DB151EC0}"/>
              </a:ext>
            </a:extLst>
          </p:cNvPr>
          <p:cNvSpPr txBox="1"/>
          <p:nvPr/>
        </p:nvSpPr>
        <p:spPr>
          <a:xfrm>
            <a:off x="8660635" y="5679416"/>
            <a:ext cx="876300" cy="276999"/>
          </a:xfrm>
          <a:prstGeom prst="rect">
            <a:avLst/>
          </a:prstGeom>
          <a:noFill/>
        </p:spPr>
        <p:txBody>
          <a:bodyPr wrap="square">
            <a:spAutoFit/>
          </a:bodyPr>
          <a:lstStyle>
            <a:defPPr>
              <a:defRPr lang="nl-BE"/>
            </a:defPPr>
            <a:lvl1pPr>
              <a:defRPr sz="1100">
                <a:latin typeface="Montserrat" panose="00000500000000000000" pitchFamily="2" charset="0"/>
                <a:cs typeface="Arial" panose="020B0604020202020204" pitchFamily="34" charset="0"/>
              </a:defRPr>
            </a:lvl1pPr>
          </a:lstStyle>
          <a:p>
            <a:pPr lvl="0"/>
            <a:r>
              <a:rPr lang="nl-NL" sz="1200" dirty="0">
                <a:latin typeface="+mn-lt"/>
              </a:rPr>
              <a:t>Vlajo</a:t>
            </a:r>
            <a:endParaRPr lang="nl-BE" sz="1200" dirty="0">
              <a:latin typeface="+mn-lt"/>
            </a:endParaRPr>
          </a:p>
        </p:txBody>
      </p:sp>
      <p:sp>
        <p:nvSpPr>
          <p:cNvPr id="21" name="Tekstvak 20">
            <a:extLst>
              <a:ext uri="{FF2B5EF4-FFF2-40B4-BE49-F238E27FC236}">
                <a16:creationId xmlns:a16="http://schemas.microsoft.com/office/drawing/2014/main" id="{203F74D5-A44C-A535-FB69-65ACE15416D4}"/>
              </a:ext>
            </a:extLst>
          </p:cNvPr>
          <p:cNvSpPr txBox="1"/>
          <p:nvPr/>
        </p:nvSpPr>
        <p:spPr>
          <a:xfrm>
            <a:off x="1699136" y="5673830"/>
            <a:ext cx="1327589" cy="276999"/>
          </a:xfrm>
          <a:prstGeom prst="rect">
            <a:avLst/>
          </a:prstGeom>
          <a:noFill/>
        </p:spPr>
        <p:txBody>
          <a:bodyPr wrap="square">
            <a:spAutoFit/>
          </a:bodyPr>
          <a:lstStyle/>
          <a:p>
            <a:pPr algn="l"/>
            <a:r>
              <a:rPr lang="nl-NL" sz="1200" dirty="0">
                <a:latin typeface="+mn-lt"/>
                <a:cs typeface="Arial" panose="020B0604020202020204" pitchFamily="34" charset="0"/>
              </a:rPr>
              <a:t>www.vlajo.org</a:t>
            </a:r>
            <a:endParaRPr lang="nl-BE" sz="1200" dirty="0">
              <a:latin typeface="+mn-lt"/>
            </a:endParaRPr>
          </a:p>
        </p:txBody>
      </p:sp>
      <p:grpSp>
        <p:nvGrpSpPr>
          <p:cNvPr id="22" name="Groep 21">
            <a:extLst>
              <a:ext uri="{FF2B5EF4-FFF2-40B4-BE49-F238E27FC236}">
                <a16:creationId xmlns:a16="http://schemas.microsoft.com/office/drawing/2014/main" id="{B7F22B6A-707D-A022-0104-66DB2ECDE3CD}"/>
              </a:ext>
            </a:extLst>
          </p:cNvPr>
          <p:cNvGrpSpPr/>
          <p:nvPr/>
        </p:nvGrpSpPr>
        <p:grpSpPr>
          <a:xfrm>
            <a:off x="1147933" y="5585787"/>
            <a:ext cx="438448" cy="438448"/>
            <a:chOff x="5872300" y="3271575"/>
            <a:chExt cx="1247775" cy="1247775"/>
          </a:xfrm>
        </p:grpSpPr>
        <p:sp>
          <p:nvSpPr>
            <p:cNvPr id="23" name="Ovaal 22">
              <a:extLst>
                <a:ext uri="{FF2B5EF4-FFF2-40B4-BE49-F238E27FC236}">
                  <a16:creationId xmlns:a16="http://schemas.microsoft.com/office/drawing/2014/main" id="{80A65830-EE3D-816E-E8FA-B4BA48DF82E4}"/>
                </a:ext>
              </a:extLst>
            </p:cNvPr>
            <p:cNvSpPr/>
            <p:nvPr/>
          </p:nvSpPr>
          <p:spPr>
            <a:xfrm>
              <a:off x="5872300" y="3271575"/>
              <a:ext cx="1247775" cy="1247775"/>
            </a:xfrm>
            <a:prstGeom prst="ellipse">
              <a:avLst/>
            </a:prstGeom>
            <a:solidFill>
              <a:srgbClr val="2960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sz="1400"/>
            </a:p>
          </p:txBody>
        </p:sp>
        <p:pic>
          <p:nvPicPr>
            <p:cNvPr id="24" name="Graphic 23" descr="Internet met effen opvulling">
              <a:extLst>
                <a:ext uri="{FF2B5EF4-FFF2-40B4-BE49-F238E27FC236}">
                  <a16:creationId xmlns:a16="http://schemas.microsoft.com/office/drawing/2014/main" id="{765D9AD3-2529-0148-B24D-13785AA5485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031913" y="3406259"/>
              <a:ext cx="914400" cy="914400"/>
            </a:xfrm>
            <a:prstGeom prst="rect">
              <a:avLst/>
            </a:prstGeom>
          </p:spPr>
        </p:pic>
      </p:grpSp>
      <p:sp>
        <p:nvSpPr>
          <p:cNvPr id="25" name="Tekstvak 24">
            <a:extLst>
              <a:ext uri="{FF2B5EF4-FFF2-40B4-BE49-F238E27FC236}">
                <a16:creationId xmlns:a16="http://schemas.microsoft.com/office/drawing/2014/main" id="{9279B1E5-BE59-FA62-49CC-51E1AFAB1BBC}"/>
              </a:ext>
            </a:extLst>
          </p:cNvPr>
          <p:cNvSpPr txBox="1"/>
          <p:nvPr/>
        </p:nvSpPr>
        <p:spPr>
          <a:xfrm>
            <a:off x="4439136" y="1949995"/>
            <a:ext cx="3313728" cy="923330"/>
          </a:xfrm>
          <a:prstGeom prst="rect">
            <a:avLst/>
          </a:prstGeom>
          <a:solidFill>
            <a:srgbClr val="00A0AF"/>
          </a:solidFill>
        </p:spPr>
        <p:txBody>
          <a:bodyPr vert="horz" wrap="square" lIns="91440" tIns="45720" rIns="91440" bIns="45720" rtlCol="0" anchor="ctr" anchorCtr="1">
            <a:spAutoFit/>
          </a:bodyPr>
          <a:lstStyle>
            <a:lvl1pPr algn="ctr">
              <a:lnSpc>
                <a:spcPct val="100000"/>
              </a:lnSpc>
              <a:spcBef>
                <a:spcPct val="0"/>
              </a:spcBef>
              <a:buNone/>
              <a:defRPr sz="6000" b="1">
                <a:solidFill>
                  <a:srgbClr val="FFFFFF"/>
                </a:solidFill>
                <a:latin typeface="+mj-lt"/>
                <a:ea typeface="Lato" panose="020F0502020204030203" pitchFamily="34" charset="0"/>
                <a:cs typeface="Lato" panose="020F0502020204030203" pitchFamily="34" charset="0"/>
              </a:defRPr>
            </a:lvl1pPr>
          </a:lstStyle>
          <a:p>
            <a:pPr lvl="0"/>
            <a:r>
              <a:rPr lang="nl-NL" dirty="0"/>
              <a:t>DANK U</a:t>
            </a:r>
            <a:endParaRPr lang="nl-BE" dirty="0"/>
          </a:p>
        </p:txBody>
      </p:sp>
      <p:pic>
        <p:nvPicPr>
          <p:cNvPr id="2" name="Afbeelding 1" descr="Afbeelding met Lettertype, Graphics, grafische vormgeving, schermopname&#10;&#10;Door AI gegenereerde inhoud is mogelijk onjuist.">
            <a:extLst>
              <a:ext uri="{FF2B5EF4-FFF2-40B4-BE49-F238E27FC236}">
                <a16:creationId xmlns:a16="http://schemas.microsoft.com/office/drawing/2014/main" id="{C96DA6D6-2E20-B4FE-97C6-75C456FE39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3554" y="662272"/>
            <a:ext cx="2964891" cy="921093"/>
          </a:xfrm>
          <a:prstGeom prst="rect">
            <a:avLst/>
          </a:prstGeom>
        </p:spPr>
      </p:pic>
      <p:pic>
        <p:nvPicPr>
          <p:cNvPr id="20" name="Graphic 19">
            <a:extLst>
              <a:ext uri="{FF2B5EF4-FFF2-40B4-BE49-F238E27FC236}">
                <a16:creationId xmlns:a16="http://schemas.microsoft.com/office/drawing/2014/main" id="{B05385F0-9048-9042-CD44-D380E56BA37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751189" y="5585035"/>
            <a:ext cx="439200" cy="439200"/>
          </a:xfrm>
          <a:prstGeom prst="rect">
            <a:avLst/>
          </a:prstGeom>
        </p:spPr>
      </p:pic>
      <p:pic>
        <p:nvPicPr>
          <p:cNvPr id="27" name="Graphic 26">
            <a:extLst>
              <a:ext uri="{FF2B5EF4-FFF2-40B4-BE49-F238E27FC236}">
                <a16:creationId xmlns:a16="http://schemas.microsoft.com/office/drawing/2014/main" id="{DEDE8422-D0DF-7258-876E-D0B2DA5FEE4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971650" y="5585035"/>
            <a:ext cx="439200" cy="439200"/>
          </a:xfrm>
          <a:prstGeom prst="rect">
            <a:avLst/>
          </a:prstGeom>
        </p:spPr>
      </p:pic>
      <p:pic>
        <p:nvPicPr>
          <p:cNvPr id="29" name="Graphic 28">
            <a:extLst>
              <a:ext uri="{FF2B5EF4-FFF2-40B4-BE49-F238E27FC236}">
                <a16:creationId xmlns:a16="http://schemas.microsoft.com/office/drawing/2014/main" id="{1C00C127-AA66-6591-DB2D-C20ECD1CEE1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812920" y="5585035"/>
            <a:ext cx="439200" cy="439200"/>
          </a:xfrm>
          <a:prstGeom prst="rect">
            <a:avLst/>
          </a:prstGeom>
        </p:spPr>
      </p:pic>
      <p:pic>
        <p:nvPicPr>
          <p:cNvPr id="31" name="Graphic 30">
            <a:extLst>
              <a:ext uri="{FF2B5EF4-FFF2-40B4-BE49-F238E27FC236}">
                <a16:creationId xmlns:a16="http://schemas.microsoft.com/office/drawing/2014/main" id="{9A3B229D-D1A2-E0E0-5D35-BE8DEE5D5E3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166438" y="5585035"/>
            <a:ext cx="439200" cy="439200"/>
          </a:xfrm>
          <a:prstGeom prst="rect">
            <a:avLst/>
          </a:prstGeom>
        </p:spPr>
      </p:pic>
    </p:spTree>
    <p:extLst>
      <p:ext uri="{BB962C8B-B14F-4D97-AF65-F5344CB8AC3E}">
        <p14:creationId xmlns:p14="http://schemas.microsoft.com/office/powerpoint/2010/main" val="37087788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Slotdia met QR">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24982470-DE6A-CEE9-90C6-EEB4AC1AAF63}"/>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4" name="Tijdelijke aanduiding voor voettekst 3">
            <a:extLst>
              <a:ext uri="{FF2B5EF4-FFF2-40B4-BE49-F238E27FC236}">
                <a16:creationId xmlns:a16="http://schemas.microsoft.com/office/drawing/2014/main" id="{1BE46E07-05E2-295C-F1F4-0812A014F859}"/>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BE0537FD-D50C-BD39-84D0-112D88DDCE15}"/>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7" name="Tijdelijke aanduiding voor tekst 6">
            <a:extLst>
              <a:ext uri="{FF2B5EF4-FFF2-40B4-BE49-F238E27FC236}">
                <a16:creationId xmlns:a16="http://schemas.microsoft.com/office/drawing/2014/main" id="{901F1D87-D51F-0DC7-8246-C8D074276407}"/>
              </a:ext>
            </a:extLst>
          </p:cNvPr>
          <p:cNvSpPr>
            <a:spLocks noGrp="1"/>
          </p:cNvSpPr>
          <p:nvPr>
            <p:ph type="body" sz="quarter" idx="13" hasCustomPrompt="1"/>
          </p:nvPr>
        </p:nvSpPr>
        <p:spPr>
          <a:xfrm>
            <a:off x="3581400" y="1977449"/>
            <a:ext cx="5219700" cy="1854200"/>
          </a:xfrm>
          <a:solidFill>
            <a:srgbClr val="FFFFFF"/>
          </a:solidFill>
        </p:spPr>
        <p:txBody>
          <a:bodyPr vert="horz" lIns="91440" tIns="45720" rIns="91440" bIns="45720" rtlCol="0" anchor="ctr" anchorCtr="1">
            <a:normAutofit/>
          </a:bodyPr>
          <a:lstStyle>
            <a:lvl1pPr>
              <a:defRPr lang="nl-NL" sz="1200" b="1" i="0" dirty="0">
                <a:latin typeface="+mn-lt"/>
              </a:defRPr>
            </a:lvl1pPr>
          </a:lstStyle>
          <a:p>
            <a:pPr lvl="0" algn="ctr">
              <a:spcBef>
                <a:spcPts val="600"/>
              </a:spcBef>
              <a:spcAft>
                <a:spcPts val="600"/>
              </a:spcAft>
            </a:pPr>
            <a:r>
              <a:rPr lang="nl-NL" b="1" dirty="0"/>
              <a:t>Voornaam Naam</a:t>
            </a:r>
          </a:p>
          <a:p>
            <a:pPr lvl="0" algn="ctr">
              <a:spcBef>
                <a:spcPts val="600"/>
              </a:spcBef>
              <a:spcAft>
                <a:spcPts val="600"/>
              </a:spcAft>
            </a:pPr>
            <a:r>
              <a:rPr lang="nl-NL" b="1" dirty="0"/>
              <a:t>Voornaam.naam@vlajo.org</a:t>
            </a:r>
          </a:p>
          <a:p>
            <a:pPr lvl="0" algn="ctr">
              <a:spcBef>
                <a:spcPts val="600"/>
              </a:spcBef>
              <a:spcAft>
                <a:spcPts val="600"/>
              </a:spcAft>
            </a:pPr>
            <a:r>
              <a:rPr lang="nl-NL" b="1" dirty="0"/>
              <a:t>01 234 56 78</a:t>
            </a:r>
          </a:p>
        </p:txBody>
      </p:sp>
      <p:sp>
        <p:nvSpPr>
          <p:cNvPr id="25" name="Tekstvak 24">
            <a:extLst>
              <a:ext uri="{FF2B5EF4-FFF2-40B4-BE49-F238E27FC236}">
                <a16:creationId xmlns:a16="http://schemas.microsoft.com/office/drawing/2014/main" id="{9279B1E5-BE59-FA62-49CC-51E1AFAB1BBC}"/>
              </a:ext>
            </a:extLst>
          </p:cNvPr>
          <p:cNvSpPr txBox="1"/>
          <p:nvPr/>
        </p:nvSpPr>
        <p:spPr>
          <a:xfrm>
            <a:off x="4439136" y="530165"/>
            <a:ext cx="3313728" cy="1015663"/>
          </a:xfrm>
          <a:prstGeom prst="rect">
            <a:avLst/>
          </a:prstGeom>
          <a:solidFill>
            <a:srgbClr val="00A0AF"/>
          </a:solidFill>
        </p:spPr>
        <p:txBody>
          <a:bodyPr vert="horz" wrap="square" lIns="91440" tIns="45720" rIns="91440" bIns="45720" rtlCol="0" anchor="ctr" anchorCtr="1">
            <a:spAutoFit/>
          </a:bodyPr>
          <a:lstStyle>
            <a:defPPr>
              <a:defRPr lang="nl-BE"/>
            </a:defPPr>
            <a:lvl1pPr algn="ctr">
              <a:lnSpc>
                <a:spcPct val="100000"/>
              </a:lnSpc>
              <a:spcBef>
                <a:spcPct val="0"/>
              </a:spcBef>
              <a:buNone/>
              <a:defRPr sz="6000" b="1">
                <a:solidFill>
                  <a:srgbClr val="FFFFFF"/>
                </a:solidFill>
                <a:latin typeface="+mj-lt"/>
                <a:ea typeface="Lato" panose="020F0502020204030203" pitchFamily="34" charset="0"/>
                <a:cs typeface="Lato" panose="020F0502020204030203" pitchFamily="34" charset="0"/>
              </a:defRPr>
            </a:lvl1pPr>
          </a:lstStyle>
          <a:p>
            <a:pPr lvl="0"/>
            <a:r>
              <a:rPr lang="nl-NL" dirty="0"/>
              <a:t>DANK U</a:t>
            </a:r>
            <a:endParaRPr lang="nl-BE" dirty="0"/>
          </a:p>
        </p:txBody>
      </p:sp>
      <p:sp>
        <p:nvSpPr>
          <p:cNvPr id="27" name="Tekstvak 26">
            <a:extLst>
              <a:ext uri="{FF2B5EF4-FFF2-40B4-BE49-F238E27FC236}">
                <a16:creationId xmlns:a16="http://schemas.microsoft.com/office/drawing/2014/main" id="{65FD8D9F-AAE7-FF58-3230-30345E581C0A}"/>
              </a:ext>
            </a:extLst>
          </p:cNvPr>
          <p:cNvSpPr txBox="1"/>
          <p:nvPr/>
        </p:nvSpPr>
        <p:spPr>
          <a:xfrm rot="21001701">
            <a:off x="2543569" y="4393029"/>
            <a:ext cx="2506980" cy="646331"/>
          </a:xfrm>
          <a:prstGeom prst="rect">
            <a:avLst/>
          </a:prstGeom>
          <a:noFill/>
        </p:spPr>
        <p:txBody>
          <a:bodyPr wrap="square" rtlCol="0">
            <a:spAutoFit/>
          </a:bodyPr>
          <a:lstStyle/>
          <a:p>
            <a:pPr algn="ctr"/>
            <a:r>
              <a:rPr lang="nl-BE" sz="1200" dirty="0">
                <a:solidFill>
                  <a:srgbClr val="296075"/>
                </a:solidFill>
                <a:latin typeface="Cavolini" panose="03000502040302020204" pitchFamily="66" charset="0"/>
                <a:cs typeface="Cavolini" panose="03000502040302020204" pitchFamily="66" charset="0"/>
              </a:rPr>
              <a:t>Laat je gegevens achter en </a:t>
            </a:r>
            <a:r>
              <a:rPr lang="nl-BE" sz="1200" b="1" dirty="0">
                <a:solidFill>
                  <a:srgbClr val="296075"/>
                </a:solidFill>
                <a:latin typeface="Cavolini" panose="03000502040302020204" pitchFamily="66" charset="0"/>
                <a:cs typeface="Cavolini" panose="03000502040302020204" pitchFamily="66" charset="0"/>
              </a:rPr>
              <a:t>blijf</a:t>
            </a:r>
            <a:r>
              <a:rPr lang="nl-BE" sz="1200" dirty="0">
                <a:solidFill>
                  <a:srgbClr val="296075"/>
                </a:solidFill>
                <a:latin typeface="Cavolini" panose="03000502040302020204" pitchFamily="66" charset="0"/>
                <a:cs typeface="Cavolini" panose="03000502040302020204" pitchFamily="66" charset="0"/>
              </a:rPr>
              <a:t> </a:t>
            </a:r>
            <a:r>
              <a:rPr lang="nl-BE" sz="1200" b="1" dirty="0">
                <a:solidFill>
                  <a:srgbClr val="296075"/>
                </a:solidFill>
                <a:latin typeface="Cavolini" panose="03000502040302020204" pitchFamily="66" charset="0"/>
                <a:cs typeface="Cavolini" panose="03000502040302020204" pitchFamily="66" charset="0"/>
              </a:rPr>
              <a:t>op de hoogte </a:t>
            </a:r>
          </a:p>
          <a:p>
            <a:pPr algn="ctr"/>
            <a:r>
              <a:rPr lang="nl-BE" sz="1200" dirty="0">
                <a:solidFill>
                  <a:srgbClr val="296075"/>
                </a:solidFill>
                <a:latin typeface="Cavolini" panose="03000502040302020204" pitchFamily="66" charset="0"/>
                <a:cs typeface="Cavolini" panose="03000502040302020204" pitchFamily="66" charset="0"/>
              </a:rPr>
              <a:t>van onze activiteiten</a:t>
            </a:r>
          </a:p>
        </p:txBody>
      </p:sp>
      <p:grpSp>
        <p:nvGrpSpPr>
          <p:cNvPr id="32" name="Groep 31">
            <a:extLst>
              <a:ext uri="{FF2B5EF4-FFF2-40B4-BE49-F238E27FC236}">
                <a16:creationId xmlns:a16="http://schemas.microsoft.com/office/drawing/2014/main" id="{424816C8-0F95-64AB-AF52-C3B87F5CDB6E}"/>
              </a:ext>
            </a:extLst>
          </p:cNvPr>
          <p:cNvGrpSpPr/>
          <p:nvPr/>
        </p:nvGrpSpPr>
        <p:grpSpPr>
          <a:xfrm>
            <a:off x="5035153" y="4263270"/>
            <a:ext cx="2121694" cy="2174082"/>
            <a:chOff x="5035153" y="4263270"/>
            <a:chExt cx="2121694" cy="2174082"/>
          </a:xfrm>
          <a:solidFill>
            <a:srgbClr val="00A0AF"/>
          </a:solidFill>
        </p:grpSpPr>
        <p:sp>
          <p:nvSpPr>
            <p:cNvPr id="6" name="Rechthoek: afgeronde hoeken 5">
              <a:extLst>
                <a:ext uri="{FF2B5EF4-FFF2-40B4-BE49-F238E27FC236}">
                  <a16:creationId xmlns:a16="http://schemas.microsoft.com/office/drawing/2014/main" id="{959B3D27-24B3-17C7-4FEE-FCBA9A45C5CE}"/>
                </a:ext>
              </a:extLst>
            </p:cNvPr>
            <p:cNvSpPr/>
            <p:nvPr/>
          </p:nvSpPr>
          <p:spPr>
            <a:xfrm>
              <a:off x="5035153" y="4263270"/>
              <a:ext cx="2121694" cy="2174082"/>
            </a:xfrm>
            <a:prstGeom prst="roundRect">
              <a:avLst>
                <a:gd name="adj" fmla="val 4229"/>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pic>
          <p:nvPicPr>
            <p:cNvPr id="31" name="Afbeelding 30" descr="Afbeelding met patroon, plein, pixel, ontwerp&#10;&#10;Automatisch gegenereerde beschrijving">
              <a:extLst>
                <a:ext uri="{FF2B5EF4-FFF2-40B4-BE49-F238E27FC236}">
                  <a16:creationId xmlns:a16="http://schemas.microsoft.com/office/drawing/2014/main" id="{0CAE9458-AC91-EB5D-99ED-A45AF8A2D4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4553" y="4511322"/>
              <a:ext cx="1710141" cy="1710141"/>
            </a:xfrm>
            <a:prstGeom prst="rect">
              <a:avLst/>
            </a:prstGeom>
            <a:grpFill/>
          </p:spPr>
        </p:pic>
      </p:grpSp>
      <p:pic>
        <p:nvPicPr>
          <p:cNvPr id="14" name="Graphic 13">
            <a:extLst>
              <a:ext uri="{FF2B5EF4-FFF2-40B4-BE49-F238E27FC236}">
                <a16:creationId xmlns:a16="http://schemas.microsoft.com/office/drawing/2014/main" id="{45C6D460-18C0-EEBC-18A0-0CA02961FC6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0553982" flipV="1">
            <a:off x="3927513" y="4900072"/>
            <a:ext cx="849958" cy="849958"/>
          </a:xfrm>
          <a:prstGeom prst="rect">
            <a:avLst/>
          </a:prstGeom>
        </p:spPr>
      </p:pic>
      <p:pic>
        <p:nvPicPr>
          <p:cNvPr id="15" name="Afbeelding 14" descr="Afbeelding met Lettertype, Graphics, grafische vormgeving, schermopname&#10;&#10;Door AI gegenereerde inhoud is mogelijk onjuist.">
            <a:extLst>
              <a:ext uri="{FF2B5EF4-FFF2-40B4-BE49-F238E27FC236}">
                <a16:creationId xmlns:a16="http://schemas.microsoft.com/office/drawing/2014/main" id="{9A6F207F-D9EA-17C2-98A9-22EC3A431C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spTree>
    <p:extLst>
      <p:ext uri="{BB962C8B-B14F-4D97-AF65-F5344CB8AC3E}">
        <p14:creationId xmlns:p14="http://schemas.microsoft.com/office/powerpoint/2010/main" val="40084234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0D1F83-CF5E-EBAF-E716-FF44BCD3EE6A}"/>
              </a:ext>
            </a:extLst>
          </p:cNvPr>
          <p:cNvSpPr>
            <a:spLocks noGrp="1"/>
          </p:cNvSpPr>
          <p:nvPr>
            <p:ph type="ctrTitle" hasCustomPrompt="1"/>
          </p:nvPr>
        </p:nvSpPr>
        <p:spPr>
          <a:xfrm>
            <a:off x="2773134" y="2569923"/>
            <a:ext cx="6645729" cy="1015663"/>
          </a:xfrm>
          <a:solidFill>
            <a:schemeClr val="accent3"/>
          </a:solidFill>
        </p:spPr>
        <p:txBody>
          <a:bodyPr wrap="none" anchor="ctr" anchorCtr="1">
            <a:spAutoFit/>
          </a:bodyPr>
          <a:lstStyle>
            <a:lvl1pPr algn="ctr">
              <a:lnSpc>
                <a:spcPct val="100000"/>
              </a:lnSpc>
              <a:defRPr sz="6000">
                <a:solidFill>
                  <a:srgbClr val="FFFFFF"/>
                </a:solidFill>
              </a:defRPr>
            </a:lvl1pPr>
          </a:lstStyle>
          <a:p>
            <a:r>
              <a:rPr lang="nl-NL" dirty="0"/>
              <a:t>PRESENTATIE TITEL</a:t>
            </a:r>
            <a:endParaRPr lang="nl-BE" dirty="0"/>
          </a:p>
        </p:txBody>
      </p:sp>
      <p:sp>
        <p:nvSpPr>
          <p:cNvPr id="3" name="Ondertitel 2">
            <a:extLst>
              <a:ext uri="{FF2B5EF4-FFF2-40B4-BE49-F238E27FC236}">
                <a16:creationId xmlns:a16="http://schemas.microsoft.com/office/drawing/2014/main" id="{2516DE3F-B890-13A7-22D0-3BD553CF4D9F}"/>
              </a:ext>
            </a:extLst>
          </p:cNvPr>
          <p:cNvSpPr>
            <a:spLocks noGrp="1"/>
          </p:cNvSpPr>
          <p:nvPr>
            <p:ph type="subTitle" idx="1"/>
          </p:nvPr>
        </p:nvSpPr>
        <p:spPr>
          <a:xfrm>
            <a:off x="1524000" y="3865988"/>
            <a:ext cx="9144000" cy="756898"/>
          </a:xfrm>
        </p:spPr>
        <p:txBody>
          <a:bodyPr anchor="ctr" anchorCtr="1"/>
          <a:lstStyle>
            <a:lvl1pPr marL="0" indent="0" algn="ctr">
              <a:buNone/>
              <a:defRPr sz="2400" b="0">
                <a:solidFill>
                  <a:srgbClr val="353535"/>
                </a:solidFill>
                <a:latin typeface="Cavolini" panose="03000502040302020204" pitchFamily="66" charset="0"/>
                <a:cs typeface="Cavolini" panose="03000502040302020204" pitchFamily="66"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dirty="0"/>
          </a:p>
        </p:txBody>
      </p:sp>
      <p:sp>
        <p:nvSpPr>
          <p:cNvPr id="4" name="Tijdelijke aanduiding voor datum 3">
            <a:extLst>
              <a:ext uri="{FF2B5EF4-FFF2-40B4-BE49-F238E27FC236}">
                <a16:creationId xmlns:a16="http://schemas.microsoft.com/office/drawing/2014/main" id="{96329E0C-1C12-B36D-3659-AA0DFFD56EBB}"/>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5" name="Tijdelijke aanduiding voor voettekst 4">
            <a:extLst>
              <a:ext uri="{FF2B5EF4-FFF2-40B4-BE49-F238E27FC236}">
                <a16:creationId xmlns:a16="http://schemas.microsoft.com/office/drawing/2014/main" id="{326E5F47-3F92-5413-BE61-77EEFCF989B0}"/>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6A2B96B9-11FA-6227-9567-5D143BC2098B}"/>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7" name="Tijdelijke aanduiding voor inhoud 5">
            <a:extLst>
              <a:ext uri="{FF2B5EF4-FFF2-40B4-BE49-F238E27FC236}">
                <a16:creationId xmlns:a16="http://schemas.microsoft.com/office/drawing/2014/main" id="{87965B7E-42A3-430C-7FA7-A9FD55A77B37}"/>
              </a:ext>
            </a:extLst>
          </p:cNvPr>
          <p:cNvSpPr>
            <a:spLocks noGrp="1"/>
          </p:cNvSpPr>
          <p:nvPr>
            <p:ph sz="quarter" idx="4" hasCustomPrompt="1"/>
          </p:nvPr>
        </p:nvSpPr>
        <p:spPr>
          <a:xfrm>
            <a:off x="4564176" y="541538"/>
            <a:ext cx="3063644" cy="1454611"/>
          </a:xfrm>
        </p:spPr>
        <p:txBody>
          <a:bodyPr/>
          <a:lstStyle>
            <a:lvl1pPr>
              <a:defRPr/>
            </a:lvl1pPr>
          </a:lstStyle>
          <a:p>
            <a:pPr lvl="0"/>
            <a:r>
              <a:rPr lang="nl-NL" dirty="0"/>
              <a:t>Voeg je bedrijfslogo toe</a:t>
            </a:r>
          </a:p>
        </p:txBody>
      </p:sp>
      <p:pic>
        <p:nvPicPr>
          <p:cNvPr id="12" name="Afbeelding 11">
            <a:extLst>
              <a:ext uri="{FF2B5EF4-FFF2-40B4-BE49-F238E27FC236}">
                <a16:creationId xmlns:a16="http://schemas.microsoft.com/office/drawing/2014/main" id="{557CF14C-B360-0B7A-DEF6-C39ED8A304C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14692" y="5111169"/>
            <a:ext cx="1762612" cy="756898"/>
          </a:xfrm>
          <a:prstGeom prst="rect">
            <a:avLst/>
          </a:prstGeom>
        </p:spPr>
      </p:pic>
    </p:spTree>
    <p:extLst>
      <p:ext uri="{BB962C8B-B14F-4D97-AF65-F5344CB8AC3E}">
        <p14:creationId xmlns:p14="http://schemas.microsoft.com/office/powerpoint/2010/main" val="15739124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Sectiekop">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D8597612-9E9B-A7EF-84BA-AE1B720B759C}"/>
              </a:ext>
            </a:extLst>
          </p:cNvPr>
          <p:cNvSpPr>
            <a:spLocks noGrp="1"/>
          </p:cNvSpPr>
          <p:nvPr>
            <p:ph type="pic" sz="quarter" idx="13"/>
          </p:nvPr>
        </p:nvSpPr>
        <p:spPr>
          <a:xfrm>
            <a:off x="347663" y="238125"/>
            <a:ext cx="11539537" cy="6354763"/>
          </a:xfrm>
        </p:spPr>
        <p:txBody>
          <a:bodyPr/>
          <a:lstStyle/>
          <a:p>
            <a:r>
              <a:rPr lang="nl-NL"/>
              <a:t>Klik op het pictogram als u een afbeelding wilt toevoegen</a:t>
            </a:r>
            <a:endParaRPr lang="nl-BE" dirty="0"/>
          </a:p>
        </p:txBody>
      </p:sp>
      <p:sp>
        <p:nvSpPr>
          <p:cNvPr id="2" name="Titel 1">
            <a:extLst>
              <a:ext uri="{FF2B5EF4-FFF2-40B4-BE49-F238E27FC236}">
                <a16:creationId xmlns:a16="http://schemas.microsoft.com/office/drawing/2014/main" id="{3F2B839F-EBC3-087C-841D-EE60018BA394}"/>
              </a:ext>
            </a:extLst>
          </p:cNvPr>
          <p:cNvSpPr>
            <a:spLocks noGrp="1"/>
          </p:cNvSpPr>
          <p:nvPr>
            <p:ph type="title" hasCustomPrompt="1"/>
          </p:nvPr>
        </p:nvSpPr>
        <p:spPr>
          <a:xfrm>
            <a:off x="838200" y="5130437"/>
            <a:ext cx="3919086" cy="845040"/>
          </a:xfrm>
          <a:solidFill>
            <a:schemeClr val="accent3"/>
          </a:solidFill>
        </p:spPr>
        <p:txBody>
          <a:bodyPr wrap="none" anchor="ctr" anchorCtr="0">
            <a:spAutoFit/>
          </a:bodyPr>
          <a:lstStyle>
            <a:lvl1pPr>
              <a:defRPr sz="5400" cap="none" baseline="0">
                <a:solidFill>
                  <a:schemeClr val="bg1"/>
                </a:solidFill>
              </a:defRPr>
            </a:lvl1pPr>
          </a:lstStyle>
          <a:p>
            <a:r>
              <a:rPr lang="nl-NL" dirty="0"/>
              <a:t>SECTIETITEL</a:t>
            </a:r>
            <a:endParaRPr lang="nl-BE" dirty="0"/>
          </a:p>
        </p:txBody>
      </p:sp>
      <p:sp>
        <p:nvSpPr>
          <p:cNvPr id="4" name="Tijdelijke aanduiding voor datum 3">
            <a:extLst>
              <a:ext uri="{FF2B5EF4-FFF2-40B4-BE49-F238E27FC236}">
                <a16:creationId xmlns:a16="http://schemas.microsoft.com/office/drawing/2014/main" id="{15B34A7C-FD49-AE04-051B-AAB82EB6A732}"/>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5" name="Tijdelijke aanduiding voor voettekst 4">
            <a:extLst>
              <a:ext uri="{FF2B5EF4-FFF2-40B4-BE49-F238E27FC236}">
                <a16:creationId xmlns:a16="http://schemas.microsoft.com/office/drawing/2014/main" id="{4943E07D-C4F1-8BFB-FF5B-EEF637D246BB}"/>
              </a:ext>
            </a:extLst>
          </p:cNvPr>
          <p:cNvSpPr>
            <a:spLocks noGrp="1"/>
          </p:cNvSpPr>
          <p:nvPr>
            <p:ph type="ftr" sz="quarter" idx="11"/>
          </p:nvPr>
        </p:nvSpPr>
        <p:spPr/>
        <p:txBody>
          <a:bodyPr/>
          <a:lstStyle/>
          <a:p>
            <a:endParaRPr lang="nl-BE" dirty="0"/>
          </a:p>
        </p:txBody>
      </p:sp>
      <p:sp>
        <p:nvSpPr>
          <p:cNvPr id="6" name="Tijdelijke aanduiding voor dianummer 5">
            <a:extLst>
              <a:ext uri="{FF2B5EF4-FFF2-40B4-BE49-F238E27FC236}">
                <a16:creationId xmlns:a16="http://schemas.microsoft.com/office/drawing/2014/main" id="{621C3B35-C15A-67BF-2540-DE1C1ADF4C37}"/>
              </a:ext>
            </a:extLst>
          </p:cNvPr>
          <p:cNvSpPr>
            <a:spLocks noGrp="1"/>
          </p:cNvSpPr>
          <p:nvPr>
            <p:ph type="sldNum" sz="quarter" idx="12"/>
          </p:nvPr>
        </p:nvSpPr>
        <p:spPr/>
        <p:txBody>
          <a:bodyPr/>
          <a:lstStyle/>
          <a:p>
            <a:fld id="{BE926ED6-BD06-49E7-975C-A151CD31EFBB}" type="slidenum">
              <a:rPr lang="nl-BE" smtClean="0"/>
              <a:t>‹nr.›</a:t>
            </a:fld>
            <a:endParaRPr lang="nl-BE"/>
          </a:p>
        </p:txBody>
      </p:sp>
    </p:spTree>
    <p:extLst>
      <p:ext uri="{BB962C8B-B14F-4D97-AF65-F5344CB8AC3E}">
        <p14:creationId xmlns:p14="http://schemas.microsoft.com/office/powerpoint/2010/main" val="40246204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Met ondertitel (4)">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920BA580-15EF-0EE9-A2D8-8A74BE595294}"/>
              </a:ext>
            </a:extLst>
          </p:cNvPr>
          <p:cNvSpPr/>
          <p:nvPr userDrawn="1"/>
        </p:nvSpPr>
        <p:spPr>
          <a:xfrm>
            <a:off x="6096000" y="-124905"/>
            <a:ext cx="6096000" cy="710781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a:extLst>
              <a:ext uri="{FF2B5EF4-FFF2-40B4-BE49-F238E27FC236}">
                <a16:creationId xmlns:a16="http://schemas.microsoft.com/office/drawing/2014/main" id="{45C54491-D763-0E11-8B43-4357F5D57566}"/>
              </a:ext>
            </a:extLst>
          </p:cNvPr>
          <p:cNvSpPr>
            <a:spLocks noGrp="1"/>
          </p:cNvSpPr>
          <p:nvPr>
            <p:ph type="title" hasCustomPrompt="1"/>
          </p:nvPr>
        </p:nvSpPr>
        <p:spPr>
          <a:xfrm>
            <a:off x="6553200" y="365125"/>
            <a:ext cx="4802188" cy="1325563"/>
          </a:xfrm>
        </p:spPr>
        <p:txBody>
          <a:bodyPr/>
          <a:lstStyle>
            <a:lvl1pPr>
              <a:defRPr/>
            </a:lvl1pPr>
          </a:lstStyle>
          <a:p>
            <a:r>
              <a:rPr lang="nl-NL" dirty="0"/>
              <a:t>Slide titel</a:t>
            </a:r>
            <a:endParaRPr lang="nl-BE" dirty="0"/>
          </a:p>
        </p:txBody>
      </p:sp>
      <p:sp>
        <p:nvSpPr>
          <p:cNvPr id="3" name="Tijdelijke aanduiding voor tekst 2">
            <a:extLst>
              <a:ext uri="{FF2B5EF4-FFF2-40B4-BE49-F238E27FC236}">
                <a16:creationId xmlns:a16="http://schemas.microsoft.com/office/drawing/2014/main" id="{8429B992-5348-86B4-16EA-46966C7AE80D}"/>
              </a:ext>
            </a:extLst>
          </p:cNvPr>
          <p:cNvSpPr>
            <a:spLocks noGrp="1"/>
          </p:cNvSpPr>
          <p:nvPr>
            <p:ph type="body" idx="1" hasCustomPrompt="1"/>
          </p:nvPr>
        </p:nvSpPr>
        <p:spPr>
          <a:xfrm>
            <a:off x="6561858" y="1681163"/>
            <a:ext cx="5171609" cy="342851"/>
          </a:xfrm>
          <a:solidFill>
            <a:srgbClr val="EAEBF4"/>
          </a:solidFill>
        </p:spPr>
        <p:txBody>
          <a:bodyPr wrap="none" anchor="t" anchorCtr="0">
            <a:spAutoFit/>
          </a:bodyPr>
          <a:lstStyle>
            <a:lvl1pPr marL="0" indent="0">
              <a:buNone/>
              <a:defRPr sz="1800" b="0">
                <a:solidFill>
                  <a:schemeClr val="accent1"/>
                </a:solidFill>
                <a:latin typeface="Cavolini" panose="03000502040302020204" pitchFamily="66" charset="0"/>
                <a:cs typeface="Cavolini" panose="03000502040302020204" pitchFamily="66"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Klikken om de tekststijl van ondertitel</a:t>
            </a:r>
          </a:p>
        </p:txBody>
      </p:sp>
      <p:sp>
        <p:nvSpPr>
          <p:cNvPr id="6" name="Tijdelijke aanduiding voor inhoud 5">
            <a:extLst>
              <a:ext uri="{FF2B5EF4-FFF2-40B4-BE49-F238E27FC236}">
                <a16:creationId xmlns:a16="http://schemas.microsoft.com/office/drawing/2014/main" id="{879436A2-5B72-202A-DE90-0F65BEE04849}"/>
              </a:ext>
            </a:extLst>
          </p:cNvPr>
          <p:cNvSpPr>
            <a:spLocks noGrp="1"/>
          </p:cNvSpPr>
          <p:nvPr>
            <p:ph sz="quarter" idx="4"/>
          </p:nvPr>
        </p:nvSpPr>
        <p:spPr>
          <a:xfrm>
            <a:off x="838200" y="1690688"/>
            <a:ext cx="5183188" cy="4493653"/>
          </a:xfrm>
        </p:spPr>
        <p:txBody>
          <a:bodyPr/>
          <a:lstStyle/>
          <a:p>
            <a:pPr lvl="0"/>
            <a:r>
              <a:rPr lang="nl-NL"/>
              <a:t>Klikken om de tekststijl van het model te bewerken</a:t>
            </a:r>
          </a:p>
        </p:txBody>
      </p:sp>
      <p:sp>
        <p:nvSpPr>
          <p:cNvPr id="7" name="Tijdelijke aanduiding voor datum 6">
            <a:extLst>
              <a:ext uri="{FF2B5EF4-FFF2-40B4-BE49-F238E27FC236}">
                <a16:creationId xmlns:a16="http://schemas.microsoft.com/office/drawing/2014/main" id="{09E178ED-5F52-F87C-F0B2-7F9A729E3774}"/>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8" name="Tijdelijke aanduiding voor voettekst 7">
            <a:extLst>
              <a:ext uri="{FF2B5EF4-FFF2-40B4-BE49-F238E27FC236}">
                <a16:creationId xmlns:a16="http://schemas.microsoft.com/office/drawing/2014/main" id="{4CD6D2AC-59D8-F76D-67E9-FCB829888965}"/>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0B736C9A-764D-70F3-74FE-8147563FEDE3}"/>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12" name="Vrije vorm: vorm 11">
            <a:extLst>
              <a:ext uri="{FF2B5EF4-FFF2-40B4-BE49-F238E27FC236}">
                <a16:creationId xmlns:a16="http://schemas.microsoft.com/office/drawing/2014/main" id="{34540A4D-2DF4-C7CC-35DF-E654A6A28DE5}"/>
              </a:ext>
            </a:extLst>
          </p:cNvPr>
          <p:cNvSpPr/>
          <p:nvPr userDrawn="1"/>
        </p:nvSpPr>
        <p:spPr>
          <a:xfrm>
            <a:off x="6642490" y="1333221"/>
            <a:ext cx="2948497" cy="194553"/>
          </a:xfrm>
          <a:custGeom>
            <a:avLst/>
            <a:gdLst>
              <a:gd name="connsiteX0" fmla="*/ 0 w 2948497"/>
              <a:gd name="connsiteY0" fmla="*/ 58366 h 194553"/>
              <a:gd name="connsiteX1" fmla="*/ 2944238 w 2948497"/>
              <a:gd name="connsiteY1" fmla="*/ 0 h 194553"/>
              <a:gd name="connsiteX2" fmla="*/ 642026 w 2948497"/>
              <a:gd name="connsiteY2" fmla="*/ 123217 h 194553"/>
              <a:gd name="connsiteX3" fmla="*/ 129702 w 2948497"/>
              <a:gd name="connsiteY3" fmla="*/ 194553 h 194553"/>
            </a:gdLst>
            <a:ahLst/>
            <a:cxnLst>
              <a:cxn ang="0">
                <a:pos x="connsiteX0" y="connsiteY0"/>
              </a:cxn>
              <a:cxn ang="0">
                <a:pos x="connsiteX1" y="connsiteY1"/>
              </a:cxn>
              <a:cxn ang="0">
                <a:pos x="connsiteX2" y="connsiteY2"/>
              </a:cxn>
              <a:cxn ang="0">
                <a:pos x="connsiteX3" y="connsiteY3"/>
              </a:cxn>
            </a:cxnLst>
            <a:rect l="l" t="t" r="r" b="b"/>
            <a:pathLst>
              <a:path w="2948497" h="194553">
                <a:moveTo>
                  <a:pt x="0" y="58366"/>
                </a:moveTo>
                <a:lnTo>
                  <a:pt x="2944238" y="0"/>
                </a:lnTo>
                <a:cubicBezTo>
                  <a:pt x="3051242" y="10808"/>
                  <a:pt x="1111115" y="90792"/>
                  <a:pt x="642026" y="123217"/>
                </a:cubicBezTo>
                <a:cubicBezTo>
                  <a:pt x="172937" y="155643"/>
                  <a:pt x="151319" y="175098"/>
                  <a:pt x="129702" y="194553"/>
                </a:cubicBezTo>
              </a:path>
            </a:pathLst>
          </a:custGeom>
          <a:noFill/>
          <a:ln>
            <a:solidFill>
              <a:srgbClr val="1D2E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4" name="Tijdelijke aanduiding voor tekst 13">
            <a:extLst>
              <a:ext uri="{FF2B5EF4-FFF2-40B4-BE49-F238E27FC236}">
                <a16:creationId xmlns:a16="http://schemas.microsoft.com/office/drawing/2014/main" id="{38D71A9B-299D-5DB3-8D84-8258903FF8BB}"/>
              </a:ext>
            </a:extLst>
          </p:cNvPr>
          <p:cNvSpPr>
            <a:spLocks noGrp="1"/>
          </p:cNvSpPr>
          <p:nvPr>
            <p:ph type="body" sz="quarter" idx="13"/>
          </p:nvPr>
        </p:nvSpPr>
        <p:spPr>
          <a:xfrm>
            <a:off x="6551612" y="2196077"/>
            <a:ext cx="4802188" cy="399896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dirty="0"/>
          </a:p>
        </p:txBody>
      </p:sp>
      <p:grpSp>
        <p:nvGrpSpPr>
          <p:cNvPr id="5" name="Groep 4">
            <a:extLst>
              <a:ext uri="{FF2B5EF4-FFF2-40B4-BE49-F238E27FC236}">
                <a16:creationId xmlns:a16="http://schemas.microsoft.com/office/drawing/2014/main" id="{173BB264-D803-8391-C145-7CA82CBDBA2E}"/>
              </a:ext>
            </a:extLst>
          </p:cNvPr>
          <p:cNvGrpSpPr/>
          <p:nvPr userDrawn="1"/>
        </p:nvGrpSpPr>
        <p:grpSpPr>
          <a:xfrm>
            <a:off x="10637520" y="6220440"/>
            <a:ext cx="1338429" cy="787866"/>
            <a:chOff x="10637520" y="6195040"/>
            <a:chExt cx="1338429" cy="787866"/>
          </a:xfrm>
        </p:grpSpPr>
        <p:sp>
          <p:nvSpPr>
            <p:cNvPr id="13" name="Rechthoek: afgeronde hoeken 12">
              <a:extLst>
                <a:ext uri="{FF2B5EF4-FFF2-40B4-BE49-F238E27FC236}">
                  <a16:creationId xmlns:a16="http://schemas.microsoft.com/office/drawing/2014/main" id="{98F39B0F-D39A-9867-1818-B7D27EFDE22A}"/>
                </a:ext>
              </a:extLst>
            </p:cNvPr>
            <p:cNvSpPr/>
            <p:nvPr userDrawn="1"/>
          </p:nvSpPr>
          <p:spPr>
            <a:xfrm>
              <a:off x="10637520" y="6195040"/>
              <a:ext cx="1338429" cy="787866"/>
            </a:xfrm>
            <a:prstGeom prst="roundRect">
              <a:avLst>
                <a:gd name="adj" fmla="val 4691"/>
              </a:avLst>
            </a:prstGeom>
            <a:solidFill>
              <a:srgbClr val="50B5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6" name="Afbeelding 15" descr="Afbeelding met Lettertype, Graphics, logo, symbool&#10;&#10;Automatisch gegenereerde beschrijving">
              <a:extLst>
                <a:ext uri="{FF2B5EF4-FFF2-40B4-BE49-F238E27FC236}">
                  <a16:creationId xmlns:a16="http://schemas.microsoft.com/office/drawing/2014/main" id="{14549D2F-B661-867F-AD27-C659A9B317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83669" y="6372369"/>
              <a:ext cx="646129" cy="305291"/>
            </a:xfrm>
            <a:prstGeom prst="rect">
              <a:avLst/>
            </a:prstGeom>
          </p:spPr>
        </p:pic>
      </p:grpSp>
    </p:spTree>
    <p:extLst>
      <p:ext uri="{BB962C8B-B14F-4D97-AF65-F5344CB8AC3E}">
        <p14:creationId xmlns:p14="http://schemas.microsoft.com/office/powerpoint/2010/main" val="12530556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Met ondertitel (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D241E7-AC5F-4913-1EB0-A82DC10348B7}"/>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70992C2E-B1ED-CA86-4297-794B994FE992}"/>
              </a:ext>
            </a:extLst>
          </p:cNvPr>
          <p:cNvSpPr>
            <a:spLocks noGrp="1"/>
          </p:cNvSpPr>
          <p:nvPr>
            <p:ph idx="1"/>
          </p:nvPr>
        </p:nvSpPr>
        <p:spPr/>
        <p:txBody>
          <a:bodyPr/>
          <a:lstStyle>
            <a:lvl2pPr>
              <a:defRPr/>
            </a:lvl2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dirty="0"/>
          </a:p>
        </p:txBody>
      </p:sp>
      <p:sp>
        <p:nvSpPr>
          <p:cNvPr id="4" name="Tijdelijke aanduiding voor datum 3">
            <a:extLst>
              <a:ext uri="{FF2B5EF4-FFF2-40B4-BE49-F238E27FC236}">
                <a16:creationId xmlns:a16="http://schemas.microsoft.com/office/drawing/2014/main" id="{AF629869-0217-BB18-53B7-184037360BA9}"/>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5" name="Tijdelijke aanduiding voor voettekst 4">
            <a:extLst>
              <a:ext uri="{FF2B5EF4-FFF2-40B4-BE49-F238E27FC236}">
                <a16:creationId xmlns:a16="http://schemas.microsoft.com/office/drawing/2014/main" id="{C0B50031-36DC-6151-E836-0C9109D0F24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C2757E4D-AAE7-ECA3-D251-57C7A92B16D6}"/>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7" name="Vrije vorm: vorm 6">
            <a:extLst>
              <a:ext uri="{FF2B5EF4-FFF2-40B4-BE49-F238E27FC236}">
                <a16:creationId xmlns:a16="http://schemas.microsoft.com/office/drawing/2014/main" id="{F0CC98F5-D7AE-96BA-44E7-A7F532B5CBDD}"/>
              </a:ext>
            </a:extLst>
          </p:cNvPr>
          <p:cNvSpPr/>
          <p:nvPr userDrawn="1"/>
        </p:nvSpPr>
        <p:spPr>
          <a:xfrm>
            <a:off x="1090103" y="1333221"/>
            <a:ext cx="2948497" cy="194553"/>
          </a:xfrm>
          <a:custGeom>
            <a:avLst/>
            <a:gdLst>
              <a:gd name="connsiteX0" fmla="*/ 0 w 2948497"/>
              <a:gd name="connsiteY0" fmla="*/ 58366 h 194553"/>
              <a:gd name="connsiteX1" fmla="*/ 2944238 w 2948497"/>
              <a:gd name="connsiteY1" fmla="*/ 0 h 194553"/>
              <a:gd name="connsiteX2" fmla="*/ 642026 w 2948497"/>
              <a:gd name="connsiteY2" fmla="*/ 123217 h 194553"/>
              <a:gd name="connsiteX3" fmla="*/ 129702 w 2948497"/>
              <a:gd name="connsiteY3" fmla="*/ 194553 h 194553"/>
            </a:gdLst>
            <a:ahLst/>
            <a:cxnLst>
              <a:cxn ang="0">
                <a:pos x="connsiteX0" y="connsiteY0"/>
              </a:cxn>
              <a:cxn ang="0">
                <a:pos x="connsiteX1" y="connsiteY1"/>
              </a:cxn>
              <a:cxn ang="0">
                <a:pos x="connsiteX2" y="connsiteY2"/>
              </a:cxn>
              <a:cxn ang="0">
                <a:pos x="connsiteX3" y="connsiteY3"/>
              </a:cxn>
            </a:cxnLst>
            <a:rect l="l" t="t" r="r" b="b"/>
            <a:pathLst>
              <a:path w="2948497" h="194553">
                <a:moveTo>
                  <a:pt x="0" y="58366"/>
                </a:moveTo>
                <a:lnTo>
                  <a:pt x="2944238" y="0"/>
                </a:lnTo>
                <a:cubicBezTo>
                  <a:pt x="3051242" y="10808"/>
                  <a:pt x="1111115" y="90792"/>
                  <a:pt x="642026" y="123217"/>
                </a:cubicBezTo>
                <a:cubicBezTo>
                  <a:pt x="172937" y="155643"/>
                  <a:pt x="151319" y="175098"/>
                  <a:pt x="129702" y="194553"/>
                </a:cubicBezTo>
              </a:path>
            </a:pathLst>
          </a:custGeom>
          <a:noFill/>
          <a:ln>
            <a:solidFill>
              <a:srgbClr val="1D2E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9" name="Afbeelding 8" descr="Afbeelding met Lettertype, Graphics, logo, symbool&#10;&#10;Automatisch gegenereerde beschrijving">
            <a:extLst>
              <a:ext uri="{FF2B5EF4-FFF2-40B4-BE49-F238E27FC236}">
                <a16:creationId xmlns:a16="http://schemas.microsoft.com/office/drawing/2014/main" id="{53D1740F-B5A2-982F-CCE3-4EE538D478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83669" y="6372369"/>
            <a:ext cx="646129" cy="305291"/>
          </a:xfrm>
          <a:prstGeom prst="rect">
            <a:avLst/>
          </a:prstGeom>
        </p:spPr>
      </p:pic>
      <p:sp>
        <p:nvSpPr>
          <p:cNvPr id="10" name="Tijdelijke aanduiding voor tekst 2">
            <a:extLst>
              <a:ext uri="{FF2B5EF4-FFF2-40B4-BE49-F238E27FC236}">
                <a16:creationId xmlns:a16="http://schemas.microsoft.com/office/drawing/2014/main" id="{0965889F-34B3-E981-8416-C5439BBA0219}"/>
              </a:ext>
            </a:extLst>
          </p:cNvPr>
          <p:cNvSpPr>
            <a:spLocks noGrp="1"/>
          </p:cNvSpPr>
          <p:nvPr>
            <p:ph type="body" idx="13" hasCustomPrompt="1"/>
          </p:nvPr>
        </p:nvSpPr>
        <p:spPr>
          <a:xfrm>
            <a:off x="931168" y="1681163"/>
            <a:ext cx="5171609" cy="342851"/>
          </a:xfrm>
          <a:solidFill>
            <a:srgbClr val="EAEBF4"/>
          </a:solidFill>
        </p:spPr>
        <p:txBody>
          <a:bodyPr wrap="none" anchor="t" anchorCtr="0">
            <a:spAutoFit/>
          </a:bodyPr>
          <a:lstStyle>
            <a:lvl1pPr marL="0" indent="0">
              <a:buNone/>
              <a:defRPr sz="1800" b="0">
                <a:solidFill>
                  <a:schemeClr val="accent1"/>
                </a:solidFill>
                <a:latin typeface="Cavolini" panose="03000502040302020204" pitchFamily="66" charset="0"/>
                <a:cs typeface="Cavolini" panose="03000502040302020204" pitchFamily="66"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Klikken om de tekststijl van ondertitel</a:t>
            </a:r>
          </a:p>
        </p:txBody>
      </p:sp>
      <p:grpSp>
        <p:nvGrpSpPr>
          <p:cNvPr id="11" name="Groep 10">
            <a:extLst>
              <a:ext uri="{FF2B5EF4-FFF2-40B4-BE49-F238E27FC236}">
                <a16:creationId xmlns:a16="http://schemas.microsoft.com/office/drawing/2014/main" id="{8489EE89-CB2E-487E-0489-90AAE0BFE7AF}"/>
              </a:ext>
            </a:extLst>
          </p:cNvPr>
          <p:cNvGrpSpPr/>
          <p:nvPr userDrawn="1"/>
        </p:nvGrpSpPr>
        <p:grpSpPr>
          <a:xfrm>
            <a:off x="10637520" y="6195040"/>
            <a:ext cx="1338429" cy="787866"/>
            <a:chOff x="10637520" y="6195040"/>
            <a:chExt cx="1338429" cy="787866"/>
          </a:xfrm>
        </p:grpSpPr>
        <p:sp>
          <p:nvSpPr>
            <p:cNvPr id="12" name="Rechthoek: afgeronde hoeken 11">
              <a:extLst>
                <a:ext uri="{FF2B5EF4-FFF2-40B4-BE49-F238E27FC236}">
                  <a16:creationId xmlns:a16="http://schemas.microsoft.com/office/drawing/2014/main" id="{CA0B2B8C-F09F-B3CB-3431-5A9B0EEDD066}"/>
                </a:ext>
              </a:extLst>
            </p:cNvPr>
            <p:cNvSpPr/>
            <p:nvPr userDrawn="1"/>
          </p:nvSpPr>
          <p:spPr>
            <a:xfrm>
              <a:off x="10637520" y="6195040"/>
              <a:ext cx="1338429" cy="787866"/>
            </a:xfrm>
            <a:prstGeom prst="roundRect">
              <a:avLst>
                <a:gd name="adj" fmla="val 4691"/>
              </a:avLst>
            </a:prstGeom>
            <a:solidFill>
              <a:srgbClr val="50B5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3" name="Afbeelding 12" descr="Afbeelding met Lettertype, Graphics, logo, symbool&#10;&#10;Automatisch gegenereerde beschrijving">
              <a:extLst>
                <a:ext uri="{FF2B5EF4-FFF2-40B4-BE49-F238E27FC236}">
                  <a16:creationId xmlns:a16="http://schemas.microsoft.com/office/drawing/2014/main" id="{36EF9E09-22FF-24AE-4285-6AC89023B47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83669" y="6372369"/>
              <a:ext cx="646129" cy="305291"/>
            </a:xfrm>
            <a:prstGeom prst="rect">
              <a:avLst/>
            </a:prstGeom>
          </p:spPr>
        </p:pic>
      </p:grpSp>
    </p:spTree>
    <p:extLst>
      <p:ext uri="{BB962C8B-B14F-4D97-AF65-F5344CB8AC3E}">
        <p14:creationId xmlns:p14="http://schemas.microsoft.com/office/powerpoint/2010/main" val="1290502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ekop">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D8597612-9E9B-A7EF-84BA-AE1B720B759C}"/>
              </a:ext>
            </a:extLst>
          </p:cNvPr>
          <p:cNvSpPr>
            <a:spLocks noGrp="1"/>
          </p:cNvSpPr>
          <p:nvPr>
            <p:ph type="pic" sz="quarter" idx="13"/>
          </p:nvPr>
        </p:nvSpPr>
        <p:spPr>
          <a:xfrm>
            <a:off x="347663" y="238125"/>
            <a:ext cx="11539537" cy="6354763"/>
          </a:xfrm>
        </p:spPr>
        <p:txBody>
          <a:bodyPr/>
          <a:lstStyle/>
          <a:p>
            <a:r>
              <a:rPr lang="nl-NL"/>
              <a:t>Klik op het pictogram als u een afbeelding wilt toevoegen</a:t>
            </a:r>
            <a:endParaRPr lang="nl-BE" dirty="0"/>
          </a:p>
        </p:txBody>
      </p:sp>
      <p:sp>
        <p:nvSpPr>
          <p:cNvPr id="2" name="Titel 1">
            <a:extLst>
              <a:ext uri="{FF2B5EF4-FFF2-40B4-BE49-F238E27FC236}">
                <a16:creationId xmlns:a16="http://schemas.microsoft.com/office/drawing/2014/main" id="{3F2B839F-EBC3-087C-841D-EE60018BA394}"/>
              </a:ext>
            </a:extLst>
          </p:cNvPr>
          <p:cNvSpPr>
            <a:spLocks noGrp="1"/>
          </p:cNvSpPr>
          <p:nvPr>
            <p:ph type="title" hasCustomPrompt="1"/>
          </p:nvPr>
        </p:nvSpPr>
        <p:spPr>
          <a:xfrm>
            <a:off x="838199" y="5132842"/>
            <a:ext cx="4740255" cy="840230"/>
          </a:xfrm>
          <a:solidFill>
            <a:srgbClr val="00A0AF"/>
          </a:solidFill>
        </p:spPr>
        <p:txBody>
          <a:bodyPr wrap="square" anchor="ctr" anchorCtr="0">
            <a:spAutoFit/>
          </a:bodyPr>
          <a:lstStyle>
            <a:lvl1pPr>
              <a:defRPr sz="5400" cap="none" baseline="0">
                <a:solidFill>
                  <a:schemeClr val="bg1"/>
                </a:solidFill>
                <a:latin typeface="+mj-lt"/>
              </a:defRPr>
            </a:lvl1pPr>
          </a:lstStyle>
          <a:p>
            <a:r>
              <a:rPr lang="nl-NL" dirty="0"/>
              <a:t>SECTIETITEL</a:t>
            </a:r>
            <a:endParaRPr lang="nl-BE" dirty="0"/>
          </a:p>
        </p:txBody>
      </p:sp>
      <p:sp>
        <p:nvSpPr>
          <p:cNvPr id="4" name="Tijdelijke aanduiding voor datum 3">
            <a:extLst>
              <a:ext uri="{FF2B5EF4-FFF2-40B4-BE49-F238E27FC236}">
                <a16:creationId xmlns:a16="http://schemas.microsoft.com/office/drawing/2014/main" id="{15B34A7C-FD49-AE04-051B-AAB82EB6A732}"/>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5" name="Tijdelijke aanduiding voor voettekst 4">
            <a:extLst>
              <a:ext uri="{FF2B5EF4-FFF2-40B4-BE49-F238E27FC236}">
                <a16:creationId xmlns:a16="http://schemas.microsoft.com/office/drawing/2014/main" id="{4943E07D-C4F1-8BFB-FF5B-EEF637D246BB}"/>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621C3B35-C15A-67BF-2540-DE1C1ADF4C37}"/>
              </a:ext>
            </a:extLst>
          </p:cNvPr>
          <p:cNvSpPr>
            <a:spLocks noGrp="1"/>
          </p:cNvSpPr>
          <p:nvPr>
            <p:ph type="sldNum" sz="quarter" idx="12"/>
          </p:nvPr>
        </p:nvSpPr>
        <p:spPr/>
        <p:txBody>
          <a:bodyPr/>
          <a:lstStyle/>
          <a:p>
            <a:fld id="{BE926ED6-BD06-49E7-975C-A151CD31EFBB}" type="slidenum">
              <a:rPr lang="nl-BE" smtClean="0"/>
              <a:t>‹nr.›</a:t>
            </a:fld>
            <a:endParaRPr lang="nl-BE"/>
          </a:p>
        </p:txBody>
      </p:sp>
    </p:spTree>
    <p:extLst>
      <p:ext uri="{BB962C8B-B14F-4D97-AF65-F5344CB8AC3E}">
        <p14:creationId xmlns:p14="http://schemas.microsoft.com/office/powerpoint/2010/main" val="2293158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Met onder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D241E7-AC5F-4913-1EB0-A82DC10348B7}"/>
              </a:ext>
            </a:extLst>
          </p:cNvPr>
          <p:cNvSpPr>
            <a:spLocks noGrp="1"/>
          </p:cNvSpPr>
          <p:nvPr>
            <p:ph type="title"/>
          </p:nvPr>
        </p:nvSpPr>
        <p:spPr/>
        <p:txBody>
          <a:bodyPr>
            <a:normAutofit/>
          </a:bodyPr>
          <a:lstStyle>
            <a:lvl1pPr>
              <a:defRPr sz="3600">
                <a:latin typeface="+mj-lt"/>
              </a:defRPr>
            </a:lvl1pPr>
          </a:lstStyle>
          <a:p>
            <a:r>
              <a:rPr lang="nl-NL"/>
              <a:t>Klik om stijl te bewerken</a:t>
            </a:r>
            <a:endParaRPr lang="nl-BE" dirty="0"/>
          </a:p>
        </p:txBody>
      </p:sp>
      <p:sp>
        <p:nvSpPr>
          <p:cNvPr id="3" name="Tijdelijke aanduiding voor inhoud 2">
            <a:extLst>
              <a:ext uri="{FF2B5EF4-FFF2-40B4-BE49-F238E27FC236}">
                <a16:creationId xmlns:a16="http://schemas.microsoft.com/office/drawing/2014/main" id="{70992C2E-B1ED-CA86-4297-794B994FE992}"/>
              </a:ext>
            </a:extLst>
          </p:cNvPr>
          <p:cNvSpPr>
            <a:spLocks noGrp="1"/>
          </p:cNvSpPr>
          <p:nvPr>
            <p:ph idx="1"/>
          </p:nvPr>
        </p:nvSpPr>
        <p:spPr/>
        <p:txBody>
          <a:bodyPr vert="horz" lIns="91440" tIns="45720" rIns="91440" bIns="45720" rtlCol="0">
            <a:normAutofit/>
          </a:bodyPr>
          <a:lstStyle>
            <a:lvl1pPr>
              <a:defRPr lang="nl-NL" sz="1200" dirty="0">
                <a:latin typeface="+mn-lt"/>
              </a:defRPr>
            </a:lvl1pPr>
            <a:lvl2pPr>
              <a:buClr>
                <a:srgbClr val="00A0AF"/>
              </a:buClr>
              <a:defRPr lang="nl-NL" sz="1200" dirty="0">
                <a:latin typeface="+mn-lt"/>
              </a:defRPr>
            </a:lvl2pPr>
            <a:lvl3pPr>
              <a:buClr>
                <a:srgbClr val="00A0AF"/>
              </a:buClr>
              <a:defRPr lang="nl-NL" sz="900" dirty="0">
                <a:latin typeface="+mn-lt"/>
              </a:defRPr>
            </a:lvl3pPr>
            <a:lvl4pPr>
              <a:buClr>
                <a:srgbClr val="00A0AF"/>
              </a:buClr>
              <a:defRPr lang="nl-NL" sz="800" dirty="0">
                <a:latin typeface="+mn-lt"/>
              </a:defRPr>
            </a:lvl4pPr>
            <a:lvl5pPr>
              <a:buClr>
                <a:srgbClr val="00A0AF"/>
              </a:buClr>
              <a:defRPr lang="nl-BE" sz="800" dirty="0">
                <a:latin typeface="+mn-lt"/>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dirty="0"/>
          </a:p>
        </p:txBody>
      </p:sp>
      <p:sp>
        <p:nvSpPr>
          <p:cNvPr id="4" name="Tijdelijke aanduiding voor datum 3">
            <a:extLst>
              <a:ext uri="{FF2B5EF4-FFF2-40B4-BE49-F238E27FC236}">
                <a16:creationId xmlns:a16="http://schemas.microsoft.com/office/drawing/2014/main" id="{AF629869-0217-BB18-53B7-184037360BA9}"/>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5" name="Tijdelijke aanduiding voor voettekst 4">
            <a:extLst>
              <a:ext uri="{FF2B5EF4-FFF2-40B4-BE49-F238E27FC236}">
                <a16:creationId xmlns:a16="http://schemas.microsoft.com/office/drawing/2014/main" id="{C0B50031-36DC-6151-E836-0C9109D0F24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C2757E4D-AAE7-ECA3-D251-57C7A92B16D6}"/>
              </a:ext>
            </a:extLst>
          </p:cNvPr>
          <p:cNvSpPr>
            <a:spLocks noGrp="1"/>
          </p:cNvSpPr>
          <p:nvPr>
            <p:ph type="sldNum" sz="quarter" idx="12"/>
          </p:nvPr>
        </p:nvSpPr>
        <p:spPr/>
        <p:txBody>
          <a:bodyPr/>
          <a:lstStyle/>
          <a:p>
            <a:fld id="{BE926ED6-BD06-49E7-975C-A151CD31EFBB}" type="slidenum">
              <a:rPr lang="nl-BE" smtClean="0"/>
              <a:t>‹nr.›</a:t>
            </a:fld>
            <a:endParaRPr lang="nl-BE"/>
          </a:p>
        </p:txBody>
      </p:sp>
      <p:pic>
        <p:nvPicPr>
          <p:cNvPr id="9" name="Afbeelding 8" descr="Afbeelding met Lettertype, Graphics, logo, symbool&#10;&#10;Automatisch gegenereerde beschrijving">
            <a:extLst>
              <a:ext uri="{FF2B5EF4-FFF2-40B4-BE49-F238E27FC236}">
                <a16:creationId xmlns:a16="http://schemas.microsoft.com/office/drawing/2014/main" id="{53D1740F-B5A2-982F-CCE3-4EE538D478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83669" y="6372369"/>
            <a:ext cx="646129" cy="305291"/>
          </a:xfrm>
          <a:prstGeom prst="rect">
            <a:avLst/>
          </a:prstGeom>
        </p:spPr>
      </p:pic>
      <p:sp>
        <p:nvSpPr>
          <p:cNvPr id="10" name="Tijdelijke aanduiding voor tekst 2">
            <a:extLst>
              <a:ext uri="{FF2B5EF4-FFF2-40B4-BE49-F238E27FC236}">
                <a16:creationId xmlns:a16="http://schemas.microsoft.com/office/drawing/2014/main" id="{0965889F-34B3-E981-8416-C5439BBA0219}"/>
              </a:ext>
            </a:extLst>
          </p:cNvPr>
          <p:cNvSpPr>
            <a:spLocks noGrp="1"/>
          </p:cNvSpPr>
          <p:nvPr>
            <p:ph type="body" idx="13" hasCustomPrompt="1"/>
          </p:nvPr>
        </p:nvSpPr>
        <p:spPr>
          <a:xfrm>
            <a:off x="931168" y="1681163"/>
            <a:ext cx="5171609" cy="369332"/>
          </a:xfrm>
          <a:solidFill>
            <a:srgbClr val="F0F8F9"/>
          </a:solidFill>
        </p:spPr>
        <p:txBody>
          <a:bodyPr vert="horz" wrap="none" lIns="91440" tIns="45720" rIns="91440" bIns="45720" rtlCol="0" anchor="t" anchorCtr="0">
            <a:spAutoFit/>
          </a:bodyPr>
          <a:lstStyle>
            <a:lvl1pPr>
              <a:defRPr lang="nl-NL" sz="1800" dirty="0">
                <a:solidFill>
                  <a:srgbClr val="296075"/>
                </a:solidFill>
                <a:latin typeface="Cavolini" panose="03000502040302020204" pitchFamily="66" charset="0"/>
                <a:cs typeface="Cavolini" panose="03000502040302020204" pitchFamily="66" charset="0"/>
              </a:defRPr>
            </a:lvl1pPr>
          </a:lstStyle>
          <a:p>
            <a:pPr lvl="0"/>
            <a:r>
              <a:rPr lang="nl-NL" dirty="0"/>
              <a:t>Klikken om de tekststijl van ondertitel</a:t>
            </a:r>
          </a:p>
        </p:txBody>
      </p:sp>
      <p:pic>
        <p:nvPicPr>
          <p:cNvPr id="8" name="Afbeelding 7" descr="Afbeelding met Lettertype, Graphics, grafische vormgeving, schermopname&#10;&#10;Door AI gegenereerde inhoud is mogelijk onjuist.">
            <a:extLst>
              <a:ext uri="{FF2B5EF4-FFF2-40B4-BE49-F238E27FC236}">
                <a16:creationId xmlns:a16="http://schemas.microsoft.com/office/drawing/2014/main" id="{A7BCEEBF-7D5C-BA7D-3ABA-DA19F1FE01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pic>
        <p:nvPicPr>
          <p:cNvPr id="11" name="Graphic 10">
            <a:extLst>
              <a:ext uri="{FF2B5EF4-FFF2-40B4-BE49-F238E27FC236}">
                <a16:creationId xmlns:a16="http://schemas.microsoft.com/office/drawing/2014/main" id="{69B56958-7624-9AE6-CDBE-AAB794C7A7F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714" y="500203"/>
            <a:ext cx="1794044" cy="1794044"/>
          </a:xfrm>
          <a:prstGeom prst="rect">
            <a:avLst/>
          </a:prstGeom>
        </p:spPr>
      </p:pic>
    </p:spTree>
    <p:extLst>
      <p:ext uri="{BB962C8B-B14F-4D97-AF65-F5344CB8AC3E}">
        <p14:creationId xmlns:p14="http://schemas.microsoft.com/office/powerpoint/2010/main" val="4045846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Zonder onder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D241E7-AC5F-4913-1EB0-A82DC10348B7}"/>
              </a:ext>
            </a:extLst>
          </p:cNvPr>
          <p:cNvSpPr>
            <a:spLocks noGrp="1"/>
          </p:cNvSpPr>
          <p:nvPr>
            <p:ph type="title"/>
          </p:nvPr>
        </p:nvSpPr>
        <p:spPr/>
        <p:txBody>
          <a:bodyPr vert="horz" lIns="91440" tIns="45720" rIns="91440" bIns="45720" rtlCol="0" anchor="ctr">
            <a:normAutofit/>
          </a:bodyPr>
          <a:lstStyle>
            <a:lvl1pPr>
              <a:defRPr lang="nl-BE"/>
            </a:lvl1pPr>
          </a:lstStyle>
          <a:p>
            <a:pPr lvl="0"/>
            <a:r>
              <a:rPr lang="nl-NL"/>
              <a:t>Klik om stijl te bewerken</a:t>
            </a:r>
            <a:endParaRPr lang="nl-BE" dirty="0"/>
          </a:p>
        </p:txBody>
      </p:sp>
      <p:sp>
        <p:nvSpPr>
          <p:cNvPr id="3" name="Tijdelijke aanduiding voor inhoud 2">
            <a:extLst>
              <a:ext uri="{FF2B5EF4-FFF2-40B4-BE49-F238E27FC236}">
                <a16:creationId xmlns:a16="http://schemas.microsoft.com/office/drawing/2014/main" id="{70992C2E-B1ED-CA86-4297-794B994FE992}"/>
              </a:ext>
            </a:extLst>
          </p:cNvPr>
          <p:cNvSpPr>
            <a:spLocks noGrp="1"/>
          </p:cNvSpPr>
          <p:nvPr>
            <p:ph idx="1"/>
          </p:nvPr>
        </p:nvSpPr>
        <p:spPr>
          <a:xfrm>
            <a:off x="931168" y="1705103"/>
            <a:ext cx="10422632" cy="4471860"/>
          </a:xfrm>
        </p:spPr>
        <p:txBody>
          <a:bodyPr vert="horz" lIns="91440" tIns="45720" rIns="91440" bIns="45720" rtlCol="0">
            <a:normAutofit/>
          </a:bodyPr>
          <a:lstStyle>
            <a:lvl1pPr>
              <a:defRPr lang="nl-NL" smtClean="0"/>
            </a:lvl1pPr>
            <a:lvl2pPr>
              <a:defRPr lang="nl-NL" smtClean="0"/>
            </a:lvl2pPr>
            <a:lvl3pPr>
              <a:defRPr lang="nl-NL" sz="900" smtClean="0"/>
            </a:lvl3pPr>
            <a:lvl4pPr>
              <a:defRPr lang="nl-NL" sz="800" smtClean="0"/>
            </a:lvl4pPr>
            <a:lvl5pPr>
              <a:defRPr lang="nl-BE" sz="800" dirty="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dirty="0"/>
          </a:p>
        </p:txBody>
      </p:sp>
      <p:sp>
        <p:nvSpPr>
          <p:cNvPr id="4" name="Tijdelijke aanduiding voor datum 3">
            <a:extLst>
              <a:ext uri="{FF2B5EF4-FFF2-40B4-BE49-F238E27FC236}">
                <a16:creationId xmlns:a16="http://schemas.microsoft.com/office/drawing/2014/main" id="{AF629869-0217-BB18-53B7-184037360BA9}"/>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5" name="Tijdelijke aanduiding voor voettekst 4">
            <a:extLst>
              <a:ext uri="{FF2B5EF4-FFF2-40B4-BE49-F238E27FC236}">
                <a16:creationId xmlns:a16="http://schemas.microsoft.com/office/drawing/2014/main" id="{C0B50031-36DC-6151-E836-0C9109D0F24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C2757E4D-AAE7-ECA3-D251-57C7A92B16D6}"/>
              </a:ext>
            </a:extLst>
          </p:cNvPr>
          <p:cNvSpPr>
            <a:spLocks noGrp="1"/>
          </p:cNvSpPr>
          <p:nvPr>
            <p:ph type="sldNum" sz="quarter" idx="12"/>
          </p:nvPr>
        </p:nvSpPr>
        <p:spPr/>
        <p:txBody>
          <a:bodyPr/>
          <a:lstStyle/>
          <a:p>
            <a:fld id="{BE926ED6-BD06-49E7-975C-A151CD31EFBB}" type="slidenum">
              <a:rPr lang="nl-BE" smtClean="0"/>
              <a:t>‹nr.›</a:t>
            </a:fld>
            <a:endParaRPr lang="nl-BE"/>
          </a:p>
        </p:txBody>
      </p:sp>
      <p:pic>
        <p:nvPicPr>
          <p:cNvPr id="9" name="Afbeelding 8" descr="Afbeelding met Lettertype, Graphics, logo, symbool&#10;&#10;Automatisch gegenereerde beschrijving">
            <a:extLst>
              <a:ext uri="{FF2B5EF4-FFF2-40B4-BE49-F238E27FC236}">
                <a16:creationId xmlns:a16="http://schemas.microsoft.com/office/drawing/2014/main" id="{53D1740F-B5A2-982F-CCE3-4EE538D478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83669" y="6372369"/>
            <a:ext cx="646129" cy="305291"/>
          </a:xfrm>
          <a:prstGeom prst="rect">
            <a:avLst/>
          </a:prstGeom>
        </p:spPr>
      </p:pic>
      <p:pic>
        <p:nvPicPr>
          <p:cNvPr id="7" name="Afbeelding 6" descr="Afbeelding met Lettertype, Graphics, grafische vormgeving, schermopname&#10;&#10;Door AI gegenereerde inhoud is mogelijk onjuist.">
            <a:extLst>
              <a:ext uri="{FF2B5EF4-FFF2-40B4-BE49-F238E27FC236}">
                <a16:creationId xmlns:a16="http://schemas.microsoft.com/office/drawing/2014/main" id="{ED4952F0-D805-365D-1EDB-EFA6588F44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pic>
        <p:nvPicPr>
          <p:cNvPr id="10" name="Graphic 9">
            <a:extLst>
              <a:ext uri="{FF2B5EF4-FFF2-40B4-BE49-F238E27FC236}">
                <a16:creationId xmlns:a16="http://schemas.microsoft.com/office/drawing/2014/main" id="{63C25ADC-8CC6-ECF3-F8A4-2F55F5321C0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714" y="500203"/>
            <a:ext cx="1794044" cy="1794044"/>
          </a:xfrm>
          <a:prstGeom prst="rect">
            <a:avLst/>
          </a:prstGeom>
        </p:spPr>
      </p:pic>
    </p:spTree>
    <p:extLst>
      <p:ext uri="{BB962C8B-B14F-4D97-AF65-F5344CB8AC3E}">
        <p14:creationId xmlns:p14="http://schemas.microsoft.com/office/powerpoint/2010/main" val="1660906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Met ondertitel (2)">
    <p:spTree>
      <p:nvGrpSpPr>
        <p:cNvPr id="1" name=""/>
        <p:cNvGrpSpPr/>
        <p:nvPr/>
      </p:nvGrpSpPr>
      <p:grpSpPr>
        <a:xfrm>
          <a:off x="0" y="0"/>
          <a:ext cx="0" cy="0"/>
          <a:chOff x="0" y="0"/>
          <a:chExt cx="0" cy="0"/>
        </a:xfrm>
      </p:grpSpPr>
      <p:sp>
        <p:nvSpPr>
          <p:cNvPr id="16" name="Rechthoek 15">
            <a:extLst>
              <a:ext uri="{FF2B5EF4-FFF2-40B4-BE49-F238E27FC236}">
                <a16:creationId xmlns:a16="http://schemas.microsoft.com/office/drawing/2014/main" id="{84C4ED4F-69A0-7422-CA49-48032DC43738}"/>
              </a:ext>
            </a:extLst>
          </p:cNvPr>
          <p:cNvSpPr/>
          <p:nvPr/>
        </p:nvSpPr>
        <p:spPr>
          <a:xfrm>
            <a:off x="-197963" y="-124905"/>
            <a:ext cx="6293963" cy="710781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a:extLst>
              <a:ext uri="{FF2B5EF4-FFF2-40B4-BE49-F238E27FC236}">
                <a16:creationId xmlns:a16="http://schemas.microsoft.com/office/drawing/2014/main" id="{45C54491-D763-0E11-8B43-4357F5D57566}"/>
              </a:ext>
            </a:extLst>
          </p:cNvPr>
          <p:cNvSpPr>
            <a:spLocks noGrp="1"/>
          </p:cNvSpPr>
          <p:nvPr>
            <p:ph type="title" hasCustomPrompt="1"/>
          </p:nvPr>
        </p:nvSpPr>
        <p:spPr>
          <a:xfrm>
            <a:off x="839788" y="365125"/>
            <a:ext cx="5256212" cy="1325563"/>
          </a:xfrm>
        </p:spPr>
        <p:txBody>
          <a:bodyPr vert="horz" lIns="91440" tIns="45720" rIns="91440" bIns="45720" rtlCol="0" anchor="ctr">
            <a:normAutofit/>
          </a:bodyPr>
          <a:lstStyle>
            <a:lvl1pPr>
              <a:defRPr lang="nl-BE" dirty="0"/>
            </a:lvl1pPr>
          </a:lstStyle>
          <a:p>
            <a:pPr lvl="0"/>
            <a:r>
              <a:rPr lang="nl-NL" dirty="0"/>
              <a:t>Slide titel</a:t>
            </a:r>
            <a:endParaRPr lang="nl-BE" dirty="0"/>
          </a:p>
        </p:txBody>
      </p:sp>
      <p:sp>
        <p:nvSpPr>
          <p:cNvPr id="3" name="Tijdelijke aanduiding voor tekst 2">
            <a:extLst>
              <a:ext uri="{FF2B5EF4-FFF2-40B4-BE49-F238E27FC236}">
                <a16:creationId xmlns:a16="http://schemas.microsoft.com/office/drawing/2014/main" id="{8429B992-5348-86B4-16EA-46966C7AE80D}"/>
              </a:ext>
            </a:extLst>
          </p:cNvPr>
          <p:cNvSpPr>
            <a:spLocks noGrp="1"/>
          </p:cNvSpPr>
          <p:nvPr>
            <p:ph type="body" idx="1" hasCustomPrompt="1"/>
          </p:nvPr>
        </p:nvSpPr>
        <p:spPr>
          <a:xfrm>
            <a:off x="839788" y="1736396"/>
            <a:ext cx="1452642" cy="369332"/>
          </a:xfrm>
          <a:solidFill>
            <a:srgbClr val="F0F8F9"/>
          </a:solidFill>
        </p:spPr>
        <p:txBody>
          <a:bodyPr vert="horz" wrap="none" lIns="91440" tIns="45720" rIns="91440" bIns="45720" rtlCol="0" anchor="t" anchorCtr="0">
            <a:spAutoFit/>
          </a:bodyPr>
          <a:lstStyle>
            <a:lvl1pPr>
              <a:defRPr lang="nl-NL" sz="1800" dirty="0">
                <a:solidFill>
                  <a:srgbClr val="296075"/>
                </a:solidFill>
                <a:latin typeface="Cavolini" panose="03000502040302020204" pitchFamily="66" charset="0"/>
                <a:cs typeface="Cavolini" panose="03000502040302020204" pitchFamily="66" charset="0"/>
              </a:defRPr>
            </a:lvl1pPr>
          </a:lstStyle>
          <a:p>
            <a:pPr lvl="0"/>
            <a:r>
              <a:rPr lang="nl-NL" dirty="0"/>
              <a:t>ondertitel</a:t>
            </a:r>
          </a:p>
        </p:txBody>
      </p:sp>
      <p:sp>
        <p:nvSpPr>
          <p:cNvPr id="6" name="Tijdelijke aanduiding voor inhoud 5">
            <a:extLst>
              <a:ext uri="{FF2B5EF4-FFF2-40B4-BE49-F238E27FC236}">
                <a16:creationId xmlns:a16="http://schemas.microsoft.com/office/drawing/2014/main" id="{879436A2-5B72-202A-DE90-0F65BEE04849}"/>
              </a:ext>
            </a:extLst>
          </p:cNvPr>
          <p:cNvSpPr>
            <a:spLocks noGrp="1"/>
          </p:cNvSpPr>
          <p:nvPr>
            <p:ph sz="quarter" idx="4"/>
          </p:nvPr>
        </p:nvSpPr>
        <p:spPr>
          <a:xfrm>
            <a:off x="6545062" y="1184987"/>
            <a:ext cx="5183188" cy="4508500"/>
          </a:xfrm>
        </p:spPr>
        <p:txBody>
          <a:bodyPr vert="horz" lIns="91440" tIns="45720" rIns="91440" bIns="45720" rtlCol="0">
            <a:normAutofit/>
          </a:bodyPr>
          <a:lstStyle>
            <a:lvl1pPr>
              <a:defRPr lang="nl-NL" smtClean="0"/>
            </a:lvl1pPr>
          </a:lstStyle>
          <a:p>
            <a:pPr lvl="0"/>
            <a:r>
              <a:rPr lang="nl-NL"/>
              <a:t>Klikken om de tekststijl van het model te bewerken</a:t>
            </a:r>
          </a:p>
        </p:txBody>
      </p:sp>
      <p:sp>
        <p:nvSpPr>
          <p:cNvPr id="7" name="Tijdelijke aanduiding voor datum 6">
            <a:extLst>
              <a:ext uri="{FF2B5EF4-FFF2-40B4-BE49-F238E27FC236}">
                <a16:creationId xmlns:a16="http://schemas.microsoft.com/office/drawing/2014/main" id="{09E178ED-5F52-F87C-F0B2-7F9A729E3774}"/>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8" name="Tijdelijke aanduiding voor voettekst 7">
            <a:extLst>
              <a:ext uri="{FF2B5EF4-FFF2-40B4-BE49-F238E27FC236}">
                <a16:creationId xmlns:a16="http://schemas.microsoft.com/office/drawing/2014/main" id="{4CD6D2AC-59D8-F76D-67E9-FCB829888965}"/>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0B736C9A-764D-70F3-74FE-8147563FEDE3}"/>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14" name="Tijdelijke aanduiding voor tekst 13">
            <a:extLst>
              <a:ext uri="{FF2B5EF4-FFF2-40B4-BE49-F238E27FC236}">
                <a16:creationId xmlns:a16="http://schemas.microsoft.com/office/drawing/2014/main" id="{38D71A9B-299D-5DB3-8D84-8258903FF8BB}"/>
              </a:ext>
            </a:extLst>
          </p:cNvPr>
          <p:cNvSpPr>
            <a:spLocks noGrp="1"/>
          </p:cNvSpPr>
          <p:nvPr>
            <p:ph type="body" sz="quarter" idx="13"/>
          </p:nvPr>
        </p:nvSpPr>
        <p:spPr>
          <a:xfrm>
            <a:off x="836612" y="2190701"/>
            <a:ext cx="4811713" cy="3998962"/>
          </a:xfrm>
        </p:spPr>
        <p:txBody>
          <a:bodyPr vert="horz" lIns="91440" tIns="45720" rIns="91440" bIns="45720" rtlCol="0">
            <a:normAutofit/>
          </a:bodyPr>
          <a:lstStyle>
            <a:lvl1pPr>
              <a:defRPr lang="nl-NL" smtClean="0"/>
            </a:lvl1pPr>
            <a:lvl2pPr>
              <a:defRPr lang="nl-NL" smtClean="0"/>
            </a:lvl2pPr>
            <a:lvl3pPr>
              <a:defRPr lang="nl-NL" sz="900" smtClean="0"/>
            </a:lvl3pPr>
            <a:lvl4pPr>
              <a:defRPr lang="nl-NL" sz="800" smtClean="0"/>
            </a:lvl4pPr>
            <a:lvl5pPr>
              <a:defRPr lang="nl-BE" sz="800" dirty="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5" name="Graphic 4">
            <a:extLst>
              <a:ext uri="{FF2B5EF4-FFF2-40B4-BE49-F238E27FC236}">
                <a16:creationId xmlns:a16="http://schemas.microsoft.com/office/drawing/2014/main" id="{266EF6F7-3140-A9FA-8642-A29A5C02054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32714" y="588982"/>
            <a:ext cx="1794044" cy="1794044"/>
          </a:xfrm>
          <a:prstGeom prst="rect">
            <a:avLst/>
          </a:prstGeom>
        </p:spPr>
      </p:pic>
      <p:pic>
        <p:nvPicPr>
          <p:cNvPr id="10" name="Afbeelding 9" descr="Afbeelding met Lettertype, Graphics, grafische vormgeving, schermopname&#10;&#10;Door AI gegenereerde inhoud is mogelijk onjuist.">
            <a:extLst>
              <a:ext uri="{FF2B5EF4-FFF2-40B4-BE49-F238E27FC236}">
                <a16:creationId xmlns:a16="http://schemas.microsoft.com/office/drawing/2014/main" id="{8660E418-1D2D-050A-DD73-2117F62635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spTree>
    <p:extLst>
      <p:ext uri="{BB962C8B-B14F-4D97-AF65-F5344CB8AC3E}">
        <p14:creationId xmlns:p14="http://schemas.microsoft.com/office/powerpoint/2010/main" val="1513044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Zonder ondertitel (2)">
    <p:spTree>
      <p:nvGrpSpPr>
        <p:cNvPr id="1" name=""/>
        <p:cNvGrpSpPr/>
        <p:nvPr/>
      </p:nvGrpSpPr>
      <p:grpSpPr>
        <a:xfrm>
          <a:off x="0" y="0"/>
          <a:ext cx="0" cy="0"/>
          <a:chOff x="0" y="0"/>
          <a:chExt cx="0" cy="0"/>
        </a:xfrm>
      </p:grpSpPr>
      <p:sp>
        <p:nvSpPr>
          <p:cNvPr id="16" name="Rechthoek 15">
            <a:extLst>
              <a:ext uri="{FF2B5EF4-FFF2-40B4-BE49-F238E27FC236}">
                <a16:creationId xmlns:a16="http://schemas.microsoft.com/office/drawing/2014/main" id="{84C4ED4F-69A0-7422-CA49-48032DC43738}"/>
              </a:ext>
            </a:extLst>
          </p:cNvPr>
          <p:cNvSpPr/>
          <p:nvPr/>
        </p:nvSpPr>
        <p:spPr>
          <a:xfrm>
            <a:off x="-197963" y="-124905"/>
            <a:ext cx="6293963" cy="710781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a:extLst>
              <a:ext uri="{FF2B5EF4-FFF2-40B4-BE49-F238E27FC236}">
                <a16:creationId xmlns:a16="http://schemas.microsoft.com/office/drawing/2014/main" id="{45C54491-D763-0E11-8B43-4357F5D57566}"/>
              </a:ext>
            </a:extLst>
          </p:cNvPr>
          <p:cNvSpPr>
            <a:spLocks noGrp="1"/>
          </p:cNvSpPr>
          <p:nvPr>
            <p:ph type="title" hasCustomPrompt="1"/>
          </p:nvPr>
        </p:nvSpPr>
        <p:spPr>
          <a:xfrm>
            <a:off x="839788" y="365125"/>
            <a:ext cx="5256212" cy="1325563"/>
          </a:xfrm>
        </p:spPr>
        <p:txBody>
          <a:bodyPr vert="horz" lIns="91440" tIns="45720" rIns="91440" bIns="45720" rtlCol="0" anchor="ctr">
            <a:normAutofit/>
          </a:bodyPr>
          <a:lstStyle>
            <a:lvl1pPr>
              <a:defRPr lang="nl-BE" dirty="0"/>
            </a:lvl1pPr>
          </a:lstStyle>
          <a:p>
            <a:pPr lvl="0"/>
            <a:r>
              <a:rPr lang="nl-NL" dirty="0"/>
              <a:t>Slide titel</a:t>
            </a:r>
            <a:endParaRPr lang="nl-BE" dirty="0"/>
          </a:p>
        </p:txBody>
      </p:sp>
      <p:sp>
        <p:nvSpPr>
          <p:cNvPr id="6" name="Tijdelijke aanduiding voor inhoud 5">
            <a:extLst>
              <a:ext uri="{FF2B5EF4-FFF2-40B4-BE49-F238E27FC236}">
                <a16:creationId xmlns:a16="http://schemas.microsoft.com/office/drawing/2014/main" id="{879436A2-5B72-202A-DE90-0F65BEE04849}"/>
              </a:ext>
            </a:extLst>
          </p:cNvPr>
          <p:cNvSpPr>
            <a:spLocks noGrp="1"/>
          </p:cNvSpPr>
          <p:nvPr>
            <p:ph sz="quarter" idx="4"/>
          </p:nvPr>
        </p:nvSpPr>
        <p:spPr>
          <a:xfrm>
            <a:off x="6545063" y="1174750"/>
            <a:ext cx="5183188" cy="4508500"/>
          </a:xfrm>
        </p:spPr>
        <p:txBody>
          <a:bodyPr vert="horz" lIns="91440" tIns="45720" rIns="91440" bIns="45720" rtlCol="0">
            <a:normAutofit/>
          </a:bodyPr>
          <a:lstStyle>
            <a:lvl1pPr>
              <a:defRPr lang="nl-NL" smtClean="0"/>
            </a:lvl1pPr>
          </a:lstStyle>
          <a:p>
            <a:pPr lvl="0"/>
            <a:r>
              <a:rPr lang="nl-NL"/>
              <a:t>Klikken om de tekststijl van het model te bewerken</a:t>
            </a:r>
          </a:p>
        </p:txBody>
      </p:sp>
      <p:sp>
        <p:nvSpPr>
          <p:cNvPr id="7" name="Tijdelijke aanduiding voor datum 6">
            <a:extLst>
              <a:ext uri="{FF2B5EF4-FFF2-40B4-BE49-F238E27FC236}">
                <a16:creationId xmlns:a16="http://schemas.microsoft.com/office/drawing/2014/main" id="{09E178ED-5F52-F87C-F0B2-7F9A729E3774}"/>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8" name="Tijdelijke aanduiding voor voettekst 7">
            <a:extLst>
              <a:ext uri="{FF2B5EF4-FFF2-40B4-BE49-F238E27FC236}">
                <a16:creationId xmlns:a16="http://schemas.microsoft.com/office/drawing/2014/main" id="{4CD6D2AC-59D8-F76D-67E9-FCB829888965}"/>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0B736C9A-764D-70F3-74FE-8147563FEDE3}"/>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14" name="Tijdelijke aanduiding voor tekst 13">
            <a:extLst>
              <a:ext uri="{FF2B5EF4-FFF2-40B4-BE49-F238E27FC236}">
                <a16:creationId xmlns:a16="http://schemas.microsoft.com/office/drawing/2014/main" id="{38D71A9B-299D-5DB3-8D84-8258903FF8BB}"/>
              </a:ext>
            </a:extLst>
          </p:cNvPr>
          <p:cNvSpPr>
            <a:spLocks noGrp="1"/>
          </p:cNvSpPr>
          <p:nvPr>
            <p:ph type="body" sz="quarter" idx="13"/>
          </p:nvPr>
        </p:nvSpPr>
        <p:spPr>
          <a:xfrm>
            <a:off x="836612" y="1857374"/>
            <a:ext cx="4811713" cy="4332289"/>
          </a:xfrm>
        </p:spPr>
        <p:txBody>
          <a:bodyPr vert="horz" lIns="91440" tIns="45720" rIns="91440" bIns="45720" rtlCol="0">
            <a:normAutofit/>
          </a:bodyPr>
          <a:lstStyle>
            <a:lvl1pPr>
              <a:defRPr lang="nl-NL" dirty="0"/>
            </a:lvl1pPr>
            <a:lvl2pPr>
              <a:defRPr lang="nl-NL" dirty="0"/>
            </a:lvl2pPr>
            <a:lvl3pPr>
              <a:defRPr lang="nl-NL" sz="900" dirty="0"/>
            </a:lvl3pPr>
            <a:lvl4pPr>
              <a:defRPr lang="nl-NL" sz="800" dirty="0"/>
            </a:lvl4pPr>
            <a:lvl5pPr>
              <a:defRPr lang="nl-BE" sz="800" dirty="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5" name="Afbeelding 4" descr="Afbeelding met Lettertype, Graphics, grafische vormgeving, schermopname&#10;&#10;Door AI gegenereerde inhoud is mogelijk onjuist.">
            <a:extLst>
              <a:ext uri="{FF2B5EF4-FFF2-40B4-BE49-F238E27FC236}">
                <a16:creationId xmlns:a16="http://schemas.microsoft.com/office/drawing/2014/main" id="{DB9A2995-4DDD-AA4E-BC93-6CE8B04D24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pic>
        <p:nvPicPr>
          <p:cNvPr id="10" name="Graphic 9">
            <a:extLst>
              <a:ext uri="{FF2B5EF4-FFF2-40B4-BE49-F238E27FC236}">
                <a16:creationId xmlns:a16="http://schemas.microsoft.com/office/drawing/2014/main" id="{A8419628-E9D7-E4BE-97D7-F6E81AA11E8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2714" y="588982"/>
            <a:ext cx="1794044" cy="1794044"/>
          </a:xfrm>
          <a:prstGeom prst="rect">
            <a:avLst/>
          </a:prstGeom>
        </p:spPr>
      </p:pic>
    </p:spTree>
    <p:extLst>
      <p:ext uri="{BB962C8B-B14F-4D97-AF65-F5344CB8AC3E}">
        <p14:creationId xmlns:p14="http://schemas.microsoft.com/office/powerpoint/2010/main" val="3628311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Met ondertitel (3)">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920BA580-15EF-0EE9-A2D8-8A74BE595294}"/>
              </a:ext>
            </a:extLst>
          </p:cNvPr>
          <p:cNvSpPr/>
          <p:nvPr/>
        </p:nvSpPr>
        <p:spPr>
          <a:xfrm>
            <a:off x="6096000" y="-124905"/>
            <a:ext cx="6096000" cy="710781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Tijdelijke aanduiding voor tekst 2">
            <a:extLst>
              <a:ext uri="{FF2B5EF4-FFF2-40B4-BE49-F238E27FC236}">
                <a16:creationId xmlns:a16="http://schemas.microsoft.com/office/drawing/2014/main" id="{8429B992-5348-86B4-16EA-46966C7AE80D}"/>
              </a:ext>
            </a:extLst>
          </p:cNvPr>
          <p:cNvSpPr>
            <a:spLocks noGrp="1"/>
          </p:cNvSpPr>
          <p:nvPr>
            <p:ph type="body" idx="1" hasCustomPrompt="1"/>
          </p:nvPr>
        </p:nvSpPr>
        <p:spPr>
          <a:xfrm>
            <a:off x="6561858" y="1681163"/>
            <a:ext cx="5171609" cy="369332"/>
          </a:xfrm>
          <a:solidFill>
            <a:srgbClr val="F0F8F9"/>
          </a:solidFill>
        </p:spPr>
        <p:txBody>
          <a:bodyPr vert="horz" wrap="square" lIns="91440" tIns="45720" rIns="91440" bIns="45720" rtlCol="0" anchor="t" anchorCtr="0">
            <a:spAutoFit/>
          </a:bodyPr>
          <a:lstStyle>
            <a:lvl1pPr>
              <a:defRPr lang="nl-NL" sz="1800" dirty="0">
                <a:solidFill>
                  <a:srgbClr val="296075"/>
                </a:solidFill>
                <a:latin typeface="Cavolini" panose="03000502040302020204" pitchFamily="66" charset="0"/>
                <a:cs typeface="Cavolini" panose="03000502040302020204" pitchFamily="66" charset="0"/>
              </a:defRPr>
            </a:lvl1pPr>
          </a:lstStyle>
          <a:p>
            <a:pPr lvl="0"/>
            <a:r>
              <a:rPr lang="nl-NL" dirty="0"/>
              <a:t>Klikken om de tekststijl van ondertitel</a:t>
            </a:r>
          </a:p>
        </p:txBody>
      </p:sp>
      <p:sp>
        <p:nvSpPr>
          <p:cNvPr id="6" name="Tijdelijke aanduiding voor inhoud 5">
            <a:extLst>
              <a:ext uri="{FF2B5EF4-FFF2-40B4-BE49-F238E27FC236}">
                <a16:creationId xmlns:a16="http://schemas.microsoft.com/office/drawing/2014/main" id="{879436A2-5B72-202A-DE90-0F65BEE04849}"/>
              </a:ext>
            </a:extLst>
          </p:cNvPr>
          <p:cNvSpPr>
            <a:spLocks noGrp="1"/>
          </p:cNvSpPr>
          <p:nvPr>
            <p:ph sz="quarter" idx="4"/>
          </p:nvPr>
        </p:nvSpPr>
        <p:spPr>
          <a:xfrm>
            <a:off x="458533" y="1182173"/>
            <a:ext cx="5183188" cy="4493653"/>
          </a:xfrm>
        </p:spPr>
        <p:txBody>
          <a:bodyPr vert="horz" lIns="91440" tIns="45720" rIns="91440" bIns="45720" rtlCol="0">
            <a:normAutofit/>
          </a:bodyPr>
          <a:lstStyle>
            <a:lvl1pPr>
              <a:defRPr lang="nl-NL" smtClean="0"/>
            </a:lvl1pPr>
          </a:lstStyle>
          <a:p>
            <a:pPr lvl="0"/>
            <a:r>
              <a:rPr lang="nl-NL"/>
              <a:t>Klikken om de tekststijl van het model te bewerken</a:t>
            </a:r>
          </a:p>
        </p:txBody>
      </p:sp>
      <p:sp>
        <p:nvSpPr>
          <p:cNvPr id="7" name="Tijdelijke aanduiding voor datum 6">
            <a:extLst>
              <a:ext uri="{FF2B5EF4-FFF2-40B4-BE49-F238E27FC236}">
                <a16:creationId xmlns:a16="http://schemas.microsoft.com/office/drawing/2014/main" id="{09E178ED-5F52-F87C-F0B2-7F9A729E3774}"/>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8" name="Tijdelijke aanduiding voor voettekst 7">
            <a:extLst>
              <a:ext uri="{FF2B5EF4-FFF2-40B4-BE49-F238E27FC236}">
                <a16:creationId xmlns:a16="http://schemas.microsoft.com/office/drawing/2014/main" id="{4CD6D2AC-59D8-F76D-67E9-FCB829888965}"/>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0B736C9A-764D-70F3-74FE-8147563FEDE3}"/>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14" name="Tijdelijke aanduiding voor tekst 13">
            <a:extLst>
              <a:ext uri="{FF2B5EF4-FFF2-40B4-BE49-F238E27FC236}">
                <a16:creationId xmlns:a16="http://schemas.microsoft.com/office/drawing/2014/main" id="{38D71A9B-299D-5DB3-8D84-8258903FF8BB}"/>
              </a:ext>
            </a:extLst>
          </p:cNvPr>
          <p:cNvSpPr>
            <a:spLocks noGrp="1"/>
          </p:cNvSpPr>
          <p:nvPr>
            <p:ph type="body" sz="quarter" idx="13"/>
          </p:nvPr>
        </p:nvSpPr>
        <p:spPr>
          <a:xfrm>
            <a:off x="6551612" y="2196077"/>
            <a:ext cx="5171608" cy="3479749"/>
          </a:xfrm>
        </p:spPr>
        <p:txBody>
          <a:bodyPr vert="horz" lIns="91440" tIns="45720" rIns="91440" bIns="45720" rtlCol="0">
            <a:normAutofit/>
          </a:bodyPr>
          <a:lstStyle>
            <a:lvl1pPr>
              <a:defRPr lang="nl-NL" smtClean="0"/>
            </a:lvl1pPr>
            <a:lvl2pPr>
              <a:defRPr lang="nl-NL" smtClean="0"/>
            </a:lvl2pPr>
            <a:lvl3pPr>
              <a:defRPr lang="nl-NL" sz="900" smtClean="0"/>
            </a:lvl3pPr>
            <a:lvl4pPr>
              <a:defRPr lang="nl-NL" sz="800" smtClean="0"/>
            </a:lvl4pPr>
            <a:lvl5pPr>
              <a:defRPr lang="nl-BE" sz="800" dirty="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11" name="Graphic 10">
            <a:extLst>
              <a:ext uri="{FF2B5EF4-FFF2-40B4-BE49-F238E27FC236}">
                <a16:creationId xmlns:a16="http://schemas.microsoft.com/office/drawing/2014/main" id="{245D2619-42DB-46D5-2F05-769F7DABF57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487246" y="590970"/>
            <a:ext cx="1794044" cy="1794044"/>
          </a:xfrm>
          <a:prstGeom prst="rect">
            <a:avLst/>
          </a:prstGeom>
        </p:spPr>
      </p:pic>
      <p:pic>
        <p:nvPicPr>
          <p:cNvPr id="5" name="Afbeelding 4" descr="Afbeelding met Lettertype, Graphics, grafische vormgeving, schermopname&#10;&#10;Door AI gegenereerde inhoud is mogelijk onjuist.">
            <a:extLst>
              <a:ext uri="{FF2B5EF4-FFF2-40B4-BE49-F238E27FC236}">
                <a16:creationId xmlns:a16="http://schemas.microsoft.com/office/drawing/2014/main" id="{B49074C0-66E4-2B3E-7926-B4E5182DA1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sp>
        <p:nvSpPr>
          <p:cNvPr id="12" name="Titel 1">
            <a:extLst>
              <a:ext uri="{FF2B5EF4-FFF2-40B4-BE49-F238E27FC236}">
                <a16:creationId xmlns:a16="http://schemas.microsoft.com/office/drawing/2014/main" id="{6994B307-25CC-68B5-CE4F-30809B1AA8E9}"/>
              </a:ext>
            </a:extLst>
          </p:cNvPr>
          <p:cNvSpPr>
            <a:spLocks noGrp="1"/>
          </p:cNvSpPr>
          <p:nvPr>
            <p:ph type="title" hasCustomPrompt="1"/>
          </p:nvPr>
        </p:nvSpPr>
        <p:spPr>
          <a:xfrm>
            <a:off x="6553200" y="365125"/>
            <a:ext cx="5171608" cy="1325563"/>
          </a:xfrm>
        </p:spPr>
        <p:txBody>
          <a:bodyPr vert="horz" lIns="91440" tIns="45720" rIns="91440" bIns="45720" rtlCol="0" anchor="ctr">
            <a:normAutofit/>
          </a:bodyPr>
          <a:lstStyle>
            <a:lvl1pPr>
              <a:defRPr lang="nl-BE" sz="3600" dirty="0">
                <a:latin typeface="+mj-lt"/>
              </a:defRPr>
            </a:lvl1pPr>
          </a:lstStyle>
          <a:p>
            <a:pPr lvl="0"/>
            <a:r>
              <a:rPr lang="nl-NL" dirty="0"/>
              <a:t>Slide titel</a:t>
            </a:r>
            <a:endParaRPr lang="nl-BE" dirty="0"/>
          </a:p>
        </p:txBody>
      </p:sp>
    </p:spTree>
    <p:extLst>
      <p:ext uri="{BB962C8B-B14F-4D97-AF65-F5344CB8AC3E}">
        <p14:creationId xmlns:p14="http://schemas.microsoft.com/office/powerpoint/2010/main" val="2043411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Zonder ondertitel (3)">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920BA580-15EF-0EE9-A2D8-8A74BE595294}"/>
              </a:ext>
            </a:extLst>
          </p:cNvPr>
          <p:cNvSpPr/>
          <p:nvPr/>
        </p:nvSpPr>
        <p:spPr>
          <a:xfrm>
            <a:off x="6096000" y="-124905"/>
            <a:ext cx="6096000" cy="710781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a:extLst>
              <a:ext uri="{FF2B5EF4-FFF2-40B4-BE49-F238E27FC236}">
                <a16:creationId xmlns:a16="http://schemas.microsoft.com/office/drawing/2014/main" id="{45C54491-D763-0E11-8B43-4357F5D57566}"/>
              </a:ext>
            </a:extLst>
          </p:cNvPr>
          <p:cNvSpPr>
            <a:spLocks noGrp="1"/>
          </p:cNvSpPr>
          <p:nvPr>
            <p:ph type="title" hasCustomPrompt="1"/>
          </p:nvPr>
        </p:nvSpPr>
        <p:spPr>
          <a:xfrm>
            <a:off x="6553200" y="365125"/>
            <a:ext cx="4802188" cy="1325563"/>
          </a:xfrm>
        </p:spPr>
        <p:txBody>
          <a:bodyPr vert="horz" lIns="91440" tIns="45720" rIns="91440" bIns="45720" rtlCol="0" anchor="ctr">
            <a:normAutofit/>
          </a:bodyPr>
          <a:lstStyle>
            <a:lvl1pPr>
              <a:defRPr lang="nl-BE" sz="3600" dirty="0">
                <a:latin typeface="+mj-lt"/>
              </a:defRPr>
            </a:lvl1pPr>
          </a:lstStyle>
          <a:p>
            <a:pPr lvl="0"/>
            <a:r>
              <a:rPr lang="nl-NL" dirty="0"/>
              <a:t>Slide titel</a:t>
            </a:r>
            <a:endParaRPr lang="nl-BE" dirty="0"/>
          </a:p>
        </p:txBody>
      </p:sp>
      <p:sp>
        <p:nvSpPr>
          <p:cNvPr id="6" name="Tijdelijke aanduiding voor inhoud 5">
            <a:extLst>
              <a:ext uri="{FF2B5EF4-FFF2-40B4-BE49-F238E27FC236}">
                <a16:creationId xmlns:a16="http://schemas.microsoft.com/office/drawing/2014/main" id="{879436A2-5B72-202A-DE90-0F65BEE04849}"/>
              </a:ext>
            </a:extLst>
          </p:cNvPr>
          <p:cNvSpPr>
            <a:spLocks noGrp="1"/>
          </p:cNvSpPr>
          <p:nvPr>
            <p:ph sz="quarter" idx="4"/>
          </p:nvPr>
        </p:nvSpPr>
        <p:spPr>
          <a:xfrm>
            <a:off x="465858" y="1182173"/>
            <a:ext cx="5183188" cy="4493653"/>
          </a:xfrm>
        </p:spPr>
        <p:txBody>
          <a:bodyPr vert="horz" lIns="91440" tIns="45720" rIns="91440" bIns="45720" rtlCol="0">
            <a:normAutofit/>
          </a:bodyPr>
          <a:lstStyle>
            <a:lvl1pPr>
              <a:defRPr lang="nl-NL" smtClean="0"/>
            </a:lvl1pPr>
          </a:lstStyle>
          <a:p>
            <a:pPr lvl="0"/>
            <a:r>
              <a:rPr lang="nl-NL"/>
              <a:t>Klikken om de tekststijl van het model te bewerken</a:t>
            </a:r>
          </a:p>
        </p:txBody>
      </p:sp>
      <p:sp>
        <p:nvSpPr>
          <p:cNvPr id="7" name="Tijdelijke aanduiding voor datum 6">
            <a:extLst>
              <a:ext uri="{FF2B5EF4-FFF2-40B4-BE49-F238E27FC236}">
                <a16:creationId xmlns:a16="http://schemas.microsoft.com/office/drawing/2014/main" id="{09E178ED-5F52-F87C-F0B2-7F9A729E3774}"/>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8" name="Tijdelijke aanduiding voor voettekst 7">
            <a:extLst>
              <a:ext uri="{FF2B5EF4-FFF2-40B4-BE49-F238E27FC236}">
                <a16:creationId xmlns:a16="http://schemas.microsoft.com/office/drawing/2014/main" id="{4CD6D2AC-59D8-F76D-67E9-FCB829888965}"/>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0B736C9A-764D-70F3-74FE-8147563FEDE3}"/>
              </a:ext>
            </a:extLst>
          </p:cNvPr>
          <p:cNvSpPr>
            <a:spLocks noGrp="1"/>
          </p:cNvSpPr>
          <p:nvPr>
            <p:ph type="sldNum" sz="quarter" idx="12"/>
          </p:nvPr>
        </p:nvSpPr>
        <p:spPr/>
        <p:txBody>
          <a:bodyPr/>
          <a:lstStyle/>
          <a:p>
            <a:fld id="{BE926ED6-BD06-49E7-975C-A151CD31EFBB}" type="slidenum">
              <a:rPr lang="nl-BE" smtClean="0"/>
              <a:t>‹nr.›</a:t>
            </a:fld>
            <a:endParaRPr lang="nl-BE"/>
          </a:p>
        </p:txBody>
      </p:sp>
      <p:pic>
        <p:nvPicPr>
          <p:cNvPr id="5" name="Afbeelding 4" descr="Afbeelding met Lettertype, Graphics, grafische vormgeving, schermopname&#10;&#10;Door AI gegenereerde inhoud is mogelijk onjuist.">
            <a:extLst>
              <a:ext uri="{FF2B5EF4-FFF2-40B4-BE49-F238E27FC236}">
                <a16:creationId xmlns:a16="http://schemas.microsoft.com/office/drawing/2014/main" id="{33287FFB-064F-8F21-246D-CB0BA44588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pic>
        <p:nvPicPr>
          <p:cNvPr id="11" name="Graphic 10">
            <a:extLst>
              <a:ext uri="{FF2B5EF4-FFF2-40B4-BE49-F238E27FC236}">
                <a16:creationId xmlns:a16="http://schemas.microsoft.com/office/drawing/2014/main" id="{F767F2B4-5802-7684-BA9C-09EBCC61FF9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87246" y="590970"/>
            <a:ext cx="1794044" cy="1794044"/>
          </a:xfrm>
          <a:prstGeom prst="rect">
            <a:avLst/>
          </a:prstGeom>
        </p:spPr>
      </p:pic>
      <p:sp>
        <p:nvSpPr>
          <p:cNvPr id="12" name="Tijdelijke aanduiding voor tekst 13">
            <a:extLst>
              <a:ext uri="{FF2B5EF4-FFF2-40B4-BE49-F238E27FC236}">
                <a16:creationId xmlns:a16="http://schemas.microsoft.com/office/drawing/2014/main" id="{D342DA23-B113-DC4D-E992-D97E2DAC4D93}"/>
              </a:ext>
            </a:extLst>
          </p:cNvPr>
          <p:cNvSpPr>
            <a:spLocks noGrp="1"/>
          </p:cNvSpPr>
          <p:nvPr>
            <p:ph type="body" sz="quarter" idx="13"/>
          </p:nvPr>
        </p:nvSpPr>
        <p:spPr>
          <a:xfrm>
            <a:off x="6551612" y="1793289"/>
            <a:ext cx="4802188" cy="3882537"/>
          </a:xfrm>
        </p:spPr>
        <p:txBody>
          <a:bodyPr vert="horz" lIns="91440" tIns="45720" rIns="91440" bIns="45720" rtlCol="0">
            <a:normAutofit/>
          </a:bodyPr>
          <a:lstStyle>
            <a:lvl1pPr>
              <a:defRPr lang="nl-NL" smtClean="0"/>
            </a:lvl1pPr>
            <a:lvl2pPr>
              <a:defRPr lang="nl-NL" smtClean="0"/>
            </a:lvl2pPr>
            <a:lvl3pPr>
              <a:defRPr lang="nl-NL" sz="900" smtClean="0"/>
            </a:lvl3pPr>
            <a:lvl4pPr>
              <a:defRPr lang="nl-NL" sz="800" smtClean="0"/>
            </a:lvl4pPr>
            <a:lvl5pPr>
              <a:defRPr lang="nl-BE" sz="800" dirty="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Tree>
    <p:extLst>
      <p:ext uri="{BB962C8B-B14F-4D97-AF65-F5344CB8AC3E}">
        <p14:creationId xmlns:p14="http://schemas.microsoft.com/office/powerpoint/2010/main" val="2024599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Zonder titels">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D71974F-C941-5EA8-9A2B-F65EDABDD37E}"/>
              </a:ext>
            </a:extLst>
          </p:cNvPr>
          <p:cNvSpPr>
            <a:spLocks noGrp="1"/>
          </p:cNvSpPr>
          <p:nvPr>
            <p:ph type="dt" sz="half" idx="10"/>
          </p:nvPr>
        </p:nvSpPr>
        <p:spPr/>
        <p:txBody>
          <a:bodyPr/>
          <a:lstStyle/>
          <a:p>
            <a:fld id="{40BE7827-B290-4295-8485-96C798BABEDE}" type="datetimeFigureOut">
              <a:rPr lang="nl-BE" smtClean="0"/>
              <a:t>27/07/2026</a:t>
            </a:fld>
            <a:endParaRPr lang="nl-BE"/>
          </a:p>
        </p:txBody>
      </p:sp>
      <p:sp>
        <p:nvSpPr>
          <p:cNvPr id="3" name="Tijdelijke aanduiding voor voettekst 2">
            <a:extLst>
              <a:ext uri="{FF2B5EF4-FFF2-40B4-BE49-F238E27FC236}">
                <a16:creationId xmlns:a16="http://schemas.microsoft.com/office/drawing/2014/main" id="{409079BD-7E19-9265-AB5E-19BB074F3BEC}"/>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4919D720-E209-B3DD-8FBA-F20ED76FBCB1}"/>
              </a:ext>
            </a:extLst>
          </p:cNvPr>
          <p:cNvSpPr>
            <a:spLocks noGrp="1"/>
          </p:cNvSpPr>
          <p:nvPr>
            <p:ph type="sldNum" sz="quarter" idx="12"/>
          </p:nvPr>
        </p:nvSpPr>
        <p:spPr/>
        <p:txBody>
          <a:bodyPr/>
          <a:lstStyle/>
          <a:p>
            <a:fld id="{BE926ED6-BD06-49E7-975C-A151CD31EFBB}" type="slidenum">
              <a:rPr lang="nl-BE" smtClean="0"/>
              <a:t>‹nr.›</a:t>
            </a:fld>
            <a:endParaRPr lang="nl-BE"/>
          </a:p>
        </p:txBody>
      </p:sp>
      <p:sp>
        <p:nvSpPr>
          <p:cNvPr id="9" name="Tijdelijke aanduiding voor inhoud 8">
            <a:extLst>
              <a:ext uri="{FF2B5EF4-FFF2-40B4-BE49-F238E27FC236}">
                <a16:creationId xmlns:a16="http://schemas.microsoft.com/office/drawing/2014/main" id="{D6B8CFEC-F8F2-02AC-5C05-5EA96D2B7B69}"/>
              </a:ext>
            </a:extLst>
          </p:cNvPr>
          <p:cNvSpPr>
            <a:spLocks noGrp="1"/>
          </p:cNvSpPr>
          <p:nvPr>
            <p:ph sz="quarter" idx="13"/>
          </p:nvPr>
        </p:nvSpPr>
        <p:spPr>
          <a:xfrm>
            <a:off x="349250" y="234950"/>
            <a:ext cx="11528425" cy="6373813"/>
          </a:xfrm>
        </p:spPr>
        <p:txBody>
          <a:bodyPr vert="horz" lIns="91440" tIns="45720" rIns="91440" bIns="45720" rtlCol="0">
            <a:normAutofit/>
          </a:bodyPr>
          <a:lstStyle>
            <a:lvl1pPr>
              <a:defRPr lang="nl-NL" smtClean="0"/>
            </a:lvl1pPr>
          </a:lstStyle>
          <a:p>
            <a:pPr lvl="0"/>
            <a:r>
              <a:rPr lang="nl-NL"/>
              <a:t>Klikken om de tekststijl van het model te bewerken</a:t>
            </a:r>
          </a:p>
        </p:txBody>
      </p:sp>
      <p:sp>
        <p:nvSpPr>
          <p:cNvPr id="6" name="Rechthoek 5">
            <a:extLst>
              <a:ext uri="{FF2B5EF4-FFF2-40B4-BE49-F238E27FC236}">
                <a16:creationId xmlns:a16="http://schemas.microsoft.com/office/drawing/2014/main" id="{43BC06DB-6603-52CA-0F23-CF744BA67B49}"/>
              </a:ext>
            </a:extLst>
          </p:cNvPr>
          <p:cNvSpPr/>
          <p:nvPr/>
        </p:nvSpPr>
        <p:spPr>
          <a:xfrm>
            <a:off x="650513" y="988043"/>
            <a:ext cx="2638872" cy="106168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7" name="Afbeelding 6" descr="Afbeelding met Lettertype, Graphics, grafische vormgeving, schermopname&#10;&#10;Door AI gegenereerde inhoud is mogelijk onjuist.">
            <a:extLst>
              <a:ext uri="{FF2B5EF4-FFF2-40B4-BE49-F238E27FC236}">
                <a16:creationId xmlns:a16="http://schemas.microsoft.com/office/drawing/2014/main" id="{12FA7E75-9266-4DAD-0076-035218919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45481" y="5856730"/>
            <a:ext cx="2084317" cy="640464"/>
          </a:xfrm>
          <a:prstGeom prst="rect">
            <a:avLst/>
          </a:prstGeom>
        </p:spPr>
      </p:pic>
    </p:spTree>
    <p:extLst>
      <p:ext uri="{BB962C8B-B14F-4D97-AF65-F5344CB8AC3E}">
        <p14:creationId xmlns:p14="http://schemas.microsoft.com/office/powerpoint/2010/main" val="353276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Rechthoek: afgeronde hoeken 11">
            <a:extLst>
              <a:ext uri="{FF2B5EF4-FFF2-40B4-BE49-F238E27FC236}">
                <a16:creationId xmlns:a16="http://schemas.microsoft.com/office/drawing/2014/main" id="{448288BA-FB37-9F1D-8A62-AE746D125896}"/>
              </a:ext>
            </a:extLst>
          </p:cNvPr>
          <p:cNvSpPr/>
          <p:nvPr/>
        </p:nvSpPr>
        <p:spPr>
          <a:xfrm>
            <a:off x="327660" y="244475"/>
            <a:ext cx="11536680" cy="6369050"/>
          </a:xfrm>
          <a:prstGeom prst="roundRect">
            <a:avLst>
              <a:gd name="adj" fmla="val 2908"/>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2" name="Tijdelijke aanduiding voor titel 1">
            <a:extLst>
              <a:ext uri="{FF2B5EF4-FFF2-40B4-BE49-F238E27FC236}">
                <a16:creationId xmlns:a16="http://schemas.microsoft.com/office/drawing/2014/main" id="{515D3846-D30D-D1AE-8EF7-796F32E13588}"/>
              </a:ext>
            </a:extLst>
          </p:cNvPr>
          <p:cNvSpPr>
            <a:spLocks noGrp="1"/>
          </p:cNvSpPr>
          <p:nvPr>
            <p:ph type="title"/>
          </p:nvPr>
        </p:nvSpPr>
        <p:spPr>
          <a:xfrm>
            <a:off x="931168" y="559292"/>
            <a:ext cx="10422632" cy="740885"/>
          </a:xfrm>
          <a:prstGeom prst="rect">
            <a:avLst/>
          </a:prstGeom>
        </p:spPr>
        <p:txBody>
          <a:bodyPr vert="horz" lIns="91440" tIns="45720" rIns="91440" bIns="45720" rtlCol="0" anchor="ctr">
            <a:normAutofit/>
          </a:bodyPr>
          <a:lstStyle/>
          <a:p>
            <a:r>
              <a:rPr lang="nl-NL" dirty="0"/>
              <a:t>Klik om stijl te bewerken</a:t>
            </a:r>
            <a:endParaRPr lang="nl-BE" dirty="0"/>
          </a:p>
        </p:txBody>
      </p:sp>
      <p:sp>
        <p:nvSpPr>
          <p:cNvPr id="3" name="Tijdelijke aanduiding voor tekst 2">
            <a:extLst>
              <a:ext uri="{FF2B5EF4-FFF2-40B4-BE49-F238E27FC236}">
                <a16:creationId xmlns:a16="http://schemas.microsoft.com/office/drawing/2014/main" id="{2CCBBB46-933D-3D74-8D98-AFDB4A89729B}"/>
              </a:ext>
            </a:extLst>
          </p:cNvPr>
          <p:cNvSpPr>
            <a:spLocks noGrp="1"/>
          </p:cNvSpPr>
          <p:nvPr>
            <p:ph type="body" idx="1"/>
          </p:nvPr>
        </p:nvSpPr>
        <p:spPr>
          <a:xfrm>
            <a:off x="931168" y="2210539"/>
            <a:ext cx="10422632" cy="3966423"/>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a:p>
            <a:pPr lvl="1"/>
            <a:endParaRPr lang="nl-BE" dirty="0"/>
          </a:p>
        </p:txBody>
      </p:sp>
      <p:sp>
        <p:nvSpPr>
          <p:cNvPr id="4" name="Tijdelijke aanduiding voor datum 3">
            <a:extLst>
              <a:ext uri="{FF2B5EF4-FFF2-40B4-BE49-F238E27FC236}">
                <a16:creationId xmlns:a16="http://schemas.microsoft.com/office/drawing/2014/main" id="{E0A72824-E456-3744-3069-3542B2B0D7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0BE7827-B290-4295-8485-96C798BABEDE}" type="datetimeFigureOut">
              <a:rPr lang="nl-BE" smtClean="0"/>
              <a:t>27/07/2026</a:t>
            </a:fld>
            <a:endParaRPr lang="nl-BE"/>
          </a:p>
        </p:txBody>
      </p:sp>
      <p:sp>
        <p:nvSpPr>
          <p:cNvPr id="5" name="Tijdelijke aanduiding voor voettekst 4">
            <a:extLst>
              <a:ext uri="{FF2B5EF4-FFF2-40B4-BE49-F238E27FC236}">
                <a16:creationId xmlns:a16="http://schemas.microsoft.com/office/drawing/2014/main" id="{E1417F64-D909-6F41-4116-54AA6BDCB5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BE"/>
          </a:p>
        </p:txBody>
      </p:sp>
      <p:sp>
        <p:nvSpPr>
          <p:cNvPr id="6" name="Tijdelijke aanduiding voor dianummer 5">
            <a:extLst>
              <a:ext uri="{FF2B5EF4-FFF2-40B4-BE49-F238E27FC236}">
                <a16:creationId xmlns:a16="http://schemas.microsoft.com/office/drawing/2014/main" id="{5175DC39-1DBD-A0FF-0D02-18FF3F59F2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E926ED6-BD06-49E7-975C-A151CD31EFBB}" type="slidenum">
              <a:rPr lang="nl-BE" smtClean="0"/>
              <a:t>‹nr.›</a:t>
            </a:fld>
            <a:endParaRPr lang="nl-BE"/>
          </a:p>
        </p:txBody>
      </p:sp>
      <p:pic>
        <p:nvPicPr>
          <p:cNvPr id="7" name="Graphic 6">
            <a:extLst>
              <a:ext uri="{FF2B5EF4-FFF2-40B4-BE49-F238E27FC236}">
                <a16:creationId xmlns:a16="http://schemas.microsoft.com/office/drawing/2014/main" id="{3AE94955-E877-6E6C-7CDD-B5EEA67A9689}"/>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931168" y="509202"/>
            <a:ext cx="1794044" cy="1794044"/>
          </a:xfrm>
          <a:prstGeom prst="rect">
            <a:avLst/>
          </a:prstGeom>
        </p:spPr>
      </p:pic>
      <p:pic>
        <p:nvPicPr>
          <p:cNvPr id="9" name="Graphic 8">
            <a:extLst>
              <a:ext uri="{FF2B5EF4-FFF2-40B4-BE49-F238E27FC236}">
                <a16:creationId xmlns:a16="http://schemas.microsoft.com/office/drawing/2014/main" id="{3B8944B4-ECA2-DD17-CF4F-0859371B3F0D}"/>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931168" y="509202"/>
            <a:ext cx="1794044" cy="1794044"/>
          </a:xfrm>
          <a:prstGeom prst="rect">
            <a:avLst/>
          </a:prstGeom>
        </p:spPr>
      </p:pic>
      <p:sp>
        <p:nvSpPr>
          <p:cNvPr id="8" name="Rechthoek: afgeronde hoeken 7">
            <a:extLst>
              <a:ext uri="{FF2B5EF4-FFF2-40B4-BE49-F238E27FC236}">
                <a16:creationId xmlns:a16="http://schemas.microsoft.com/office/drawing/2014/main" id="{3BE91DF6-B323-8CB0-A48C-D4C640123C0A}"/>
              </a:ext>
            </a:extLst>
          </p:cNvPr>
          <p:cNvSpPr/>
          <p:nvPr userDrawn="1"/>
        </p:nvSpPr>
        <p:spPr>
          <a:xfrm>
            <a:off x="327660" y="244475"/>
            <a:ext cx="11536680" cy="6369050"/>
          </a:xfrm>
          <a:prstGeom prst="roundRect">
            <a:avLst>
              <a:gd name="adj" fmla="val 2908"/>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Tree>
    <p:extLst>
      <p:ext uri="{BB962C8B-B14F-4D97-AF65-F5344CB8AC3E}">
        <p14:creationId xmlns:p14="http://schemas.microsoft.com/office/powerpoint/2010/main" val="70694285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Lst>
  <p:txStyles>
    <p:titleStyle>
      <a:lvl1pPr algn="l" defTabSz="914400" rtl="0" eaLnBrk="1" latinLnBrk="0" hangingPunct="1">
        <a:lnSpc>
          <a:spcPct val="90000"/>
        </a:lnSpc>
        <a:spcBef>
          <a:spcPct val="0"/>
        </a:spcBef>
        <a:buNone/>
        <a:defRPr sz="3600" b="1" kern="1200">
          <a:solidFill>
            <a:srgbClr val="285F74"/>
          </a:solidFill>
          <a:latin typeface="+mj-lt"/>
          <a:ea typeface="Inter" panose="02000503000000020004" pitchFamily="2" charset="0"/>
          <a:cs typeface="+mj-cs"/>
        </a:defRPr>
      </a:lvl1pPr>
    </p:titleStyle>
    <p:bodyStyle>
      <a:lvl1pPr marL="0" indent="0" algn="l" defTabSz="914400" rtl="0" eaLnBrk="1" latinLnBrk="0" hangingPunct="1">
        <a:lnSpc>
          <a:spcPct val="100000"/>
        </a:lnSpc>
        <a:spcBef>
          <a:spcPts val="0"/>
        </a:spcBef>
        <a:buClr>
          <a:schemeClr val="accent3"/>
        </a:buClr>
        <a:buFont typeface="Arial" panose="020B0604020202020204" pitchFamily="34" charset="0"/>
        <a:buNone/>
        <a:defRPr lang="nl-NL" sz="1200" b="0" kern="1200" dirty="0">
          <a:solidFill>
            <a:srgbClr val="353535"/>
          </a:solidFill>
          <a:latin typeface="+mn-lt"/>
          <a:ea typeface="Inter" panose="02000503000000020004" pitchFamily="2" charset="0"/>
          <a:cs typeface="+mn-cs"/>
        </a:defRPr>
      </a:lvl1pPr>
      <a:lvl2pPr marL="803275" indent="-285750" algn="l" defTabSz="914400" rtl="0" eaLnBrk="1" latinLnBrk="0" hangingPunct="1">
        <a:lnSpc>
          <a:spcPct val="100000"/>
        </a:lnSpc>
        <a:spcBef>
          <a:spcPts val="0"/>
        </a:spcBef>
        <a:buClr>
          <a:schemeClr val="accent3"/>
        </a:buClr>
        <a:buFont typeface="Arial" panose="020B0604020202020204" pitchFamily="34" charset="0"/>
        <a:buChar char="•"/>
        <a:defRPr lang="nl-BE" sz="1200" b="0" kern="1200" dirty="0">
          <a:solidFill>
            <a:schemeClr val="tx1"/>
          </a:solidFill>
          <a:latin typeface="+mn-lt"/>
          <a:ea typeface="Inter" panose="02000503000000020004" pitchFamily="2" charset="0"/>
          <a:cs typeface="+mn-cs"/>
        </a:defRPr>
      </a:lvl2pPr>
      <a:lvl3pPr marL="1143000" indent="-228600" algn="l" defTabSz="914400" rtl="0" eaLnBrk="1" latinLnBrk="0" hangingPunct="1">
        <a:lnSpc>
          <a:spcPct val="100000"/>
        </a:lnSpc>
        <a:spcBef>
          <a:spcPts val="0"/>
        </a:spcBef>
        <a:buClr>
          <a:schemeClr val="accent3"/>
        </a:buClr>
        <a:buFont typeface="Arial" panose="020B0604020202020204" pitchFamily="34" charset="0"/>
        <a:buChar char="•"/>
        <a:defRPr lang="nl-NL" sz="1200" kern="1200" dirty="0">
          <a:solidFill>
            <a:schemeClr val="tx1"/>
          </a:solidFill>
          <a:latin typeface="+mn-lt"/>
          <a:ea typeface="Inter" panose="02000503000000020004" pitchFamily="2" charset="0"/>
          <a:cs typeface="+mn-cs"/>
        </a:defRPr>
      </a:lvl3pPr>
      <a:lvl4pPr marL="1600200" indent="-228600" algn="l" defTabSz="914400" rtl="0" eaLnBrk="1" latinLnBrk="0" hangingPunct="1">
        <a:lnSpc>
          <a:spcPct val="100000"/>
        </a:lnSpc>
        <a:spcBef>
          <a:spcPts val="0"/>
        </a:spcBef>
        <a:buClr>
          <a:schemeClr val="accent3"/>
        </a:buClr>
        <a:buFont typeface="Arial" panose="020B0604020202020204" pitchFamily="34" charset="0"/>
        <a:buChar char="•"/>
        <a:defRPr lang="nl-NL" sz="1050" kern="1200" dirty="0">
          <a:solidFill>
            <a:schemeClr val="tx1"/>
          </a:solidFill>
          <a:latin typeface="+mn-lt"/>
          <a:ea typeface="Inter" panose="02000503000000020004" pitchFamily="2" charset="0"/>
          <a:cs typeface="+mn-cs"/>
        </a:defRPr>
      </a:lvl4pPr>
      <a:lvl5pPr marL="2057400" indent="-228600" algn="l" defTabSz="914400" rtl="0" eaLnBrk="1" latinLnBrk="0" hangingPunct="1">
        <a:lnSpc>
          <a:spcPct val="100000"/>
        </a:lnSpc>
        <a:spcBef>
          <a:spcPts val="0"/>
        </a:spcBef>
        <a:buClr>
          <a:schemeClr val="accent3"/>
        </a:buClr>
        <a:buFont typeface="Arial" panose="020B0604020202020204" pitchFamily="34" charset="0"/>
        <a:buChar char="•"/>
        <a:defRPr lang="nl-BE" sz="1050" kern="1200" dirty="0">
          <a:solidFill>
            <a:schemeClr val="tx1"/>
          </a:solidFill>
          <a:latin typeface="+mn-lt"/>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userDrawn="1">
          <p15:clr>
            <a:srgbClr val="F26B43"/>
          </p15:clr>
        </p15:guide>
        <p15:guide id="6"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2BD533-F612-ED10-A8EF-095E4ECA1A65}"/>
              </a:ext>
            </a:extLst>
          </p:cNvPr>
          <p:cNvSpPr>
            <a:spLocks noGrp="1"/>
          </p:cNvSpPr>
          <p:nvPr>
            <p:ph type="ctrTitle"/>
          </p:nvPr>
        </p:nvSpPr>
        <p:spPr/>
        <p:txBody>
          <a:bodyPr>
            <a:spAutoFit/>
          </a:bodyPr>
          <a:lstStyle/>
          <a:p>
            <a:r>
              <a:rPr lang="nl-NL" dirty="0"/>
              <a:t>Ondernemer voor de Klas</a:t>
            </a:r>
            <a:endParaRPr lang="nl-BE" dirty="0"/>
          </a:p>
        </p:txBody>
      </p:sp>
      <p:sp>
        <p:nvSpPr>
          <p:cNvPr id="3" name="Ondertitel 2">
            <a:extLst>
              <a:ext uri="{FF2B5EF4-FFF2-40B4-BE49-F238E27FC236}">
                <a16:creationId xmlns:a16="http://schemas.microsoft.com/office/drawing/2014/main" id="{2F20773D-C6B8-792D-B585-49E19C5D9B56}"/>
              </a:ext>
            </a:extLst>
          </p:cNvPr>
          <p:cNvSpPr>
            <a:spLocks noGrp="1"/>
          </p:cNvSpPr>
          <p:nvPr>
            <p:ph type="subTitle" idx="1"/>
          </p:nvPr>
        </p:nvSpPr>
        <p:spPr/>
        <p:txBody>
          <a:bodyPr/>
          <a:lstStyle/>
          <a:p>
            <a:r>
              <a:rPr lang="nl-NL" dirty="0"/>
              <a:t>Welke job wordt jouw toekomst?</a:t>
            </a:r>
            <a:endParaRPr lang="nl-BE" dirty="0"/>
          </a:p>
        </p:txBody>
      </p:sp>
    </p:spTree>
    <p:extLst>
      <p:ext uri="{BB962C8B-B14F-4D97-AF65-F5344CB8AC3E}">
        <p14:creationId xmlns:p14="http://schemas.microsoft.com/office/powerpoint/2010/main" val="1013608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9E71B7D8-55D9-EF10-C13E-98105011026F}"/>
              </a:ext>
            </a:extLst>
          </p:cNvPr>
          <p:cNvSpPr>
            <a:spLocks noGrp="1"/>
          </p:cNvSpPr>
          <p:nvPr>
            <p:ph type="title"/>
          </p:nvPr>
        </p:nvSpPr>
        <p:spPr/>
        <p:txBody>
          <a:bodyPr/>
          <a:lstStyle/>
          <a:p>
            <a:r>
              <a:rPr lang="nl-NL" dirty="0"/>
              <a:t>Vragen(v)uur</a:t>
            </a:r>
            <a:endParaRPr lang="nl-BE" dirty="0"/>
          </a:p>
        </p:txBody>
      </p:sp>
      <p:sp>
        <p:nvSpPr>
          <p:cNvPr id="9" name="Tijdelijke aanduiding voor tekst 8">
            <a:extLst>
              <a:ext uri="{FF2B5EF4-FFF2-40B4-BE49-F238E27FC236}">
                <a16:creationId xmlns:a16="http://schemas.microsoft.com/office/drawing/2014/main" id="{4AF05E14-F77D-9812-D4F1-9F04C90DD1BA}"/>
              </a:ext>
            </a:extLst>
          </p:cNvPr>
          <p:cNvSpPr>
            <a:spLocks noGrp="1"/>
          </p:cNvSpPr>
          <p:nvPr>
            <p:ph type="body" idx="1"/>
          </p:nvPr>
        </p:nvSpPr>
        <p:spPr>
          <a:xfrm>
            <a:off x="839788" y="1736396"/>
            <a:ext cx="2568430" cy="369332"/>
          </a:xfrm>
        </p:spPr>
        <p:txBody>
          <a:bodyPr/>
          <a:lstStyle/>
          <a:p>
            <a:r>
              <a:rPr lang="nl-NL" dirty="0"/>
              <a:t>Wat wil je weten?</a:t>
            </a:r>
            <a:endParaRPr lang="nl-BE" dirty="0"/>
          </a:p>
        </p:txBody>
      </p:sp>
      <p:pic>
        <p:nvPicPr>
          <p:cNvPr id="5" name="Tijdelijke aanduiding voor inhoud 4" descr="Afbeelding met persoon, overdekt, kunst&#10;&#10;Beschrijving automatisch gegenereerd met gemiddelde betrouwbaarheid">
            <a:extLst>
              <a:ext uri="{FF2B5EF4-FFF2-40B4-BE49-F238E27FC236}">
                <a16:creationId xmlns:a16="http://schemas.microsoft.com/office/drawing/2014/main" id="{DDB33F56-4AFD-3C8F-6714-15654F67F799}"/>
              </a:ext>
            </a:extLst>
          </p:cNvPr>
          <p:cNvPicPr>
            <a:picLocks noGrp="1" noChangeAspect="1"/>
          </p:cNvPicPr>
          <p:nvPr>
            <p:ph sz="quarter" idx="4"/>
          </p:nvPr>
        </p:nvPicPr>
        <p:blipFill>
          <a:blip r:embed="rId2" cstate="screen">
            <a:extLst>
              <a:ext uri="{28A0092B-C50C-407E-A947-70E740481C1C}">
                <a14:useLocalDpi xmlns:a14="http://schemas.microsoft.com/office/drawing/2010/main"/>
              </a:ext>
            </a:extLst>
          </a:blip>
          <a:stretch>
            <a:fillRect/>
          </a:stretch>
        </p:blipFill>
        <p:spPr>
          <a:xfrm>
            <a:off x="7632017" y="1184275"/>
            <a:ext cx="3009679" cy="4508500"/>
          </a:xfrm>
        </p:spPr>
      </p:pic>
      <p:sp>
        <p:nvSpPr>
          <p:cNvPr id="2" name="Tijdelijke aanduiding voor tekst 1">
            <a:extLst>
              <a:ext uri="{FF2B5EF4-FFF2-40B4-BE49-F238E27FC236}">
                <a16:creationId xmlns:a16="http://schemas.microsoft.com/office/drawing/2014/main" id="{3FC4ED3C-4894-6D34-04DC-9C3C71632534}"/>
              </a:ext>
            </a:extLst>
          </p:cNvPr>
          <p:cNvSpPr>
            <a:spLocks noGrp="1"/>
          </p:cNvSpPr>
          <p:nvPr>
            <p:ph type="body" sz="quarter" idx="13"/>
          </p:nvPr>
        </p:nvSpPr>
        <p:spPr/>
        <p:txBody>
          <a:bodyPr/>
          <a:lstStyle/>
          <a:p>
            <a:endParaRPr lang="nl-BE"/>
          </a:p>
        </p:txBody>
      </p:sp>
    </p:spTree>
    <p:extLst>
      <p:ext uri="{BB962C8B-B14F-4D97-AF65-F5344CB8AC3E}">
        <p14:creationId xmlns:p14="http://schemas.microsoft.com/office/powerpoint/2010/main" val="1847091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F556EA32-DF1B-4702-3CE5-5C9C6980265D}"/>
              </a:ext>
            </a:extLst>
          </p:cNvPr>
          <p:cNvPicPr>
            <a:picLocks noChangeAspect="1"/>
          </p:cNvPicPr>
          <p:nvPr/>
        </p:nvPicPr>
        <p:blipFill>
          <a:blip r:embed="rId2"/>
          <a:stretch>
            <a:fillRect/>
          </a:stretch>
        </p:blipFill>
        <p:spPr>
          <a:xfrm>
            <a:off x="551956" y="1804894"/>
            <a:ext cx="11088087" cy="3248211"/>
          </a:xfrm>
          <a:prstGeom prst="rect">
            <a:avLst/>
          </a:prstGeom>
        </p:spPr>
      </p:pic>
    </p:spTree>
    <p:extLst>
      <p:ext uri="{BB962C8B-B14F-4D97-AF65-F5344CB8AC3E}">
        <p14:creationId xmlns:p14="http://schemas.microsoft.com/office/powerpoint/2010/main" val="3583779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Tijdelijke aanduiding voor afbeelding 9" descr="Personen die vergaderen in een kantoor met een open indeling">
            <a:extLst>
              <a:ext uri="{FF2B5EF4-FFF2-40B4-BE49-F238E27FC236}">
                <a16:creationId xmlns:a16="http://schemas.microsoft.com/office/drawing/2014/main" id="{27B4F4AC-F47D-644F-C09E-7CEDC8B5C117}"/>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l="27" r="27"/>
          <a:stretch/>
        </p:blipFill>
        <p:spPr/>
      </p:pic>
      <p:sp>
        <p:nvSpPr>
          <p:cNvPr id="4" name="Titel 3">
            <a:extLst>
              <a:ext uri="{FF2B5EF4-FFF2-40B4-BE49-F238E27FC236}">
                <a16:creationId xmlns:a16="http://schemas.microsoft.com/office/drawing/2014/main" id="{13EC01A1-32AD-C5F9-D918-9BFE5A196855}"/>
              </a:ext>
            </a:extLst>
          </p:cNvPr>
          <p:cNvSpPr>
            <a:spLocks noGrp="1"/>
          </p:cNvSpPr>
          <p:nvPr>
            <p:ph type="title"/>
          </p:nvPr>
        </p:nvSpPr>
        <p:spPr/>
        <p:txBody>
          <a:bodyPr/>
          <a:lstStyle/>
          <a:p>
            <a:r>
              <a:rPr lang="nl-NL" dirty="0"/>
              <a:t>Bedrijfsnaam</a:t>
            </a:r>
            <a:endParaRPr lang="nl-BE" dirty="0"/>
          </a:p>
        </p:txBody>
      </p:sp>
    </p:spTree>
    <p:extLst>
      <p:ext uri="{BB962C8B-B14F-4D97-AF65-F5344CB8AC3E}">
        <p14:creationId xmlns:p14="http://schemas.microsoft.com/office/powerpoint/2010/main" val="2477068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789D6D12-4D14-A534-9A1D-41E350B8B3E9}"/>
              </a:ext>
            </a:extLst>
          </p:cNvPr>
          <p:cNvSpPr>
            <a:spLocks noGrp="1"/>
          </p:cNvSpPr>
          <p:nvPr>
            <p:ph type="body" idx="1"/>
          </p:nvPr>
        </p:nvSpPr>
        <p:spPr>
          <a:xfrm>
            <a:off x="6561858" y="1681163"/>
            <a:ext cx="4442115" cy="369332"/>
          </a:xfrm>
        </p:spPr>
        <p:txBody>
          <a:bodyPr/>
          <a:lstStyle/>
          <a:p>
            <a:r>
              <a:rPr lang="nl-BE" dirty="0"/>
              <a:t>Mijn studies, werk en ervaringen</a:t>
            </a:r>
          </a:p>
        </p:txBody>
      </p:sp>
      <p:sp>
        <p:nvSpPr>
          <p:cNvPr id="4" name="Tijdelijke aanduiding voor inhoud 3">
            <a:extLst>
              <a:ext uri="{FF2B5EF4-FFF2-40B4-BE49-F238E27FC236}">
                <a16:creationId xmlns:a16="http://schemas.microsoft.com/office/drawing/2014/main" id="{B205B085-414D-61BC-876B-A0A07B5143D2}"/>
              </a:ext>
            </a:extLst>
          </p:cNvPr>
          <p:cNvSpPr>
            <a:spLocks noGrp="1"/>
          </p:cNvSpPr>
          <p:nvPr>
            <p:ph sz="quarter" idx="4"/>
          </p:nvPr>
        </p:nvSpPr>
        <p:spPr/>
        <p:txBody>
          <a:bodyPr/>
          <a:lstStyle/>
          <a:p>
            <a:endParaRPr lang="nl-BE"/>
          </a:p>
        </p:txBody>
      </p:sp>
      <p:sp>
        <p:nvSpPr>
          <p:cNvPr id="5" name="Tijdelijke aanduiding voor tekst 4">
            <a:extLst>
              <a:ext uri="{FF2B5EF4-FFF2-40B4-BE49-F238E27FC236}">
                <a16:creationId xmlns:a16="http://schemas.microsoft.com/office/drawing/2014/main" id="{340F7D39-2E21-7E54-0D95-652BC45B767B}"/>
              </a:ext>
            </a:extLst>
          </p:cNvPr>
          <p:cNvSpPr>
            <a:spLocks noGrp="1"/>
          </p:cNvSpPr>
          <p:nvPr>
            <p:ph type="body" sz="quarter" idx="13"/>
          </p:nvPr>
        </p:nvSpPr>
        <p:spPr/>
        <p:txBody>
          <a:bodyPr/>
          <a:lstStyle/>
          <a:p>
            <a:r>
              <a:rPr lang="nl-BE" sz="1800" b="0" i="0" u="none" strike="noStrike" baseline="0" dirty="0">
                <a:solidFill>
                  <a:srgbClr val="000000"/>
                </a:solidFill>
              </a:rPr>
              <a:t>Voorstelling van jezelf en je parcours:</a:t>
            </a:r>
          </a:p>
          <a:p>
            <a:pPr marL="285750" indent="-285750">
              <a:buFont typeface="Arial" panose="020B0604020202020204" pitchFamily="34" charset="0"/>
              <a:buChar char="•"/>
            </a:pPr>
            <a:r>
              <a:rPr lang="nl-BE" sz="1800" dirty="0">
                <a:solidFill>
                  <a:srgbClr val="000000"/>
                </a:solidFill>
              </a:rPr>
              <a:t>St</a:t>
            </a:r>
            <a:r>
              <a:rPr lang="nl-BE" sz="1800" b="0" i="0" u="none" strike="noStrike" baseline="0" dirty="0">
                <a:solidFill>
                  <a:srgbClr val="000000"/>
                </a:solidFill>
              </a:rPr>
              <a:t>udietraject</a:t>
            </a:r>
            <a:endParaRPr lang="nl-BE" sz="1800" dirty="0">
              <a:solidFill>
                <a:srgbClr val="000000"/>
              </a:solidFill>
            </a:endParaRPr>
          </a:p>
          <a:p>
            <a:pPr marL="285750" indent="-285750">
              <a:buFont typeface="Arial" panose="020B0604020202020204" pitchFamily="34" charset="0"/>
              <a:buChar char="•"/>
            </a:pPr>
            <a:r>
              <a:rPr lang="nl-BE" sz="1800" dirty="0">
                <a:solidFill>
                  <a:srgbClr val="000000"/>
                </a:solidFill>
              </a:rPr>
              <a:t>We</a:t>
            </a:r>
            <a:r>
              <a:rPr lang="nl-BE" sz="1800" b="0" i="0" u="none" strike="noStrike" baseline="0" dirty="0">
                <a:solidFill>
                  <a:srgbClr val="000000"/>
                </a:solidFill>
              </a:rPr>
              <a:t>rkervaring</a:t>
            </a:r>
            <a:endParaRPr lang="nl-BE" b="0" i="0" u="none" strike="noStrike" baseline="0" dirty="0">
              <a:solidFill>
                <a:srgbClr val="000000"/>
              </a:solidFill>
            </a:endParaRPr>
          </a:p>
          <a:p>
            <a:pPr marL="285750" indent="-285750">
              <a:buFont typeface="Arial" panose="020B0604020202020204" pitchFamily="34" charset="0"/>
              <a:buChar char="•"/>
            </a:pPr>
            <a:r>
              <a:rPr lang="nl-BE" sz="1800" dirty="0">
                <a:solidFill>
                  <a:srgbClr val="000000"/>
                </a:solidFill>
              </a:rPr>
              <a:t>An</a:t>
            </a:r>
            <a:r>
              <a:rPr lang="nl-BE" sz="1800" b="0" i="0" u="none" strike="noStrike" baseline="0" dirty="0">
                <a:solidFill>
                  <a:srgbClr val="000000"/>
                </a:solidFill>
              </a:rPr>
              <a:t>dere ervaringen die je beïnvloed hebben en gevormd hebben tot wie je nu bent en waar je nu staat</a:t>
            </a:r>
          </a:p>
          <a:p>
            <a:endParaRPr lang="nl-BE" dirty="0"/>
          </a:p>
        </p:txBody>
      </p:sp>
      <p:sp>
        <p:nvSpPr>
          <p:cNvPr id="2" name="Titel 1">
            <a:extLst>
              <a:ext uri="{FF2B5EF4-FFF2-40B4-BE49-F238E27FC236}">
                <a16:creationId xmlns:a16="http://schemas.microsoft.com/office/drawing/2014/main" id="{F5803C43-169E-6A73-DC69-D14F6D88FD39}"/>
              </a:ext>
            </a:extLst>
          </p:cNvPr>
          <p:cNvSpPr>
            <a:spLocks noGrp="1"/>
          </p:cNvSpPr>
          <p:nvPr>
            <p:ph type="title"/>
          </p:nvPr>
        </p:nvSpPr>
        <p:spPr/>
        <p:txBody>
          <a:bodyPr/>
          <a:lstStyle/>
          <a:p>
            <a:r>
              <a:rPr lang="nl-BE" dirty="0">
                <a:latin typeface="+mj-lt"/>
              </a:rPr>
              <a:t>Wie ben ik?</a:t>
            </a:r>
          </a:p>
        </p:txBody>
      </p:sp>
    </p:spTree>
    <p:extLst>
      <p:ext uri="{BB962C8B-B14F-4D97-AF65-F5344CB8AC3E}">
        <p14:creationId xmlns:p14="http://schemas.microsoft.com/office/powerpoint/2010/main" val="3813698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7C82492E-0688-72EC-E82E-BF3BDD005107}"/>
              </a:ext>
            </a:extLst>
          </p:cNvPr>
          <p:cNvSpPr>
            <a:spLocks noGrp="1"/>
          </p:cNvSpPr>
          <p:nvPr>
            <p:ph type="body" idx="1"/>
          </p:nvPr>
        </p:nvSpPr>
        <p:spPr>
          <a:xfrm>
            <a:off x="6561858" y="1681163"/>
            <a:ext cx="2072987" cy="369332"/>
          </a:xfrm>
        </p:spPr>
        <p:txBody>
          <a:bodyPr/>
          <a:lstStyle/>
          <a:p>
            <a:r>
              <a:rPr lang="nl-BE" dirty="0"/>
              <a:t>Waar ik werk</a:t>
            </a:r>
          </a:p>
        </p:txBody>
      </p:sp>
      <p:sp>
        <p:nvSpPr>
          <p:cNvPr id="4" name="Tijdelijke aanduiding voor inhoud 3">
            <a:extLst>
              <a:ext uri="{FF2B5EF4-FFF2-40B4-BE49-F238E27FC236}">
                <a16:creationId xmlns:a16="http://schemas.microsoft.com/office/drawing/2014/main" id="{D3741402-B6B3-EF4A-9C6D-5E3CF8C51C4E}"/>
              </a:ext>
            </a:extLst>
          </p:cNvPr>
          <p:cNvSpPr>
            <a:spLocks noGrp="1"/>
          </p:cNvSpPr>
          <p:nvPr>
            <p:ph sz="quarter" idx="4"/>
          </p:nvPr>
        </p:nvSpPr>
        <p:spPr/>
        <p:txBody>
          <a:bodyPr/>
          <a:lstStyle/>
          <a:p>
            <a:endParaRPr lang="nl-BE"/>
          </a:p>
        </p:txBody>
      </p:sp>
      <p:sp>
        <p:nvSpPr>
          <p:cNvPr id="5" name="Tijdelijke aanduiding voor tekst 4">
            <a:extLst>
              <a:ext uri="{FF2B5EF4-FFF2-40B4-BE49-F238E27FC236}">
                <a16:creationId xmlns:a16="http://schemas.microsoft.com/office/drawing/2014/main" id="{1ED11B46-03FE-12D9-9901-2AE0E7387397}"/>
              </a:ext>
            </a:extLst>
          </p:cNvPr>
          <p:cNvSpPr>
            <a:spLocks noGrp="1"/>
          </p:cNvSpPr>
          <p:nvPr>
            <p:ph type="body" sz="quarter" idx="13"/>
          </p:nvPr>
        </p:nvSpPr>
        <p:spPr/>
        <p:txBody>
          <a:bodyPr>
            <a:normAutofit/>
          </a:bodyPr>
          <a:lstStyle/>
          <a:p>
            <a:r>
              <a:rPr lang="nl-BE" sz="1800" b="0" i="0" u="none" strike="noStrike" baseline="0" dirty="0">
                <a:solidFill>
                  <a:srgbClr val="000000"/>
                </a:solidFill>
              </a:rPr>
              <a:t>Korte bedrijfsvoorstelling:  </a:t>
            </a:r>
          </a:p>
          <a:p>
            <a:pPr marL="285750" indent="-285750">
              <a:buFont typeface="Arial" panose="020B0604020202020204" pitchFamily="34" charset="0"/>
              <a:buChar char="•"/>
            </a:pPr>
            <a:r>
              <a:rPr lang="nl-BE" sz="1800" b="0" i="0" u="none" strike="noStrike" baseline="0" dirty="0">
                <a:solidFill>
                  <a:srgbClr val="000000"/>
                </a:solidFill>
              </a:rPr>
              <a:t>Locatie</a:t>
            </a:r>
          </a:p>
          <a:p>
            <a:pPr marL="285750" indent="-285750">
              <a:buFont typeface="Arial" panose="020B0604020202020204" pitchFamily="34" charset="0"/>
              <a:buChar char="•"/>
            </a:pPr>
            <a:r>
              <a:rPr lang="nl-BE" sz="1800" b="0" i="0" u="none" strike="noStrike" baseline="0" dirty="0">
                <a:solidFill>
                  <a:srgbClr val="000000"/>
                </a:solidFill>
              </a:rPr>
              <a:t>Historiek</a:t>
            </a:r>
          </a:p>
          <a:p>
            <a:pPr marL="285750" indent="-285750">
              <a:buFont typeface="Arial" panose="020B0604020202020204" pitchFamily="34" charset="0"/>
              <a:buChar char="•"/>
            </a:pPr>
            <a:r>
              <a:rPr lang="nl-BE" sz="1800" dirty="0">
                <a:solidFill>
                  <a:srgbClr val="000000"/>
                </a:solidFill>
              </a:rPr>
              <a:t>V</a:t>
            </a:r>
            <a:r>
              <a:rPr lang="nl-BE" sz="1800" b="0" i="0" u="none" strike="noStrike" baseline="0" dirty="0">
                <a:solidFill>
                  <a:srgbClr val="000000"/>
                </a:solidFill>
              </a:rPr>
              <a:t>isie en missie</a:t>
            </a:r>
          </a:p>
          <a:p>
            <a:pPr marL="285750" indent="-285750">
              <a:buFont typeface="Arial" panose="020B0604020202020204" pitchFamily="34" charset="0"/>
              <a:buChar char="•"/>
            </a:pPr>
            <a:r>
              <a:rPr lang="nl-BE" sz="1800" b="0" i="0" u="none" strike="noStrike" baseline="0" dirty="0">
                <a:solidFill>
                  <a:srgbClr val="000000"/>
                </a:solidFill>
              </a:rPr>
              <a:t>Bedrijfsgrootte</a:t>
            </a:r>
          </a:p>
          <a:p>
            <a:pPr marL="285750" indent="-285750">
              <a:buFont typeface="Arial" panose="020B0604020202020204" pitchFamily="34" charset="0"/>
              <a:buChar char="•"/>
            </a:pPr>
            <a:r>
              <a:rPr lang="nl-BE" sz="1800" dirty="0">
                <a:solidFill>
                  <a:srgbClr val="000000"/>
                </a:solidFill>
              </a:rPr>
              <a:t>C</a:t>
            </a:r>
            <a:r>
              <a:rPr lang="nl-BE" sz="1800" b="0" i="0" u="none" strike="noStrike" baseline="0" dirty="0">
                <a:solidFill>
                  <a:srgbClr val="000000"/>
                </a:solidFill>
              </a:rPr>
              <a:t>oncretisering van het aanbod (wat doet het bedrijf juist, wat biedt het aan?) </a:t>
            </a:r>
          </a:p>
          <a:p>
            <a:endParaRPr lang="nl-BE" sz="1400" dirty="0"/>
          </a:p>
        </p:txBody>
      </p:sp>
      <p:sp>
        <p:nvSpPr>
          <p:cNvPr id="2" name="Titel 1">
            <a:extLst>
              <a:ext uri="{FF2B5EF4-FFF2-40B4-BE49-F238E27FC236}">
                <a16:creationId xmlns:a16="http://schemas.microsoft.com/office/drawing/2014/main" id="{E533585A-B02B-4E67-D417-1A7AF3CE13E7}"/>
              </a:ext>
            </a:extLst>
          </p:cNvPr>
          <p:cNvSpPr>
            <a:spLocks noGrp="1"/>
          </p:cNvSpPr>
          <p:nvPr>
            <p:ph type="title"/>
          </p:nvPr>
        </p:nvSpPr>
        <p:spPr/>
        <p:txBody>
          <a:bodyPr/>
          <a:lstStyle/>
          <a:p>
            <a:r>
              <a:rPr lang="nl-BE" dirty="0">
                <a:latin typeface="+mj-lt"/>
              </a:rPr>
              <a:t>Mijn bedrijf</a:t>
            </a:r>
          </a:p>
        </p:txBody>
      </p:sp>
    </p:spTree>
    <p:extLst>
      <p:ext uri="{BB962C8B-B14F-4D97-AF65-F5344CB8AC3E}">
        <p14:creationId xmlns:p14="http://schemas.microsoft.com/office/powerpoint/2010/main" val="1219237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789D6D12-4D14-A534-9A1D-41E350B8B3E9}"/>
              </a:ext>
            </a:extLst>
          </p:cNvPr>
          <p:cNvSpPr>
            <a:spLocks noGrp="1"/>
          </p:cNvSpPr>
          <p:nvPr>
            <p:ph type="body" idx="1"/>
          </p:nvPr>
        </p:nvSpPr>
        <p:spPr/>
        <p:txBody>
          <a:bodyPr/>
          <a:lstStyle/>
          <a:p>
            <a:r>
              <a:rPr lang="nl-BE" dirty="0"/>
              <a:t>Wat ik doe binnen mijn bedrijf</a:t>
            </a:r>
          </a:p>
        </p:txBody>
      </p:sp>
      <p:sp>
        <p:nvSpPr>
          <p:cNvPr id="6" name="Tijdelijke aanduiding voor inhoud 5">
            <a:extLst>
              <a:ext uri="{FF2B5EF4-FFF2-40B4-BE49-F238E27FC236}">
                <a16:creationId xmlns:a16="http://schemas.microsoft.com/office/drawing/2014/main" id="{A3181323-E754-71C4-4B4E-435D28EEEA03}"/>
              </a:ext>
            </a:extLst>
          </p:cNvPr>
          <p:cNvSpPr>
            <a:spLocks noGrp="1"/>
          </p:cNvSpPr>
          <p:nvPr>
            <p:ph sz="quarter" idx="4"/>
          </p:nvPr>
        </p:nvSpPr>
        <p:spPr/>
        <p:txBody>
          <a:bodyPr/>
          <a:lstStyle/>
          <a:p>
            <a:endParaRPr lang="nl-BE"/>
          </a:p>
        </p:txBody>
      </p:sp>
      <p:sp>
        <p:nvSpPr>
          <p:cNvPr id="5" name="Tijdelijke aanduiding voor tekst 4">
            <a:extLst>
              <a:ext uri="{FF2B5EF4-FFF2-40B4-BE49-F238E27FC236}">
                <a16:creationId xmlns:a16="http://schemas.microsoft.com/office/drawing/2014/main" id="{340F7D39-2E21-7E54-0D95-652BC45B767B}"/>
              </a:ext>
            </a:extLst>
          </p:cNvPr>
          <p:cNvSpPr>
            <a:spLocks noGrp="1"/>
          </p:cNvSpPr>
          <p:nvPr>
            <p:ph type="body" sz="quarter" idx="13"/>
          </p:nvPr>
        </p:nvSpPr>
        <p:spPr/>
        <p:txBody>
          <a:bodyPr>
            <a:normAutofit/>
          </a:bodyPr>
          <a:lstStyle/>
          <a:p>
            <a:r>
              <a:rPr lang="nl-BE" sz="1800" dirty="0">
                <a:solidFill>
                  <a:srgbClr val="000000"/>
                </a:solidFill>
              </a:rPr>
              <a:t>Vertel over jouw specifieke job</a:t>
            </a:r>
          </a:p>
          <a:p>
            <a:pPr marL="285750" indent="-285750">
              <a:buFont typeface="Arial" panose="020B0604020202020204" pitchFamily="34" charset="0"/>
              <a:buChar char="•"/>
            </a:pPr>
            <a:r>
              <a:rPr lang="nl-BE" sz="1800" b="0" i="0" u="none" strike="noStrike" baseline="0" dirty="0">
                <a:solidFill>
                  <a:srgbClr val="000000"/>
                </a:solidFill>
              </a:rPr>
              <a:t>Wat doe je</a:t>
            </a:r>
          </a:p>
          <a:p>
            <a:pPr marL="285750" indent="-285750">
              <a:buFont typeface="Arial" panose="020B0604020202020204" pitchFamily="34" charset="0"/>
              <a:buChar char="•"/>
            </a:pPr>
            <a:r>
              <a:rPr lang="nl-BE" sz="1800" dirty="0">
                <a:solidFill>
                  <a:srgbClr val="000000"/>
                </a:solidFill>
              </a:rPr>
              <a:t>Waar kruipt veel tijd in</a:t>
            </a:r>
          </a:p>
          <a:p>
            <a:pPr marL="285750" indent="-285750">
              <a:buFont typeface="Arial" panose="020B0604020202020204" pitchFamily="34" charset="0"/>
              <a:buChar char="•"/>
            </a:pPr>
            <a:r>
              <a:rPr lang="nl-BE" sz="1800" b="0" i="0" u="none" strike="noStrike" baseline="0" dirty="0">
                <a:solidFill>
                  <a:srgbClr val="000000"/>
                </a:solidFill>
              </a:rPr>
              <a:t>Op welke manier werk je (kantoor, werkvloer, van thuis uit, de baan op…)</a:t>
            </a:r>
          </a:p>
          <a:p>
            <a:pPr marL="285750" indent="-285750">
              <a:buFont typeface="Arial" panose="020B0604020202020204" pitchFamily="34" charset="0"/>
              <a:buChar char="•"/>
            </a:pPr>
            <a:r>
              <a:rPr lang="nl-BE" sz="1800" dirty="0">
                <a:solidFill>
                  <a:srgbClr val="000000"/>
                </a:solidFill>
              </a:rPr>
              <a:t>Met wie werk je samen om de job te doen</a:t>
            </a:r>
            <a:endParaRPr lang="nl-BE" sz="1800" b="0" i="0" u="none" strike="noStrike" baseline="0" dirty="0">
              <a:solidFill>
                <a:srgbClr val="000000"/>
              </a:solidFill>
            </a:endParaRPr>
          </a:p>
          <a:p>
            <a:endParaRPr lang="nl-BE" sz="1800" dirty="0"/>
          </a:p>
        </p:txBody>
      </p:sp>
      <p:sp>
        <p:nvSpPr>
          <p:cNvPr id="2" name="Titel 1">
            <a:extLst>
              <a:ext uri="{FF2B5EF4-FFF2-40B4-BE49-F238E27FC236}">
                <a16:creationId xmlns:a16="http://schemas.microsoft.com/office/drawing/2014/main" id="{F5803C43-169E-6A73-DC69-D14F6D88FD39}"/>
              </a:ext>
            </a:extLst>
          </p:cNvPr>
          <p:cNvSpPr>
            <a:spLocks noGrp="1"/>
          </p:cNvSpPr>
          <p:nvPr>
            <p:ph type="title"/>
          </p:nvPr>
        </p:nvSpPr>
        <p:spPr/>
        <p:txBody>
          <a:bodyPr/>
          <a:lstStyle/>
          <a:p>
            <a:r>
              <a:rPr lang="nl-BE" dirty="0">
                <a:latin typeface="+mj-lt"/>
              </a:rPr>
              <a:t>Mijn job</a:t>
            </a:r>
          </a:p>
        </p:txBody>
      </p:sp>
    </p:spTree>
    <p:extLst>
      <p:ext uri="{BB962C8B-B14F-4D97-AF65-F5344CB8AC3E}">
        <p14:creationId xmlns:p14="http://schemas.microsoft.com/office/powerpoint/2010/main" val="3600953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BCDC5C0-92BD-2841-4382-CED681C8D550}"/>
              </a:ext>
            </a:extLst>
          </p:cNvPr>
          <p:cNvSpPr>
            <a:spLocks noGrp="1"/>
          </p:cNvSpPr>
          <p:nvPr>
            <p:ph type="title"/>
          </p:nvPr>
        </p:nvSpPr>
        <p:spPr/>
        <p:txBody>
          <a:bodyPr/>
          <a:lstStyle/>
          <a:p>
            <a:r>
              <a:rPr lang="nl-NL" dirty="0"/>
              <a:t>Kansen en inspiratie</a:t>
            </a:r>
            <a:endParaRPr lang="nl-BE" dirty="0"/>
          </a:p>
        </p:txBody>
      </p:sp>
      <p:sp>
        <p:nvSpPr>
          <p:cNvPr id="5" name="Tijdelijke aanduiding voor inhoud 4">
            <a:extLst>
              <a:ext uri="{FF2B5EF4-FFF2-40B4-BE49-F238E27FC236}">
                <a16:creationId xmlns:a16="http://schemas.microsoft.com/office/drawing/2014/main" id="{86F496BA-2981-1085-4DBD-52A93B9289FF}"/>
              </a:ext>
            </a:extLst>
          </p:cNvPr>
          <p:cNvSpPr>
            <a:spLocks noGrp="1"/>
          </p:cNvSpPr>
          <p:nvPr>
            <p:ph idx="1"/>
          </p:nvPr>
        </p:nvSpPr>
        <p:spPr/>
        <p:txBody>
          <a:bodyPr/>
          <a:lstStyle/>
          <a:p>
            <a:r>
              <a:rPr lang="nl-BE" b="0" dirty="0">
                <a:solidFill>
                  <a:schemeClr val="tx1"/>
                </a:solidFill>
              </a:rPr>
              <a:t>De focus voor de leerlingen van de tweede graad ligt op </a:t>
            </a:r>
            <a:r>
              <a:rPr lang="nl-NL" b="0" i="0" dirty="0">
                <a:solidFill>
                  <a:srgbClr val="000000"/>
                </a:solidFill>
                <a:effectLst/>
                <a:highlight>
                  <a:srgbClr val="FFFFFF"/>
                </a:highlight>
              </a:rPr>
              <a:t>de </a:t>
            </a:r>
            <a:r>
              <a:rPr lang="nl-NL" b="1" i="0" dirty="0">
                <a:solidFill>
                  <a:srgbClr val="000000"/>
                </a:solidFill>
                <a:effectLst/>
                <a:highlight>
                  <a:srgbClr val="FFFFFF"/>
                </a:highlight>
              </a:rPr>
              <a:t>belangrijke competenties en talenten</a:t>
            </a:r>
            <a:r>
              <a:rPr lang="nl-NL" b="0" i="0" dirty="0">
                <a:solidFill>
                  <a:srgbClr val="000000"/>
                </a:solidFill>
                <a:effectLst/>
                <a:highlight>
                  <a:srgbClr val="FFFFFF"/>
                </a:highlight>
              </a:rPr>
              <a:t> die je kan inzetten in je zoektocht naar een geschikt en voor jou uitdagend beroep. De spreker zet aan de hand van het eigen ondernemende verhaal in de kijker welke sterktes en zwaktes hij/zij zelf op dat vlak heeft en hoe dit aansluit bij de job die hij/zij uitoefent.</a:t>
            </a:r>
          </a:p>
          <a:p>
            <a:endParaRPr lang="nl-NL" b="0" i="0" dirty="0">
              <a:solidFill>
                <a:srgbClr val="000000"/>
              </a:solidFill>
              <a:effectLst/>
              <a:highlight>
                <a:srgbClr val="FFFFFF"/>
              </a:highlight>
            </a:endParaRPr>
          </a:p>
          <a:p>
            <a:pPr marL="285750" indent="-285750">
              <a:buFont typeface="Arial" panose="020B0604020202020204" pitchFamily="34" charset="0"/>
              <a:buChar char="•"/>
            </a:pPr>
            <a:r>
              <a:rPr lang="nl-NL" dirty="0">
                <a:solidFill>
                  <a:srgbClr val="000000"/>
                </a:solidFill>
                <a:highlight>
                  <a:srgbClr val="FFFFFF"/>
                </a:highlight>
              </a:rPr>
              <a:t>Welke ervaringen als jongere die invloed/ impact hebben gehad (hobby’s, </a:t>
            </a:r>
            <a:r>
              <a:rPr lang="nl-NL" dirty="0" err="1">
                <a:solidFill>
                  <a:srgbClr val="000000"/>
                </a:solidFill>
                <a:highlight>
                  <a:srgbClr val="FFFFFF"/>
                </a:highlight>
              </a:rPr>
              <a:t>studentenjob</a:t>
            </a:r>
            <a:r>
              <a:rPr lang="nl-NL" dirty="0">
                <a:solidFill>
                  <a:srgbClr val="000000"/>
                </a:solidFill>
                <a:highlight>
                  <a:srgbClr val="FFFFFF"/>
                </a:highlight>
              </a:rPr>
              <a:t>, talenten…)</a:t>
            </a:r>
          </a:p>
          <a:p>
            <a:pPr marL="285750" indent="-285750">
              <a:buFont typeface="Arial" panose="020B0604020202020204" pitchFamily="34" charset="0"/>
              <a:buChar char="•"/>
            </a:pPr>
            <a:r>
              <a:rPr lang="nl-NL" dirty="0">
                <a:solidFill>
                  <a:srgbClr val="000000"/>
                </a:solidFill>
                <a:highlight>
                  <a:srgbClr val="FFFFFF"/>
                </a:highlight>
              </a:rPr>
              <a:t>Welke mensen hebben je geïnspireerd</a:t>
            </a:r>
          </a:p>
          <a:p>
            <a:pPr marL="285750" indent="-285750">
              <a:buFont typeface="Arial" panose="020B0604020202020204" pitchFamily="34" charset="0"/>
              <a:buChar char="•"/>
            </a:pPr>
            <a:r>
              <a:rPr lang="nl-NL" dirty="0">
                <a:solidFill>
                  <a:srgbClr val="000000"/>
                </a:solidFill>
                <a:highlight>
                  <a:srgbClr val="FFFFFF"/>
                </a:highlight>
              </a:rPr>
              <a:t>Welke andere triggers hebben jou geleid tot wat je nu doet</a:t>
            </a:r>
          </a:p>
          <a:p>
            <a:pPr marL="285750" indent="-285750">
              <a:buFont typeface="Arial" panose="020B0604020202020204" pitchFamily="34" charset="0"/>
              <a:buChar char="•"/>
            </a:pPr>
            <a:r>
              <a:rPr lang="nl-BE" dirty="0">
                <a:solidFill>
                  <a:srgbClr val="000000"/>
                </a:solidFill>
                <a:highlight>
                  <a:srgbClr val="FFFFFF"/>
                </a:highlight>
              </a:rPr>
              <a:t>Op welke manier hebben bepaalde ervaringen jou ‘gevormd’ </a:t>
            </a:r>
            <a:endParaRPr lang="nl-BE" dirty="0">
              <a:solidFill>
                <a:schemeClr val="tx1"/>
              </a:solidFill>
            </a:endParaRPr>
          </a:p>
          <a:p>
            <a:endParaRPr lang="nl-BE" b="1" dirty="0">
              <a:solidFill>
                <a:schemeClr val="tx2"/>
              </a:solidFill>
            </a:endParaRPr>
          </a:p>
          <a:p>
            <a:r>
              <a:rPr lang="nl-BE" b="1" dirty="0">
                <a:solidFill>
                  <a:schemeClr val="tx2"/>
                </a:solidFill>
              </a:rPr>
              <a:t>Geef de jongeren inzicht in de invloeden die jou tot deze job geleid hebben.</a:t>
            </a:r>
          </a:p>
          <a:p>
            <a:endParaRPr lang="nl-NL" dirty="0"/>
          </a:p>
        </p:txBody>
      </p:sp>
      <p:sp>
        <p:nvSpPr>
          <p:cNvPr id="6" name="Tijdelijke aanduiding voor tekst 5">
            <a:extLst>
              <a:ext uri="{FF2B5EF4-FFF2-40B4-BE49-F238E27FC236}">
                <a16:creationId xmlns:a16="http://schemas.microsoft.com/office/drawing/2014/main" id="{2D2C8C5F-C71D-B4A2-E736-5D6C9722E213}"/>
              </a:ext>
            </a:extLst>
          </p:cNvPr>
          <p:cNvSpPr>
            <a:spLocks noGrp="1"/>
          </p:cNvSpPr>
          <p:nvPr>
            <p:ph type="body" idx="13"/>
          </p:nvPr>
        </p:nvSpPr>
        <p:spPr/>
        <p:txBody>
          <a:bodyPr/>
          <a:lstStyle/>
          <a:p>
            <a:r>
              <a:rPr lang="nl-NL" dirty="0"/>
              <a:t>Ervaringen en achtergrond</a:t>
            </a:r>
          </a:p>
        </p:txBody>
      </p:sp>
    </p:spTree>
    <p:extLst>
      <p:ext uri="{BB962C8B-B14F-4D97-AF65-F5344CB8AC3E}">
        <p14:creationId xmlns:p14="http://schemas.microsoft.com/office/powerpoint/2010/main" val="1281472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BCDC5C0-92BD-2841-4382-CED681C8D550}"/>
              </a:ext>
            </a:extLst>
          </p:cNvPr>
          <p:cNvSpPr>
            <a:spLocks noGrp="1"/>
          </p:cNvSpPr>
          <p:nvPr>
            <p:ph type="title"/>
          </p:nvPr>
        </p:nvSpPr>
        <p:spPr/>
        <p:txBody>
          <a:bodyPr/>
          <a:lstStyle/>
          <a:p>
            <a:r>
              <a:rPr lang="nl-NL" dirty="0"/>
              <a:t>Competenties en vaardigheden</a:t>
            </a:r>
            <a:endParaRPr lang="nl-BE" dirty="0"/>
          </a:p>
        </p:txBody>
      </p:sp>
      <p:sp>
        <p:nvSpPr>
          <p:cNvPr id="5" name="Tijdelijke aanduiding voor inhoud 4">
            <a:extLst>
              <a:ext uri="{FF2B5EF4-FFF2-40B4-BE49-F238E27FC236}">
                <a16:creationId xmlns:a16="http://schemas.microsoft.com/office/drawing/2014/main" id="{86F496BA-2981-1085-4DBD-52A93B9289FF}"/>
              </a:ext>
            </a:extLst>
          </p:cNvPr>
          <p:cNvSpPr>
            <a:spLocks noGrp="1"/>
          </p:cNvSpPr>
          <p:nvPr>
            <p:ph idx="1"/>
          </p:nvPr>
        </p:nvSpPr>
        <p:spPr/>
        <p:txBody>
          <a:bodyPr/>
          <a:lstStyle/>
          <a:p>
            <a:r>
              <a:rPr lang="nl-BE" b="0" dirty="0">
                <a:solidFill>
                  <a:schemeClr val="tx1"/>
                </a:solidFill>
              </a:rPr>
              <a:t>Elke job vereist een bepaalde set aan kwaliteiten / attitudes maar ook aan vaardigheden en competenties. </a:t>
            </a:r>
          </a:p>
          <a:p>
            <a:pPr marL="285750" indent="-285750">
              <a:buFont typeface="Arial" panose="020B0604020202020204" pitchFamily="34" charset="0"/>
              <a:buChar char="•"/>
            </a:pPr>
            <a:r>
              <a:rPr lang="nl-BE" dirty="0">
                <a:solidFill>
                  <a:schemeClr val="tx1"/>
                </a:solidFill>
              </a:rPr>
              <a:t>Welke attitudes heb je algemeen nodig in het bedrijfsleven?</a:t>
            </a:r>
          </a:p>
          <a:p>
            <a:pPr marL="285750" indent="-285750">
              <a:buFont typeface="Arial" panose="020B0604020202020204" pitchFamily="34" charset="0"/>
              <a:buChar char="•"/>
            </a:pPr>
            <a:r>
              <a:rPr lang="nl-BE" b="0" dirty="0">
                <a:solidFill>
                  <a:schemeClr val="tx1"/>
                </a:solidFill>
              </a:rPr>
              <a:t>Welke vaardigheden zijn belangrijk voor jouw job?</a:t>
            </a:r>
          </a:p>
          <a:p>
            <a:pPr marL="285750" indent="-285750">
              <a:buFont typeface="Arial" panose="020B0604020202020204" pitchFamily="34" charset="0"/>
              <a:buChar char="•"/>
            </a:pPr>
            <a:r>
              <a:rPr lang="nl-BE" dirty="0">
                <a:solidFill>
                  <a:schemeClr val="tx1"/>
                </a:solidFill>
              </a:rPr>
              <a:t>Welke attitudes / vaardigheden verwacht jij van de mensen met wie je samenwerkt?</a:t>
            </a:r>
          </a:p>
          <a:p>
            <a:pPr marL="285750" indent="-285750">
              <a:buFont typeface="Arial" panose="020B0604020202020204" pitchFamily="34" charset="0"/>
              <a:buChar char="•"/>
            </a:pPr>
            <a:r>
              <a:rPr lang="nl-BE" b="0" dirty="0">
                <a:solidFill>
                  <a:schemeClr val="tx1"/>
                </a:solidFill>
              </a:rPr>
              <a:t>Hoe / waardoor denk jij </a:t>
            </a:r>
            <a:r>
              <a:rPr lang="nl-BE" dirty="0">
                <a:solidFill>
                  <a:schemeClr val="tx1"/>
                </a:solidFill>
              </a:rPr>
              <a:t>dat mensen kunnen groeien in vaardigheden? (hoe kunnen jongeren werken aan hun vaardigheden?</a:t>
            </a:r>
            <a:endParaRPr lang="nl-BE" b="0" dirty="0">
              <a:solidFill>
                <a:schemeClr val="tx1"/>
              </a:solidFill>
            </a:endParaRPr>
          </a:p>
          <a:p>
            <a:pPr marL="285750" indent="-285750">
              <a:buFont typeface="Arial" panose="020B0604020202020204" pitchFamily="34" charset="0"/>
              <a:buChar char="•"/>
            </a:pPr>
            <a:endParaRPr lang="nl-BE" dirty="0">
              <a:solidFill>
                <a:schemeClr val="tx1"/>
              </a:solidFill>
            </a:endParaRPr>
          </a:p>
          <a:p>
            <a:endParaRPr lang="nl-BE" b="1" dirty="0">
              <a:solidFill>
                <a:schemeClr val="tx2"/>
              </a:solidFill>
            </a:endParaRPr>
          </a:p>
          <a:p>
            <a:r>
              <a:rPr lang="nl-BE" b="1" dirty="0">
                <a:solidFill>
                  <a:schemeClr val="tx2"/>
                </a:solidFill>
              </a:rPr>
              <a:t>Geef de jongeren inzicht in het belang van vaardigheden en competenties voor het werkleven.</a:t>
            </a:r>
          </a:p>
          <a:p>
            <a:endParaRPr lang="nl-NL" dirty="0"/>
          </a:p>
        </p:txBody>
      </p:sp>
      <p:sp>
        <p:nvSpPr>
          <p:cNvPr id="6" name="Tijdelijke aanduiding voor tekst 5">
            <a:extLst>
              <a:ext uri="{FF2B5EF4-FFF2-40B4-BE49-F238E27FC236}">
                <a16:creationId xmlns:a16="http://schemas.microsoft.com/office/drawing/2014/main" id="{2D2C8C5F-C71D-B4A2-E736-5D6C9722E213}"/>
              </a:ext>
            </a:extLst>
          </p:cNvPr>
          <p:cNvSpPr>
            <a:spLocks noGrp="1"/>
          </p:cNvSpPr>
          <p:nvPr>
            <p:ph type="body" idx="13"/>
          </p:nvPr>
        </p:nvSpPr>
        <p:spPr/>
        <p:txBody>
          <a:bodyPr/>
          <a:lstStyle/>
          <a:p>
            <a:r>
              <a:rPr lang="nl-NL" dirty="0"/>
              <a:t>Wat is nodig om deze job goed te doen</a:t>
            </a:r>
          </a:p>
        </p:txBody>
      </p:sp>
    </p:spTree>
    <p:extLst>
      <p:ext uri="{BB962C8B-B14F-4D97-AF65-F5344CB8AC3E}">
        <p14:creationId xmlns:p14="http://schemas.microsoft.com/office/powerpoint/2010/main" val="3809967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789D6D12-4D14-A534-9A1D-41E350B8B3E9}"/>
              </a:ext>
            </a:extLst>
          </p:cNvPr>
          <p:cNvSpPr>
            <a:spLocks noGrp="1"/>
          </p:cNvSpPr>
          <p:nvPr>
            <p:ph type="body" idx="1"/>
          </p:nvPr>
        </p:nvSpPr>
        <p:spPr/>
        <p:txBody>
          <a:bodyPr/>
          <a:lstStyle/>
          <a:p>
            <a:r>
              <a:rPr lang="nl-BE" dirty="0"/>
              <a:t>Kunnen omdenken als vaardigheid</a:t>
            </a:r>
          </a:p>
        </p:txBody>
      </p:sp>
      <p:sp>
        <p:nvSpPr>
          <p:cNvPr id="6" name="Tijdelijke aanduiding voor inhoud 5">
            <a:extLst>
              <a:ext uri="{FF2B5EF4-FFF2-40B4-BE49-F238E27FC236}">
                <a16:creationId xmlns:a16="http://schemas.microsoft.com/office/drawing/2014/main" id="{1AADDBCE-CC73-2D2A-CC9B-4A341A2F296D}"/>
              </a:ext>
            </a:extLst>
          </p:cNvPr>
          <p:cNvSpPr>
            <a:spLocks noGrp="1"/>
          </p:cNvSpPr>
          <p:nvPr>
            <p:ph sz="quarter" idx="4"/>
          </p:nvPr>
        </p:nvSpPr>
        <p:spPr/>
        <p:txBody>
          <a:bodyPr/>
          <a:lstStyle/>
          <a:p>
            <a:endParaRPr lang="nl-BE"/>
          </a:p>
        </p:txBody>
      </p:sp>
      <p:sp>
        <p:nvSpPr>
          <p:cNvPr id="5" name="Tijdelijke aanduiding voor tekst 4">
            <a:extLst>
              <a:ext uri="{FF2B5EF4-FFF2-40B4-BE49-F238E27FC236}">
                <a16:creationId xmlns:a16="http://schemas.microsoft.com/office/drawing/2014/main" id="{340F7D39-2E21-7E54-0D95-652BC45B767B}"/>
              </a:ext>
            </a:extLst>
          </p:cNvPr>
          <p:cNvSpPr>
            <a:spLocks noGrp="1"/>
          </p:cNvSpPr>
          <p:nvPr>
            <p:ph type="body" sz="quarter" idx="13"/>
          </p:nvPr>
        </p:nvSpPr>
        <p:spPr/>
        <p:txBody>
          <a:bodyPr>
            <a:normAutofit/>
          </a:bodyPr>
          <a:lstStyle/>
          <a:p>
            <a:r>
              <a:rPr lang="nl-BE" sz="1800" dirty="0">
                <a:solidFill>
                  <a:srgbClr val="000000"/>
                </a:solidFill>
              </a:rPr>
              <a:t>Ongetwijfeld zijn er binnen je job elementen waar je minder goed in bent of obstakels die je tegenkomt.</a:t>
            </a:r>
          </a:p>
          <a:p>
            <a:pPr marL="285750" indent="-285750">
              <a:buFont typeface="Arial" panose="020B0604020202020204" pitchFamily="34" charset="0"/>
              <a:buChar char="•"/>
            </a:pPr>
            <a:r>
              <a:rPr lang="nl-BE" sz="1800" b="0" i="0" u="none" strike="noStrike" baseline="0" dirty="0">
                <a:solidFill>
                  <a:srgbClr val="000000"/>
                </a:solidFill>
              </a:rPr>
              <a:t>Waar ben je zelf minder goed in?</a:t>
            </a:r>
          </a:p>
          <a:p>
            <a:pPr marL="285750" indent="-285750">
              <a:buFont typeface="Arial" panose="020B0604020202020204" pitchFamily="34" charset="0"/>
              <a:buChar char="•"/>
            </a:pPr>
            <a:r>
              <a:rPr lang="nl-BE" sz="1800" dirty="0">
                <a:solidFill>
                  <a:srgbClr val="000000"/>
                </a:solidFill>
              </a:rPr>
              <a:t>Hoe ga je daarmee om zodat het je werkplezier niet wegneemt?</a:t>
            </a:r>
          </a:p>
          <a:p>
            <a:pPr marL="285750" indent="-285750">
              <a:buFont typeface="Arial" panose="020B0604020202020204" pitchFamily="34" charset="0"/>
              <a:buChar char="•"/>
            </a:pPr>
            <a:r>
              <a:rPr lang="nl-BE" sz="1800" b="0" i="0" u="none" strike="noStrike" baseline="0" dirty="0">
                <a:solidFill>
                  <a:srgbClr val="000000"/>
                </a:solidFill>
              </a:rPr>
              <a:t>Welke obstakels ben je reeds tegengekomen?</a:t>
            </a:r>
          </a:p>
          <a:p>
            <a:pPr marL="285750" indent="-285750">
              <a:buFont typeface="Arial" panose="020B0604020202020204" pitchFamily="34" charset="0"/>
              <a:buChar char="•"/>
            </a:pPr>
            <a:r>
              <a:rPr lang="nl-BE" sz="1800" dirty="0">
                <a:solidFill>
                  <a:srgbClr val="000000"/>
                </a:solidFill>
              </a:rPr>
              <a:t>Hoe heb je dit uitgewerkt, opgelost of </a:t>
            </a:r>
            <a:r>
              <a:rPr lang="nl-BE" sz="1800" dirty="0" err="1">
                <a:solidFill>
                  <a:srgbClr val="000000"/>
                </a:solidFill>
              </a:rPr>
              <a:t>omgedacht</a:t>
            </a:r>
            <a:r>
              <a:rPr lang="nl-BE" sz="1800" dirty="0">
                <a:solidFill>
                  <a:srgbClr val="000000"/>
                </a:solidFill>
              </a:rPr>
              <a:t>?</a:t>
            </a:r>
            <a:endParaRPr lang="nl-BE" sz="1800" b="0" i="0" u="none" strike="noStrike" baseline="0" dirty="0">
              <a:solidFill>
                <a:srgbClr val="000000"/>
              </a:solidFill>
            </a:endParaRPr>
          </a:p>
          <a:p>
            <a:endParaRPr lang="nl-BE" sz="1800" dirty="0"/>
          </a:p>
        </p:txBody>
      </p:sp>
      <p:sp>
        <p:nvSpPr>
          <p:cNvPr id="2" name="Titel 1">
            <a:extLst>
              <a:ext uri="{FF2B5EF4-FFF2-40B4-BE49-F238E27FC236}">
                <a16:creationId xmlns:a16="http://schemas.microsoft.com/office/drawing/2014/main" id="{F5803C43-169E-6A73-DC69-D14F6D88FD39}"/>
              </a:ext>
            </a:extLst>
          </p:cNvPr>
          <p:cNvSpPr>
            <a:spLocks noGrp="1"/>
          </p:cNvSpPr>
          <p:nvPr>
            <p:ph type="title"/>
          </p:nvPr>
        </p:nvSpPr>
        <p:spPr/>
        <p:txBody>
          <a:bodyPr/>
          <a:lstStyle/>
          <a:p>
            <a:r>
              <a:rPr lang="nl-BE" dirty="0">
                <a:latin typeface="+mj-lt"/>
              </a:rPr>
              <a:t>Uitdagingen</a:t>
            </a:r>
          </a:p>
        </p:txBody>
      </p:sp>
    </p:spTree>
    <p:extLst>
      <p:ext uri="{BB962C8B-B14F-4D97-AF65-F5344CB8AC3E}">
        <p14:creationId xmlns:p14="http://schemas.microsoft.com/office/powerpoint/2010/main" val="1713342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BCDC5C0-92BD-2841-4382-CED681C8D550}"/>
              </a:ext>
            </a:extLst>
          </p:cNvPr>
          <p:cNvSpPr>
            <a:spLocks noGrp="1"/>
          </p:cNvSpPr>
          <p:nvPr>
            <p:ph type="title"/>
          </p:nvPr>
        </p:nvSpPr>
        <p:spPr/>
        <p:txBody>
          <a:bodyPr/>
          <a:lstStyle/>
          <a:p>
            <a:r>
              <a:rPr lang="nl-NL" dirty="0"/>
              <a:t>Tot slot</a:t>
            </a:r>
            <a:endParaRPr lang="nl-BE" dirty="0"/>
          </a:p>
        </p:txBody>
      </p:sp>
      <p:sp>
        <p:nvSpPr>
          <p:cNvPr id="5" name="Tijdelijke aanduiding voor inhoud 4">
            <a:extLst>
              <a:ext uri="{FF2B5EF4-FFF2-40B4-BE49-F238E27FC236}">
                <a16:creationId xmlns:a16="http://schemas.microsoft.com/office/drawing/2014/main" id="{86F496BA-2981-1085-4DBD-52A93B9289FF}"/>
              </a:ext>
            </a:extLst>
          </p:cNvPr>
          <p:cNvSpPr>
            <a:spLocks noGrp="1"/>
          </p:cNvSpPr>
          <p:nvPr>
            <p:ph idx="1"/>
          </p:nvPr>
        </p:nvSpPr>
        <p:spPr/>
        <p:txBody>
          <a:bodyPr/>
          <a:lstStyle/>
          <a:p>
            <a:r>
              <a:rPr lang="nl-BE" b="0" dirty="0">
                <a:solidFill>
                  <a:schemeClr val="tx1"/>
                </a:solidFill>
              </a:rPr>
              <a:t>Eindig met een ‘klifhanger’: een video, een anekdote, een quizje…</a:t>
            </a:r>
            <a:endParaRPr lang="nl-BE" dirty="0">
              <a:solidFill>
                <a:schemeClr val="tx1"/>
              </a:solidFill>
            </a:endParaRPr>
          </a:p>
          <a:p>
            <a:endParaRPr lang="nl-BE" b="1" dirty="0">
              <a:solidFill>
                <a:schemeClr val="tx2"/>
              </a:solidFill>
            </a:endParaRPr>
          </a:p>
          <a:p>
            <a:r>
              <a:rPr lang="nl-BE" b="1" dirty="0">
                <a:solidFill>
                  <a:schemeClr val="tx2"/>
                </a:solidFill>
              </a:rPr>
              <a:t>Zorg dat de leerlingen je verhaal onthouden en meenemen in hun te maken studiekeuze.</a:t>
            </a:r>
          </a:p>
          <a:p>
            <a:endParaRPr lang="nl-NL" dirty="0"/>
          </a:p>
        </p:txBody>
      </p:sp>
      <p:sp>
        <p:nvSpPr>
          <p:cNvPr id="6" name="Tijdelijke aanduiding voor tekst 5">
            <a:extLst>
              <a:ext uri="{FF2B5EF4-FFF2-40B4-BE49-F238E27FC236}">
                <a16:creationId xmlns:a16="http://schemas.microsoft.com/office/drawing/2014/main" id="{2D2C8C5F-C71D-B4A2-E736-5D6C9722E213}"/>
              </a:ext>
            </a:extLst>
          </p:cNvPr>
          <p:cNvSpPr>
            <a:spLocks noGrp="1"/>
          </p:cNvSpPr>
          <p:nvPr>
            <p:ph type="body" idx="13"/>
          </p:nvPr>
        </p:nvSpPr>
        <p:spPr>
          <a:xfrm>
            <a:off x="931169" y="1681163"/>
            <a:ext cx="2747214" cy="369332"/>
          </a:xfrm>
        </p:spPr>
        <p:txBody>
          <a:bodyPr/>
          <a:lstStyle/>
          <a:p>
            <a:r>
              <a:rPr lang="nl-NL" dirty="0"/>
              <a:t>Ondernemen is </a:t>
            </a:r>
            <a:r>
              <a:rPr lang="nl-NL" dirty="0" err="1"/>
              <a:t>fun</a:t>
            </a:r>
            <a:r>
              <a:rPr lang="nl-NL" dirty="0"/>
              <a:t>!</a:t>
            </a:r>
          </a:p>
        </p:txBody>
      </p:sp>
    </p:spTree>
    <p:extLst>
      <p:ext uri="{BB962C8B-B14F-4D97-AF65-F5344CB8AC3E}">
        <p14:creationId xmlns:p14="http://schemas.microsoft.com/office/powerpoint/2010/main" val="1998101626"/>
      </p:ext>
    </p:extLst>
  </p:cSld>
  <p:clrMapOvr>
    <a:masterClrMapping/>
  </p:clrMapOvr>
</p:sld>
</file>

<file path=ppt/theme/theme1.xml><?xml version="1.0" encoding="utf-8"?>
<a:theme xmlns:a="http://schemas.openxmlformats.org/drawingml/2006/main" name="Vlajo huisstijl 2025">
  <a:themeElements>
    <a:clrScheme name="Vlajo 2025">
      <a:dk1>
        <a:srgbClr val="353535"/>
      </a:dk1>
      <a:lt1>
        <a:srgbClr val="F5F5F5"/>
      </a:lt1>
      <a:dk2>
        <a:srgbClr val="00A0AF"/>
      </a:dk2>
      <a:lt2>
        <a:srgbClr val="F0F8F9"/>
      </a:lt2>
      <a:accent1>
        <a:srgbClr val="00A0AF"/>
      </a:accent1>
      <a:accent2>
        <a:srgbClr val="C2EDF0"/>
      </a:accent2>
      <a:accent3>
        <a:srgbClr val="285F74"/>
      </a:accent3>
      <a:accent4>
        <a:srgbClr val="99D9DF"/>
      </a:accent4>
      <a:accent5>
        <a:srgbClr val="22404D"/>
      </a:accent5>
      <a:accent6>
        <a:srgbClr val="EEF3F4"/>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50717_TEMPLATE_Powerpoint_breedbeeld_V3" id="{BE73051A-14D0-43B6-8886-A020297C3FC8}" vid="{19C335C9-2941-431B-BB01-22CB5A6579FD}"/>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250717_TEMPLATE_Powerpoint_breedbeeld (16-9)</Template>
  <TotalTime>10</TotalTime>
  <Words>467</Words>
  <Application>Microsoft Office PowerPoint</Application>
  <PresentationFormat>Breedbeeld</PresentationFormat>
  <Paragraphs>58</Paragraphs>
  <Slides>11</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11</vt:i4>
      </vt:variant>
    </vt:vector>
  </HeadingPairs>
  <TitlesOfParts>
    <vt:vector size="16" baseType="lpstr">
      <vt:lpstr>Aptos</vt:lpstr>
      <vt:lpstr>Aptos Display</vt:lpstr>
      <vt:lpstr>Arial</vt:lpstr>
      <vt:lpstr>Cavolini</vt:lpstr>
      <vt:lpstr>Vlajo huisstijl 2025</vt:lpstr>
      <vt:lpstr>Ondernemer voor de Klas</vt:lpstr>
      <vt:lpstr>Bedrijfsnaam</vt:lpstr>
      <vt:lpstr>Wie ben ik?</vt:lpstr>
      <vt:lpstr>Mijn bedrijf</vt:lpstr>
      <vt:lpstr>Mijn job</vt:lpstr>
      <vt:lpstr>Kansen en inspiratie</vt:lpstr>
      <vt:lpstr>Competenties en vaardigheden</vt:lpstr>
      <vt:lpstr>Uitdagingen</vt:lpstr>
      <vt:lpstr>Tot slot</vt:lpstr>
      <vt:lpstr>Vragen(v)uur</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Mieke Kennes</dc:creator>
  <cp:lastModifiedBy>Emilie Laurent</cp:lastModifiedBy>
  <cp:revision>4</cp:revision>
  <dcterms:created xsi:type="dcterms:W3CDTF">2024-07-27T09:53:50Z</dcterms:created>
  <dcterms:modified xsi:type="dcterms:W3CDTF">2026-07-27T11:45:47Z</dcterms:modified>
</cp:coreProperties>
</file>