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0" r:id="rId4"/>
    <p:sldId id="272" r:id="rId5"/>
    <p:sldId id="273" r:id="rId6"/>
    <p:sldId id="274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BF4"/>
    <a:srgbClr val="353535"/>
    <a:srgbClr val="1D2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9DC6-5D15-4170-A226-9E3F62126F22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6B488-EF1C-47F2-8EDD-99636BE9BF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86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D1F83-CF5E-EBAF-E716-FF44BCD3EE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3134" y="2569923"/>
            <a:ext cx="6645729" cy="1015663"/>
          </a:xfrm>
          <a:solidFill>
            <a:schemeClr val="accent3"/>
          </a:solidFill>
        </p:spPr>
        <p:txBody>
          <a:bodyPr wrap="none" anchor="ctr" anchorCtr="1">
            <a:sp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PRESENTATIE TITEL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16DE3F-B890-13A7-22D0-3BD553CF4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5988"/>
            <a:ext cx="9144000" cy="75689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353535"/>
                </a:solidFill>
                <a:latin typeface="Cavolini" panose="03000502040302020204" pitchFamily="66" charset="0"/>
                <a:cs typeface="Cavolini" panose="0300050204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29E0C-1C12-B36D-3659-AA0DFFD5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E5F47-3F92-5413-BE61-77EEFCF9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2B96B9-11FA-6227-9567-5D143BC2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87965B7E-42A3-430C-7FA7-A9FD55A77B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64176" y="541538"/>
            <a:ext cx="3063644" cy="1454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Voeg je bedrijfslogo toe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57CF14C-B360-0B7A-DEF6-C39ED8A30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692" y="5111169"/>
            <a:ext cx="1762612" cy="7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3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71974F-C941-5EA8-9A2B-F65EDABD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9079BD-7E19-9265-AB5E-19BB074F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19D720-E209-B3DD-8FBA-F20ED76F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6B8CFEC-F8F2-02AC-5C05-5EA96D2B7B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250" y="234950"/>
            <a:ext cx="11528425" cy="6373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CCD713D-E013-2BBA-4639-FDCF5A95212A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364639CB-0A1C-5688-F90C-DCF03B9025F4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2" name="Afbeelding 11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98FAD2E2-743C-A908-DAD1-F427EB1B1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29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71974F-C941-5EA8-9A2B-F65EDABD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9079BD-7E19-9265-AB5E-19BB074F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19D720-E209-B3DD-8FBA-F20ED76F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CFC9DCA-6791-DCBF-8F3C-2767922D2D75}"/>
              </a:ext>
            </a:extLst>
          </p:cNvPr>
          <p:cNvSpPr/>
          <p:nvPr userDrawn="1"/>
        </p:nvSpPr>
        <p:spPr>
          <a:xfrm>
            <a:off x="4621751" y="1202900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CCD713D-E013-2BBA-4639-FDCF5A95212A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364639CB-0A1C-5688-F90C-DCF03B9025F4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2" name="Afbeelding 11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98FAD2E2-743C-A908-DAD1-F427EB1B1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BF94D38E-1E45-C314-953F-30ABA031CFFC}"/>
              </a:ext>
            </a:extLst>
          </p:cNvPr>
          <p:cNvSpPr txBox="1"/>
          <p:nvPr userDrawn="1"/>
        </p:nvSpPr>
        <p:spPr>
          <a:xfrm>
            <a:off x="3846186" y="530735"/>
            <a:ext cx="4518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accent1"/>
                </a:solidFill>
              </a:rPr>
              <a:t>Met de steun van</a:t>
            </a:r>
            <a:endParaRPr lang="nl-BE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0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4982470-DE6A-CEE9-90C6-EEB4AC1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E46E07-05E2-295C-F1F4-0812A014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537FD-D50C-BD39-84D0-112D88DD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01F1D87-D51F-0DC7-8246-C8D074276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2556569"/>
            <a:ext cx="5219700" cy="1854200"/>
          </a:xfrm>
          <a:solidFill>
            <a:srgbClr val="FFFFFF"/>
          </a:solidFill>
        </p:spPr>
        <p:txBody>
          <a:bodyPr anchor="ctr" anchorCtr="1"/>
          <a:lstStyle>
            <a:lvl1pPr algn="ctr">
              <a:spcBef>
                <a:spcPts val="600"/>
              </a:spcBef>
              <a:spcAft>
                <a:spcPts val="600"/>
              </a:spcAft>
              <a:defRPr b="0" i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b="1" dirty="0"/>
              <a:t>Voornaam Naam</a:t>
            </a:r>
          </a:p>
          <a:p>
            <a:pPr lvl="0"/>
            <a:r>
              <a:rPr lang="nl-NL" b="1" dirty="0"/>
              <a:t>Voornaam.naam@vlajo.org</a:t>
            </a:r>
          </a:p>
          <a:p>
            <a:pPr lvl="0"/>
            <a:r>
              <a:rPr lang="nl-NL" b="1" dirty="0"/>
              <a:t>01 234 56 78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50AA99D6-3366-8426-B9C7-8CD0A95B13BF}"/>
              </a:ext>
            </a:extLst>
          </p:cNvPr>
          <p:cNvGrpSpPr/>
          <p:nvPr userDrawn="1"/>
        </p:nvGrpSpPr>
        <p:grpSpPr>
          <a:xfrm>
            <a:off x="3799062" y="5585787"/>
            <a:ext cx="1724729" cy="438448"/>
            <a:chOff x="3960136" y="5872487"/>
            <a:chExt cx="1724729" cy="438448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8E8F4325-A225-7818-3FDF-B2EFC5FE1058}"/>
                </a:ext>
              </a:extLst>
            </p:cNvPr>
            <p:cNvSpPr txBox="1"/>
            <p:nvPr/>
          </p:nvSpPr>
          <p:spPr>
            <a:xfrm>
              <a:off x="4332314" y="5903652"/>
              <a:ext cx="13525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400" dirty="0" err="1">
                  <a:cs typeface="Arial" panose="020B0604020202020204" pitchFamily="34" charset="0"/>
                </a:rPr>
                <a:t>Vlajo_vzw</a:t>
              </a:r>
              <a:endParaRPr lang="nl-BE" sz="1400" dirty="0"/>
            </a:p>
          </p:txBody>
        </p:sp>
        <p:pic>
          <p:nvPicPr>
            <p:cNvPr id="10" name="Afbeelding 9" descr="Afbeelding met cirkel, Graphics, Kleurrijkheid&#10;&#10;Automatisch gegenereerde beschrijving">
              <a:extLst>
                <a:ext uri="{FF2B5EF4-FFF2-40B4-BE49-F238E27FC236}">
                  <a16:creationId xmlns:a16="http://schemas.microsoft.com/office/drawing/2014/main" id="{F8F927C6-8D54-F6D4-72A6-0D45C6C51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136" y="5872487"/>
              <a:ext cx="438448" cy="438448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291DD26-EA98-56E4-40C5-7B32C558ABB6}"/>
              </a:ext>
            </a:extLst>
          </p:cNvPr>
          <p:cNvGrpSpPr/>
          <p:nvPr userDrawn="1"/>
        </p:nvGrpSpPr>
        <p:grpSpPr>
          <a:xfrm>
            <a:off x="9925167" y="5585787"/>
            <a:ext cx="1390800" cy="438449"/>
            <a:chOff x="10043513" y="5922254"/>
            <a:chExt cx="1390800" cy="438449"/>
          </a:xfrm>
        </p:grpSpPr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10D14CD4-4449-1F1D-CD3C-9EDA798EAB0D}"/>
                </a:ext>
              </a:extLst>
            </p:cNvPr>
            <p:cNvSpPr txBox="1"/>
            <p:nvPr/>
          </p:nvSpPr>
          <p:spPr>
            <a:xfrm>
              <a:off x="10262738" y="5956813"/>
              <a:ext cx="11715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400" dirty="0">
                  <a:cs typeface="Arial" panose="020B0604020202020204" pitchFamily="34" charset="0"/>
                </a:rPr>
                <a:t>Vlajo</a:t>
              </a:r>
              <a:endParaRPr lang="nl-BE" sz="1400" dirty="0"/>
            </a:p>
          </p:txBody>
        </p:sp>
        <p:pic>
          <p:nvPicPr>
            <p:cNvPr id="13" name="Afbeelding 12" descr="Afbeelding met cirkel, Graphics, symbool, schermopname&#10;&#10;Automatisch gegenereerde beschrijving">
              <a:extLst>
                <a:ext uri="{FF2B5EF4-FFF2-40B4-BE49-F238E27FC236}">
                  <a16:creationId xmlns:a16="http://schemas.microsoft.com/office/drawing/2014/main" id="{A69233B2-9B2D-63D4-04CF-4DE462C68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3513" y="5922254"/>
              <a:ext cx="438449" cy="438449"/>
            </a:xfrm>
            <a:prstGeom prst="rect">
              <a:avLst/>
            </a:prstGeom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BF93088-48A2-B61B-B9A9-2EECBAA75B66}"/>
              </a:ext>
            </a:extLst>
          </p:cNvPr>
          <p:cNvGrpSpPr/>
          <p:nvPr userDrawn="1"/>
        </p:nvGrpSpPr>
        <p:grpSpPr>
          <a:xfrm>
            <a:off x="6021128" y="5585787"/>
            <a:ext cx="1673906" cy="438448"/>
            <a:chOff x="6050945" y="5872487"/>
            <a:chExt cx="1673906" cy="438448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144C044-EEDF-03A4-8450-B95EFE35E5D4}"/>
                </a:ext>
              </a:extLst>
            </p:cNvPr>
            <p:cNvSpPr txBox="1"/>
            <p:nvPr/>
          </p:nvSpPr>
          <p:spPr>
            <a:xfrm>
              <a:off x="6372301" y="5907045"/>
              <a:ext cx="13525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400" dirty="0" err="1">
                  <a:cs typeface="Arial" panose="020B0604020202020204" pitchFamily="34" charset="0"/>
                </a:rPr>
                <a:t>Vlajovzw</a:t>
              </a:r>
              <a:endParaRPr lang="nl-BE" sz="1400" dirty="0"/>
            </a:p>
          </p:txBody>
        </p:sp>
        <p:pic>
          <p:nvPicPr>
            <p:cNvPr id="16" name="Afbeelding 15" descr="Afbeelding met symbool, logo, cirkel, Graphics&#10;&#10;Automatisch gegenereerde beschrijving">
              <a:extLst>
                <a:ext uri="{FF2B5EF4-FFF2-40B4-BE49-F238E27FC236}">
                  <a16:creationId xmlns:a16="http://schemas.microsoft.com/office/drawing/2014/main" id="{BC6FAB8A-AA8A-A255-F25B-91B252A35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945" y="5872487"/>
              <a:ext cx="438448" cy="438448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9D4C064B-045B-99A9-74A5-23628923DBE5}"/>
              </a:ext>
            </a:extLst>
          </p:cNvPr>
          <p:cNvGrpSpPr/>
          <p:nvPr userDrawn="1"/>
        </p:nvGrpSpPr>
        <p:grpSpPr>
          <a:xfrm>
            <a:off x="8192371" y="5585787"/>
            <a:ext cx="1235458" cy="438448"/>
            <a:chOff x="8125230" y="5930533"/>
            <a:chExt cx="1235458" cy="438448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D08CBE5C-0187-0142-1166-D713DB151EC0}"/>
                </a:ext>
              </a:extLst>
            </p:cNvPr>
            <p:cNvSpPr txBox="1"/>
            <p:nvPr/>
          </p:nvSpPr>
          <p:spPr>
            <a:xfrm>
              <a:off x="8484388" y="5965091"/>
              <a:ext cx="8763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400" dirty="0">
                  <a:cs typeface="Arial" panose="020B0604020202020204" pitchFamily="34" charset="0"/>
                </a:rPr>
                <a:t>Vlajo</a:t>
              </a:r>
              <a:endParaRPr lang="nl-BE" sz="1400" dirty="0"/>
            </a:p>
          </p:txBody>
        </p:sp>
        <p:pic>
          <p:nvPicPr>
            <p:cNvPr id="19" name="Afbeelding 18" descr="Afbeelding met Graphics, cirkel, Elektrisch blauw, schermopname&#10;&#10;Automatisch gegenereerde beschrijving">
              <a:extLst>
                <a:ext uri="{FF2B5EF4-FFF2-40B4-BE49-F238E27FC236}">
                  <a16:creationId xmlns:a16="http://schemas.microsoft.com/office/drawing/2014/main" id="{299D4F6A-3D1C-6487-9772-2CE245F4F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5230" y="5930533"/>
              <a:ext cx="438448" cy="438448"/>
            </a:xfrm>
            <a:prstGeom prst="rect">
              <a:avLst/>
            </a:prstGeom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7C56423-DF37-ED86-AE6C-F53E7C0C2ACF}"/>
              </a:ext>
            </a:extLst>
          </p:cNvPr>
          <p:cNvGrpSpPr/>
          <p:nvPr userDrawn="1"/>
        </p:nvGrpSpPr>
        <p:grpSpPr>
          <a:xfrm>
            <a:off x="1195806" y="5585787"/>
            <a:ext cx="2105919" cy="438448"/>
            <a:chOff x="1314152" y="5850642"/>
            <a:chExt cx="2105919" cy="438448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03F74D5-A44C-A535-FB69-65ACE15416D4}"/>
                </a:ext>
              </a:extLst>
            </p:cNvPr>
            <p:cNvSpPr txBox="1"/>
            <p:nvPr/>
          </p:nvSpPr>
          <p:spPr>
            <a:xfrm>
              <a:off x="1691542" y="5885200"/>
              <a:ext cx="17285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400" dirty="0">
                  <a:cs typeface="Arial" panose="020B0604020202020204" pitchFamily="34" charset="0"/>
                </a:rPr>
                <a:t>www.vlajo.org</a:t>
              </a:r>
              <a:endParaRPr lang="nl-BE" sz="1400" dirty="0"/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B7F22B6A-707D-A022-0104-66DB2ECDE3CD}"/>
                </a:ext>
              </a:extLst>
            </p:cNvPr>
            <p:cNvGrpSpPr/>
            <p:nvPr/>
          </p:nvGrpSpPr>
          <p:grpSpPr>
            <a:xfrm>
              <a:off x="1314152" y="5850642"/>
              <a:ext cx="438448" cy="438448"/>
              <a:chOff x="5872300" y="3271575"/>
              <a:chExt cx="1247775" cy="1247775"/>
            </a:xfrm>
          </p:grpSpPr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80A65830-EE3D-816E-E8FA-B4BA48DF82E4}"/>
                  </a:ext>
                </a:extLst>
              </p:cNvPr>
              <p:cNvSpPr/>
              <p:nvPr/>
            </p:nvSpPr>
            <p:spPr>
              <a:xfrm>
                <a:off x="5872300" y="3271575"/>
                <a:ext cx="1247775" cy="1247775"/>
              </a:xfrm>
              <a:prstGeom prst="ellipse">
                <a:avLst/>
              </a:prstGeom>
              <a:solidFill>
                <a:srgbClr val="1D2E8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pic>
            <p:nvPicPr>
              <p:cNvPr id="24" name="Graphic 23" descr="Internet met effen opvulling">
                <a:extLst>
                  <a:ext uri="{FF2B5EF4-FFF2-40B4-BE49-F238E27FC236}">
                    <a16:creationId xmlns:a16="http://schemas.microsoft.com/office/drawing/2014/main" id="{765D9AD3-2529-0148-B24D-13785AA54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31913" y="3406259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9279B1E5-BE59-FA62-49CC-51E1AFAB1BBC}"/>
              </a:ext>
            </a:extLst>
          </p:cNvPr>
          <p:cNvSpPr txBox="1"/>
          <p:nvPr userDrawn="1"/>
        </p:nvSpPr>
        <p:spPr>
          <a:xfrm>
            <a:off x="736847" y="1109285"/>
            <a:ext cx="10813001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sz="6000" b="1" dirty="0">
                <a:solidFill>
                  <a:srgbClr val="FFFFFF"/>
                </a:solidFill>
              </a:rPr>
              <a:t>Bedankt voor jullie interesse!</a:t>
            </a:r>
            <a:endParaRPr lang="nl-BE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8597612-9E9B-A7EF-84BA-AE1B720B75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663" y="238125"/>
            <a:ext cx="11539537" cy="63547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B839F-EBC3-087C-841D-EE60018BA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0437"/>
            <a:ext cx="3919086" cy="845040"/>
          </a:xfrm>
          <a:solidFill>
            <a:schemeClr val="accent3"/>
          </a:solidFill>
        </p:spPr>
        <p:txBody>
          <a:bodyPr wrap="none" anchor="ctr" anchorCtr="0">
            <a:spAutoFit/>
          </a:bodyPr>
          <a:lstStyle>
            <a:lvl1pPr>
              <a:defRPr sz="5400" cap="none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SECTIETITEL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B34A7C-FD49-AE04-051B-AAB82EB6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43E07D-C4F1-8BFB-FF5B-EEF637D2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1C3B35-C15A-67BF-2540-DE1C1ADF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796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ondertite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241E7-AC5F-4913-1EB0-A82DC103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92C2E-B1ED-CA86-4297-794B994F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629869-0217-BB18-53B7-18403736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B50031-36DC-6151-E836-0C9109D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57E4D-AAE7-ECA3-D251-57C7A92B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0CC98F5-D7AE-96BA-44E7-A7F532B5CBDD}"/>
              </a:ext>
            </a:extLst>
          </p:cNvPr>
          <p:cNvSpPr/>
          <p:nvPr userDrawn="1"/>
        </p:nvSpPr>
        <p:spPr>
          <a:xfrm>
            <a:off x="1090103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 descr="Afbeelding met Lettertype, Graphics, logo, symbool&#10;&#10;Automatisch gegenereerde beschrijving">
            <a:extLst>
              <a:ext uri="{FF2B5EF4-FFF2-40B4-BE49-F238E27FC236}">
                <a16:creationId xmlns:a16="http://schemas.microsoft.com/office/drawing/2014/main" id="{53D1740F-B5A2-982F-CCE3-4EE538D47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669" y="6372369"/>
            <a:ext cx="646129" cy="305291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965889F-34B3-E981-8416-C5439BBA02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1168" y="1681163"/>
            <a:ext cx="5171609" cy="342851"/>
          </a:xfrm>
          <a:solidFill>
            <a:srgbClr val="EAEBF4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ondertitel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489EE89-CB2E-487E-0489-90AAE0BFE7AF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CA0B2B8C-F09F-B3CB-3431-5A9B0EEDD066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3" name="Afbeelding 12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36EF9E09-22FF-24AE-4285-6AC89023B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2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 ondertite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43A3A-E7A8-C17A-0D28-8F8AA7C7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BA092A-1C80-8FD3-04BC-44753D29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809F61-3ED0-519F-749D-A782ECE4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924F96-29A8-4DC7-C408-EEE309F6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AD3970D-24DF-F43C-0BE0-B8FE9A1DA4A3}"/>
              </a:ext>
            </a:extLst>
          </p:cNvPr>
          <p:cNvSpPr/>
          <p:nvPr userDrawn="1"/>
        </p:nvSpPr>
        <p:spPr>
          <a:xfrm>
            <a:off x="1090103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AB7A7DB-907C-E5A3-A2F5-2F9A8A8F6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169" y="2045616"/>
            <a:ext cx="10422632" cy="40837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3AB98809-2665-AA28-5E5C-239514A4C6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1168" y="1583360"/>
            <a:ext cx="5171609" cy="342851"/>
          </a:xfrm>
          <a:solidFill>
            <a:srgbClr val="EAEBF4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ondertitel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FBE1DA9-7DA2-E49B-602A-72EE9149040E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36166A49-D566-C48B-A236-9E6C17F0EDFC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8" name="Afbeelding 17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25392584-F901-1F91-2261-02BCC983AE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6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 ondertite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84C4ED4F-69A0-7422-CA49-48032DC43738}"/>
              </a:ext>
            </a:extLst>
          </p:cNvPr>
          <p:cNvSpPr/>
          <p:nvPr userDrawn="1"/>
        </p:nvSpPr>
        <p:spPr>
          <a:xfrm>
            <a:off x="-197963" y="-124905"/>
            <a:ext cx="6293963" cy="710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C54491-D763-0E11-8B43-4357F5D5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25621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Slide 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29B992-5348-86B4-16EA-46966C7AE8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1452642" cy="369332"/>
          </a:xfrm>
          <a:solidFill>
            <a:srgbClr val="EAEBF4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9436A2-5B72-202A-DE90-0F65BEE04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81164"/>
            <a:ext cx="5183188" cy="4508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E178ED-5F52-F87C-F0B2-7F9A729E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D6D2AC-59D8-F76D-67E9-FCB82988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736C9A-764D-70F3-74FE-8147563F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A5A2D8C-4A76-B7D9-FBAB-FAB61AE4E17E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282B42AE-E1CD-02F1-E3BF-8B7F7DAC3D5B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Afbeelding 10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9FBFFB1F-0C7C-1D04-E692-87C226C6CB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34540A4D-2DF4-C7CC-35DF-E654A6A28DE5}"/>
              </a:ext>
            </a:extLst>
          </p:cNvPr>
          <p:cNvSpPr/>
          <p:nvPr userDrawn="1"/>
        </p:nvSpPr>
        <p:spPr>
          <a:xfrm>
            <a:off x="1090103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8D71A9B-299D-5DB3-8D84-8258903FF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2190701"/>
            <a:ext cx="4811713" cy="3998962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624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 ondertitel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20BA580-15EF-0EE9-A2D8-8A74BE595294}"/>
              </a:ext>
            </a:extLst>
          </p:cNvPr>
          <p:cNvSpPr/>
          <p:nvPr userDrawn="1"/>
        </p:nvSpPr>
        <p:spPr>
          <a:xfrm>
            <a:off x="6096000" y="-124905"/>
            <a:ext cx="6096000" cy="710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C54491-D763-0E11-8B43-4357F5D5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365125"/>
            <a:ext cx="480218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Slide 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29B992-5348-86B4-16EA-46966C7AE8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1858" y="1681163"/>
            <a:ext cx="5171609" cy="342851"/>
          </a:xfrm>
          <a:solidFill>
            <a:srgbClr val="EAEBF4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ondertitel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9436A2-5B72-202A-DE90-0F65BEE04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90688"/>
            <a:ext cx="5183188" cy="44936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E178ED-5F52-F87C-F0B2-7F9A729E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D6D2AC-59D8-F76D-67E9-FCB82988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736C9A-764D-70F3-74FE-8147563F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34540A4D-2DF4-C7CC-35DF-E654A6A28DE5}"/>
              </a:ext>
            </a:extLst>
          </p:cNvPr>
          <p:cNvSpPr/>
          <p:nvPr userDrawn="1"/>
        </p:nvSpPr>
        <p:spPr>
          <a:xfrm>
            <a:off x="6642490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8D71A9B-299D-5DB3-8D84-8258903FF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1612" y="2196077"/>
            <a:ext cx="4802188" cy="39989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73BB264-D803-8391-C145-7CA82CBDBA2E}"/>
              </a:ext>
            </a:extLst>
          </p:cNvPr>
          <p:cNvGrpSpPr/>
          <p:nvPr userDrawn="1"/>
        </p:nvGrpSpPr>
        <p:grpSpPr>
          <a:xfrm>
            <a:off x="10637520" y="6220440"/>
            <a:ext cx="1338429" cy="787866"/>
            <a:chOff x="10637520" y="6195040"/>
            <a:chExt cx="1338429" cy="787866"/>
          </a:xfrm>
        </p:grpSpPr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98F39B0F-D39A-9867-1818-B7D27EFDE22A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6" name="Afbeelding 15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14549D2F-B661-867F-AD27-C659A9B31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5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ondertite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241E7-AC5F-4913-1EB0-A82DC103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92C2E-B1ED-CA86-4297-794B994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68" y="1705103"/>
            <a:ext cx="10422632" cy="4471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629869-0217-BB18-53B7-18403736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B50031-36DC-6151-E836-0C9109D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57E4D-AAE7-ECA3-D251-57C7A92B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0CC98F5-D7AE-96BA-44E7-A7F532B5CBDD}"/>
              </a:ext>
            </a:extLst>
          </p:cNvPr>
          <p:cNvSpPr/>
          <p:nvPr userDrawn="1"/>
        </p:nvSpPr>
        <p:spPr>
          <a:xfrm>
            <a:off x="1090103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 descr="Afbeelding met Lettertype, Graphics, logo, symbool&#10;&#10;Automatisch gegenereerde beschrijving">
            <a:extLst>
              <a:ext uri="{FF2B5EF4-FFF2-40B4-BE49-F238E27FC236}">
                <a16:creationId xmlns:a16="http://schemas.microsoft.com/office/drawing/2014/main" id="{53D1740F-B5A2-982F-CCE3-4EE538D47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669" y="6372369"/>
            <a:ext cx="646129" cy="305291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8489EE89-CB2E-487E-0489-90AAE0BFE7AF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CA0B2B8C-F09F-B3CB-3431-5A9B0EEDD066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3" name="Afbeelding 12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36EF9E09-22FF-24AE-4285-6AC89023B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22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onder ondertite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84C4ED4F-69A0-7422-CA49-48032DC43738}"/>
              </a:ext>
            </a:extLst>
          </p:cNvPr>
          <p:cNvSpPr/>
          <p:nvPr userDrawn="1"/>
        </p:nvSpPr>
        <p:spPr>
          <a:xfrm>
            <a:off x="-197963" y="-124905"/>
            <a:ext cx="6293963" cy="710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C54491-D763-0E11-8B43-4357F5D5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25621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Slide titel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9436A2-5B72-202A-DE90-0F65BEE04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81164"/>
            <a:ext cx="5183188" cy="4508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E178ED-5F52-F87C-F0B2-7F9A729E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D6D2AC-59D8-F76D-67E9-FCB82988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736C9A-764D-70F3-74FE-8147563F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A5A2D8C-4A76-B7D9-FBAB-FAB61AE4E17E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282B42AE-E1CD-02F1-E3BF-8B7F7DAC3D5B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Afbeelding 10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9FBFFB1F-0C7C-1D04-E692-87C226C6CB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34540A4D-2DF4-C7CC-35DF-E654A6A28DE5}"/>
              </a:ext>
            </a:extLst>
          </p:cNvPr>
          <p:cNvSpPr/>
          <p:nvPr userDrawn="1"/>
        </p:nvSpPr>
        <p:spPr>
          <a:xfrm>
            <a:off x="1090103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8D71A9B-299D-5DB3-8D84-8258903FF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857374"/>
            <a:ext cx="4811713" cy="43322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637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onder ondertite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20BA580-15EF-0EE9-A2D8-8A74BE595294}"/>
              </a:ext>
            </a:extLst>
          </p:cNvPr>
          <p:cNvSpPr/>
          <p:nvPr userDrawn="1"/>
        </p:nvSpPr>
        <p:spPr>
          <a:xfrm>
            <a:off x="6096000" y="-124905"/>
            <a:ext cx="6096000" cy="710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C54491-D763-0E11-8B43-4357F5D5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365125"/>
            <a:ext cx="480218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Slide titel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9436A2-5B72-202A-DE90-0F65BEE04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90688"/>
            <a:ext cx="5183188" cy="44936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9E178ED-5F52-F87C-F0B2-7F9A729E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D6D2AC-59D8-F76D-67E9-FCB82988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736C9A-764D-70F3-74FE-8147563F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34540A4D-2DF4-C7CC-35DF-E654A6A28DE5}"/>
              </a:ext>
            </a:extLst>
          </p:cNvPr>
          <p:cNvSpPr/>
          <p:nvPr userDrawn="1"/>
        </p:nvSpPr>
        <p:spPr>
          <a:xfrm>
            <a:off x="6642490" y="1333221"/>
            <a:ext cx="2948497" cy="194553"/>
          </a:xfrm>
          <a:custGeom>
            <a:avLst/>
            <a:gdLst>
              <a:gd name="connsiteX0" fmla="*/ 0 w 2948497"/>
              <a:gd name="connsiteY0" fmla="*/ 58366 h 194553"/>
              <a:gd name="connsiteX1" fmla="*/ 2944238 w 2948497"/>
              <a:gd name="connsiteY1" fmla="*/ 0 h 194553"/>
              <a:gd name="connsiteX2" fmla="*/ 642026 w 2948497"/>
              <a:gd name="connsiteY2" fmla="*/ 123217 h 194553"/>
              <a:gd name="connsiteX3" fmla="*/ 129702 w 2948497"/>
              <a:gd name="connsiteY3" fmla="*/ 194553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97" h="194553">
                <a:moveTo>
                  <a:pt x="0" y="58366"/>
                </a:moveTo>
                <a:lnTo>
                  <a:pt x="2944238" y="0"/>
                </a:lnTo>
                <a:cubicBezTo>
                  <a:pt x="3051242" y="10808"/>
                  <a:pt x="1111115" y="90792"/>
                  <a:pt x="642026" y="123217"/>
                </a:cubicBezTo>
                <a:cubicBezTo>
                  <a:pt x="172937" y="155643"/>
                  <a:pt x="151319" y="175098"/>
                  <a:pt x="129702" y="194553"/>
                </a:cubicBezTo>
              </a:path>
            </a:pathLst>
          </a:custGeom>
          <a:noFill/>
          <a:ln>
            <a:solidFill>
              <a:srgbClr val="1D2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8D71A9B-299D-5DB3-8D84-8258903FF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1612" y="1781175"/>
            <a:ext cx="4802188" cy="441386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1B0B778-7BD2-F496-EFF3-BE8993D09477}"/>
              </a:ext>
            </a:extLst>
          </p:cNvPr>
          <p:cNvGrpSpPr/>
          <p:nvPr userDrawn="1"/>
        </p:nvGrpSpPr>
        <p:grpSpPr>
          <a:xfrm>
            <a:off x="10637520" y="6195040"/>
            <a:ext cx="1338429" cy="787866"/>
            <a:chOff x="10637520" y="6195040"/>
            <a:chExt cx="1338429" cy="787866"/>
          </a:xfrm>
        </p:grpSpPr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B50F79AC-86C6-111F-61FD-F1005FBA6931}"/>
                </a:ext>
              </a:extLst>
            </p:cNvPr>
            <p:cNvSpPr/>
            <p:nvPr userDrawn="1"/>
          </p:nvSpPr>
          <p:spPr>
            <a:xfrm>
              <a:off x="10637520" y="6195040"/>
              <a:ext cx="1338429" cy="787866"/>
            </a:xfrm>
            <a:prstGeom prst="roundRect">
              <a:avLst>
                <a:gd name="adj" fmla="val 4691"/>
              </a:avLst>
            </a:prstGeom>
            <a:solidFill>
              <a:srgbClr val="50B5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6" name="Afbeelding 15" descr="Afbeelding met Lettertype, Graphics, logo, symbool&#10;&#10;Automatisch gegenereerde beschrijving">
              <a:extLst>
                <a:ext uri="{FF2B5EF4-FFF2-40B4-BE49-F238E27FC236}">
                  <a16:creationId xmlns:a16="http://schemas.microsoft.com/office/drawing/2014/main" id="{70BD65BD-E540-6C1E-E857-4255E57D8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9" y="6372369"/>
              <a:ext cx="646129" cy="3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4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448288BA-FB37-9F1D-8A62-AE746D125896}"/>
              </a:ext>
            </a:extLst>
          </p:cNvPr>
          <p:cNvSpPr/>
          <p:nvPr userDrawn="1"/>
        </p:nvSpPr>
        <p:spPr>
          <a:xfrm>
            <a:off x="327660" y="244475"/>
            <a:ext cx="11536680" cy="6369050"/>
          </a:xfrm>
          <a:prstGeom prst="roundRect">
            <a:avLst>
              <a:gd name="adj" fmla="val 290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5D3846-D30D-D1AE-8EF7-796F32E1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68" y="559292"/>
            <a:ext cx="10422632" cy="740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CBBB46-933D-3D74-8D98-AFDB4A89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168" y="2210539"/>
            <a:ext cx="10422632" cy="396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A72824-E456-3744-3069-3542B2B0D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E7827-B290-4295-8485-96C798BABEDE}" type="datetimeFigureOut">
              <a:rPr lang="nl-BE" smtClean="0"/>
              <a:t>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17F64-D909-6F41-4116-54AA6BDCB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75DC39-1DBD-A0FF-0D02-18FF3F59F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26ED6-BD06-49E7-975C-A151CD31EF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3" r:id="rId5"/>
    <p:sldLayoutId id="2147483661" r:id="rId6"/>
    <p:sldLayoutId id="2147483666" r:id="rId7"/>
    <p:sldLayoutId id="2147483667" r:id="rId8"/>
    <p:sldLayoutId id="2147483668" r:id="rId9"/>
    <p:sldLayoutId id="2147483655" r:id="rId10"/>
    <p:sldLayoutId id="2147483663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D2E8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800" b="0" kern="1200">
          <a:solidFill>
            <a:srgbClr val="353535"/>
          </a:solidFill>
          <a:latin typeface="+mn-lt"/>
          <a:ea typeface="+mn-ea"/>
          <a:cs typeface="+mn-cs"/>
        </a:defRPr>
      </a:lvl1pPr>
      <a:lvl2pPr marL="803275" indent="-28575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lang="nl-NL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oornaam.naam@vlajo.or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BD533-F612-ED10-A8EF-095E4ECA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663" y="2569923"/>
            <a:ext cx="8464690" cy="1015663"/>
          </a:xfrm>
        </p:spPr>
        <p:txBody>
          <a:bodyPr>
            <a:spAutoFit/>
          </a:bodyPr>
          <a:lstStyle/>
          <a:p>
            <a:r>
              <a:rPr lang="nl-NL" dirty="0"/>
              <a:t>Ondernemer voor de Klas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20773D-C6B8-792D-B585-49E19C5D9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Welke job wordt jouw toekomst?</a:t>
            </a:r>
            <a:endParaRPr lang="nl-BE" dirty="0"/>
          </a:p>
        </p:txBody>
      </p:sp>
      <p:sp>
        <p:nvSpPr>
          <p:cNvPr id="4" name="Tijdelijke aanduiding voor inhoud 8">
            <a:extLst>
              <a:ext uri="{FF2B5EF4-FFF2-40B4-BE49-F238E27FC236}">
                <a16:creationId xmlns:a16="http://schemas.microsoft.com/office/drawing/2014/main" id="{C0C635DB-E26E-15A2-5D2C-13680B13A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2015" y="470359"/>
            <a:ext cx="4067969" cy="1671636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360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Personen die vergaderen in een kantoor met een open indeling">
            <a:extLst>
              <a:ext uri="{FF2B5EF4-FFF2-40B4-BE49-F238E27FC236}">
                <a16:creationId xmlns:a16="http://schemas.microsoft.com/office/drawing/2014/main" id="{27B4F4AC-F47D-644F-C09E-7CEDC8B5C1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231" y="251618"/>
            <a:ext cx="11539537" cy="6354763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3EC01A1-32AD-C5F9-D918-9BFE5A19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0437"/>
            <a:ext cx="4103431" cy="845040"/>
          </a:xfrm>
        </p:spPr>
        <p:txBody>
          <a:bodyPr/>
          <a:lstStyle/>
          <a:p>
            <a:r>
              <a:rPr lang="nl-NL" dirty="0"/>
              <a:t>Bedrijfsnaam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70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03C43-169E-6A73-DC69-D14F6D88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ben ik?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9D6D12-4D14-A534-9A1D-41E350B8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1858" y="1681163"/>
            <a:ext cx="4394152" cy="369332"/>
          </a:xfrm>
        </p:spPr>
        <p:txBody>
          <a:bodyPr/>
          <a:lstStyle/>
          <a:p>
            <a:r>
              <a:rPr lang="nl-BE" dirty="0"/>
              <a:t>Mijn studies, werk en ervaringen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0F7D39-2E21-7E54-0D95-652BC45B7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De spreker in de eerste graad is de bedrijfsleider, ondernemer of ondernemende werknemer die de jongeren een blik gunt in het werkveld en vooral het brede scala aan mogelijke jobs. </a:t>
            </a:r>
          </a:p>
          <a:p>
            <a:endParaRPr lang="nl-NL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r>
              <a:rPr lang="nl-BE" dirty="0">
                <a:solidFill>
                  <a:srgbClr val="000000"/>
                </a:solidFill>
              </a:rPr>
              <a:t>V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oorstelling van jezelf en je parcours:</a:t>
            </a:r>
          </a:p>
          <a:p>
            <a:pPr marL="285750" indent="-285750">
              <a:buFontTx/>
              <a:buChar char="-"/>
            </a:pPr>
            <a:r>
              <a:rPr lang="nl-BE" dirty="0">
                <a:solidFill>
                  <a:srgbClr val="000000"/>
                </a:solidFill>
              </a:rPr>
              <a:t>S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tudietraject</a:t>
            </a:r>
            <a:endParaRPr lang="nl-BE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nl-BE" dirty="0">
                <a:solidFill>
                  <a:srgbClr val="000000"/>
                </a:solidFill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erkervaring</a:t>
            </a:r>
            <a:endParaRPr lang="nl-BE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nl-BE" dirty="0">
                <a:solidFill>
                  <a:srgbClr val="000000"/>
                </a:solidFill>
              </a:rPr>
              <a:t>A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ndere ervaringen die je beïnvloed hebben en gevormd hebben</a:t>
            </a:r>
            <a:br>
              <a:rPr lang="nl-BE" sz="1800" b="0" i="0" u="none" strike="noStrike" baseline="0" dirty="0">
                <a:solidFill>
                  <a:srgbClr val="000000"/>
                </a:solidFill>
              </a:rPr>
            </a:br>
            <a:r>
              <a:rPr lang="nl-BE" sz="1800" b="0" i="0" u="none" strike="noStrike" baseline="0" dirty="0">
                <a:solidFill>
                  <a:srgbClr val="000000"/>
                </a:solidFill>
              </a:rPr>
              <a:t>tot wie je nu bent en waar je nu staat</a:t>
            </a:r>
          </a:p>
          <a:p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F352065-7F0D-A716-177E-805D9FAFEF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69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03C43-169E-6A73-DC69-D14F6D88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Mijn bedrijf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9D6D12-4D14-A534-9A1D-41E350B8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1858" y="1681163"/>
            <a:ext cx="2940228" cy="369332"/>
          </a:xfrm>
        </p:spPr>
        <p:txBody>
          <a:bodyPr/>
          <a:lstStyle/>
          <a:p>
            <a:r>
              <a:rPr lang="nl-BE" dirty="0"/>
              <a:t>Wat doet mijn bedrijf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37016E-BCC9-0E99-893E-28D0B8CE67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0F7D39-2E21-7E54-0D95-652BC45B7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>
                <a:solidFill>
                  <a:srgbClr val="000000"/>
                </a:solidFill>
              </a:rPr>
              <a:t>K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orte bedrijfsvoorstelling: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</a:rPr>
              <a:t>Locatie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</a:rPr>
              <a:t>Historiek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</a:rPr>
              <a:t>V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isie en missie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</a:rPr>
              <a:t>Samenwerkingen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i="0" u="none" strike="noStrike" baseline="0" dirty="0">
                <a:solidFill>
                  <a:srgbClr val="000000"/>
                </a:solidFill>
              </a:rPr>
              <a:t>Bedrijfsgrootte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</a:rPr>
              <a:t>C</a:t>
            </a:r>
            <a:r>
              <a:rPr lang="nl-BE" sz="1800" b="0" i="0" u="none" strike="noStrike" baseline="0" dirty="0">
                <a:solidFill>
                  <a:srgbClr val="000000"/>
                </a:solidFill>
              </a:rPr>
              <a:t>oncretisering van het aanbod (wat doet het bedrijf juist, wat biedt het aan?)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095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BCDC5C0-92BD-2841-4382-CED681C8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Jobs binnen mijn bedrijf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6F496BA-2981-1085-4DBD-52A93B928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Benoem en kader d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 verschillende jobs binnen het bedrijf: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ie doet wat?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aarom is elke schakel van belang? 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endParaRPr lang="nl-BE" b="1" dirty="0">
              <a:solidFill>
                <a:schemeClr val="tx2"/>
              </a:solidFill>
            </a:endParaRPr>
          </a:p>
          <a:p>
            <a:r>
              <a:rPr lang="nl-BE" b="1" dirty="0">
                <a:solidFill>
                  <a:schemeClr val="tx2"/>
                </a:solidFill>
              </a:rPr>
              <a:t>Geef de jongeren inzicht in het belang van elke job binnen een bedrijf, van poesten over ordenen tot bedenken.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D2C8C5F-C71D-B4A2-E736-5D6C9722E2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31168" y="1681163"/>
            <a:ext cx="4459875" cy="369332"/>
          </a:xfrm>
        </p:spPr>
        <p:txBody>
          <a:bodyPr/>
          <a:lstStyle/>
          <a:p>
            <a:r>
              <a:rPr lang="nl-NL" dirty="0"/>
              <a:t>Welke taken en jobs zijn er nodig</a:t>
            </a:r>
          </a:p>
        </p:txBody>
      </p:sp>
    </p:spTree>
    <p:extLst>
      <p:ext uri="{BB962C8B-B14F-4D97-AF65-F5344CB8AC3E}">
        <p14:creationId xmlns:p14="http://schemas.microsoft.com/office/powerpoint/2010/main" val="380996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BCDC5C0-92BD-2841-4382-CED681C8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6F496BA-2981-1085-4DBD-52A93B928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>
                <a:solidFill>
                  <a:schemeClr val="tx1"/>
                </a:solidFill>
              </a:rPr>
              <a:t>Eindig met een ‘iets leuks’ voor deze jongeren: een video, een anekdote, een quizje…</a:t>
            </a:r>
            <a:endParaRPr lang="nl-BE" dirty="0">
              <a:solidFill>
                <a:schemeClr val="tx1"/>
              </a:solidFill>
            </a:endParaRPr>
          </a:p>
          <a:p>
            <a:endParaRPr lang="nl-BE" b="1" dirty="0">
              <a:solidFill>
                <a:schemeClr val="tx2"/>
              </a:solidFill>
            </a:endParaRPr>
          </a:p>
          <a:p>
            <a:r>
              <a:rPr lang="nl-BE" b="1" dirty="0">
                <a:solidFill>
                  <a:schemeClr val="tx2"/>
                </a:solidFill>
              </a:rPr>
              <a:t>Zorg dat de leerlingen een breed perspectief krijgen en met open vizier naar hun toekomst kunnen kijken.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D2C8C5F-C71D-B4A2-E736-5D6C9722E2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31168" y="1681163"/>
            <a:ext cx="2682145" cy="369332"/>
          </a:xfrm>
        </p:spPr>
        <p:txBody>
          <a:bodyPr/>
          <a:lstStyle/>
          <a:p>
            <a:r>
              <a:rPr lang="nl-NL" dirty="0"/>
              <a:t>Ondernemen is </a:t>
            </a:r>
            <a:r>
              <a:rPr lang="nl-NL" dirty="0" err="1"/>
              <a:t>fun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810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E71B7D8-55D9-EF10-C13E-98105011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Vragen(v)uur</a:t>
            </a:r>
            <a:endParaRPr lang="nl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AF05E14-F77D-9812-D4F1-9F04C90D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520242" cy="369332"/>
          </a:xfrm>
        </p:spPr>
        <p:txBody>
          <a:bodyPr/>
          <a:lstStyle/>
          <a:p>
            <a:r>
              <a:rPr lang="nl-NL" dirty="0"/>
              <a:t>Wat wil je weten?</a:t>
            </a:r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27F2E73-4395-8381-EDE1-44979FF7F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5" name="Tijdelijke aanduiding voor inhoud 4" descr="Afbeelding met persoon, overdekt, kunst&#10;&#10;Beschrijving automatisch gegenereerd met gemiddelde betrouwbaarheid">
            <a:extLst>
              <a:ext uri="{FF2B5EF4-FFF2-40B4-BE49-F238E27FC236}">
                <a16:creationId xmlns:a16="http://schemas.microsoft.com/office/drawing/2014/main" id="{DDB33F56-4AFD-3C8F-6714-15654F67F7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6000" y="-1317405"/>
            <a:ext cx="6096000" cy="9131373"/>
          </a:xfrm>
        </p:spPr>
      </p:pic>
    </p:spTree>
    <p:extLst>
      <p:ext uri="{BB962C8B-B14F-4D97-AF65-F5344CB8AC3E}">
        <p14:creationId xmlns:p14="http://schemas.microsoft.com/office/powerpoint/2010/main" val="184709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18F235-4902-DF00-FD98-FA7A90499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Voornaam Naam</a:t>
            </a:r>
          </a:p>
          <a:p>
            <a:r>
              <a:rPr lang="nl-NL" dirty="0">
                <a:hlinkClick r:id="rId2"/>
              </a:rPr>
              <a:t>Voornaam.naam@vlajo.org</a:t>
            </a:r>
            <a:endParaRPr lang="nl-NL" dirty="0"/>
          </a:p>
          <a:p>
            <a:r>
              <a:rPr lang="nl-NL" dirty="0"/>
              <a:t>01 234 45 67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144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Menselijk gezicht, schermopname, vrouw&#10;&#10;Automatisch gegenereerde beschrijving">
            <a:extLst>
              <a:ext uri="{FF2B5EF4-FFF2-40B4-BE49-F238E27FC236}">
                <a16:creationId xmlns:a16="http://schemas.microsoft.com/office/drawing/2014/main" id="{1D35AB9D-E528-4171-9C16-8815DBAF61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755" y="1540933"/>
            <a:ext cx="8850489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6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lajo">
      <a:dk1>
        <a:srgbClr val="353535"/>
      </a:dk1>
      <a:lt1>
        <a:srgbClr val="F5F5F5"/>
      </a:lt1>
      <a:dk2>
        <a:srgbClr val="50B5C1"/>
      </a:dk2>
      <a:lt2>
        <a:srgbClr val="F0F8F9"/>
      </a:lt2>
      <a:accent1>
        <a:srgbClr val="1D2E8F"/>
      </a:accent1>
      <a:accent2>
        <a:srgbClr val="1A52D4"/>
      </a:accent2>
      <a:accent3>
        <a:srgbClr val="50B5C1"/>
      </a:accent3>
      <a:accent4>
        <a:srgbClr val="00DFEC"/>
      </a:accent4>
      <a:accent5>
        <a:srgbClr val="FC3732"/>
      </a:accent5>
      <a:accent6>
        <a:srgbClr val="FF7C85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vK-spreker-derdegraad" id="{F1B31BB2-6CAA-4193-A030-98F06792560D}" vid="{6DF6CF7E-8D81-4AF6-9A49-ED5256FD9E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OvK-spreker-derdegraad</Template>
  <TotalTime>8</TotalTime>
  <Words>236</Words>
  <Application>Microsoft Office PowerPoint</Application>
  <PresentationFormat>Breedbeeld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Cavolini</vt:lpstr>
      <vt:lpstr>Kantoorthema</vt:lpstr>
      <vt:lpstr>Ondernemer voor de Klas</vt:lpstr>
      <vt:lpstr>Bedrijfsnaam</vt:lpstr>
      <vt:lpstr>Wie ben ik?</vt:lpstr>
      <vt:lpstr>Mijn bedrijf</vt:lpstr>
      <vt:lpstr>Jobs binnen mijn bedrijf</vt:lpstr>
      <vt:lpstr>Tot slot</vt:lpstr>
      <vt:lpstr>Vragen(v)uur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Mieke Kennes</dc:creator>
  <cp:lastModifiedBy>Mieke Kennes</cp:lastModifiedBy>
  <cp:revision>3</cp:revision>
  <dcterms:created xsi:type="dcterms:W3CDTF">2024-07-27T09:48:47Z</dcterms:created>
  <dcterms:modified xsi:type="dcterms:W3CDTF">2024-10-01T07:13:37Z</dcterms:modified>
</cp:coreProperties>
</file>