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8" r:id="rId3"/>
    <p:sldId id="270" r:id="rId4"/>
    <p:sldId id="272" r:id="rId5"/>
    <p:sldId id="277" r:id="rId6"/>
    <p:sldId id="275" r:id="rId7"/>
    <p:sldId id="271" r:id="rId8"/>
    <p:sldId id="276" r:id="rId9"/>
    <p:sldId id="259" r:id="rId10"/>
    <p:sldId id="274" r:id="rId11"/>
    <p:sldId id="262" r:id="rId12"/>
    <p:sldId id="266" r:id="rId13"/>
    <p:sldId id="267" r:id="rId14"/>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AEBF4"/>
    <a:srgbClr val="353535"/>
    <a:srgbClr val="1D2E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0" autoAdjust="0"/>
    <p:restoredTop sz="94660"/>
  </p:normalViewPr>
  <p:slideViewPr>
    <p:cSldViewPr snapToGrid="0" showGuides="1">
      <p:cViewPr varScale="1">
        <p:scale>
          <a:sx n="101" d="100"/>
          <a:sy n="101" d="100"/>
        </p:scale>
        <p:origin x="624" y="138"/>
      </p:cViewPr>
      <p:guideLst>
        <p:guide orient="horz" pos="2160"/>
        <p:guide pos="3840"/>
      </p:guideLst>
    </p:cSldViewPr>
  </p:slideViewPr>
  <p:notesTextViewPr>
    <p:cViewPr>
      <p:scale>
        <a:sx n="1" d="1"/>
        <a:sy n="1" d="1"/>
      </p:scale>
      <p:origin x="0" y="0"/>
    </p:cViewPr>
  </p:notesTextViewPr>
  <p:notesViewPr>
    <p:cSldViewPr snapToGrid="0" showGuides="1">
      <p:cViewPr varScale="1">
        <p:scale>
          <a:sx n="81" d="100"/>
          <a:sy n="81" d="100"/>
        </p:scale>
        <p:origin x="304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B09DC6-5D15-4170-A226-9E3F62126F22}" type="datetimeFigureOut">
              <a:rPr lang="nl-BE" smtClean="0"/>
              <a:t>27/07/2024</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B6B488-EF1C-47F2-8EDD-99636BE9BFE6}" type="slidenum">
              <a:rPr lang="nl-BE" smtClean="0"/>
              <a:t>‹nr.›</a:t>
            </a:fld>
            <a:endParaRPr lang="nl-BE"/>
          </a:p>
        </p:txBody>
      </p:sp>
    </p:spTree>
    <p:extLst>
      <p:ext uri="{BB962C8B-B14F-4D97-AF65-F5344CB8AC3E}">
        <p14:creationId xmlns:p14="http://schemas.microsoft.com/office/powerpoint/2010/main" val="1362862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0D1F83-CF5E-EBAF-E716-FF44BCD3EE6A}"/>
              </a:ext>
            </a:extLst>
          </p:cNvPr>
          <p:cNvSpPr>
            <a:spLocks noGrp="1"/>
          </p:cNvSpPr>
          <p:nvPr>
            <p:ph type="ctrTitle" hasCustomPrompt="1"/>
          </p:nvPr>
        </p:nvSpPr>
        <p:spPr>
          <a:xfrm>
            <a:off x="2773134" y="2569923"/>
            <a:ext cx="6645729" cy="1015663"/>
          </a:xfrm>
          <a:solidFill>
            <a:schemeClr val="accent3"/>
          </a:solidFill>
        </p:spPr>
        <p:txBody>
          <a:bodyPr wrap="none" anchor="ctr" anchorCtr="1">
            <a:spAutoFit/>
          </a:bodyPr>
          <a:lstStyle>
            <a:lvl1pPr algn="ctr">
              <a:lnSpc>
                <a:spcPct val="100000"/>
              </a:lnSpc>
              <a:defRPr sz="6000">
                <a:solidFill>
                  <a:srgbClr val="FFFFFF"/>
                </a:solidFill>
              </a:defRPr>
            </a:lvl1pPr>
          </a:lstStyle>
          <a:p>
            <a:r>
              <a:rPr lang="nl-NL" dirty="0"/>
              <a:t>PRESENTATIE TITEL</a:t>
            </a:r>
            <a:endParaRPr lang="nl-BE" dirty="0"/>
          </a:p>
        </p:txBody>
      </p:sp>
      <p:sp>
        <p:nvSpPr>
          <p:cNvPr id="3" name="Ondertitel 2">
            <a:extLst>
              <a:ext uri="{FF2B5EF4-FFF2-40B4-BE49-F238E27FC236}">
                <a16:creationId xmlns:a16="http://schemas.microsoft.com/office/drawing/2014/main" id="{2516DE3F-B890-13A7-22D0-3BD553CF4D9F}"/>
              </a:ext>
            </a:extLst>
          </p:cNvPr>
          <p:cNvSpPr>
            <a:spLocks noGrp="1"/>
          </p:cNvSpPr>
          <p:nvPr>
            <p:ph type="subTitle" idx="1"/>
          </p:nvPr>
        </p:nvSpPr>
        <p:spPr>
          <a:xfrm>
            <a:off x="1524000" y="3865988"/>
            <a:ext cx="9144000" cy="756898"/>
          </a:xfrm>
        </p:spPr>
        <p:txBody>
          <a:bodyPr anchor="ctr" anchorCtr="1"/>
          <a:lstStyle>
            <a:lvl1pPr marL="0" indent="0" algn="ctr">
              <a:buNone/>
              <a:defRPr sz="2400" b="0">
                <a:solidFill>
                  <a:srgbClr val="353535"/>
                </a:solidFill>
                <a:latin typeface="Cavolini" panose="03000502040302020204" pitchFamily="66" charset="0"/>
                <a:cs typeface="Cavolini" panose="03000502040302020204" pitchFamily="66"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dirty="0"/>
          </a:p>
        </p:txBody>
      </p:sp>
      <p:sp>
        <p:nvSpPr>
          <p:cNvPr id="4" name="Tijdelijke aanduiding voor datum 3">
            <a:extLst>
              <a:ext uri="{FF2B5EF4-FFF2-40B4-BE49-F238E27FC236}">
                <a16:creationId xmlns:a16="http://schemas.microsoft.com/office/drawing/2014/main" id="{96329E0C-1C12-B36D-3659-AA0DFFD56EBB}"/>
              </a:ext>
            </a:extLst>
          </p:cNvPr>
          <p:cNvSpPr>
            <a:spLocks noGrp="1"/>
          </p:cNvSpPr>
          <p:nvPr>
            <p:ph type="dt" sz="half" idx="10"/>
          </p:nvPr>
        </p:nvSpPr>
        <p:spPr/>
        <p:txBody>
          <a:bodyPr/>
          <a:lstStyle/>
          <a:p>
            <a:fld id="{40BE7827-B290-4295-8485-96C798BABEDE}" type="datetimeFigureOut">
              <a:rPr lang="nl-BE" smtClean="0"/>
              <a:t>27/07/2024</a:t>
            </a:fld>
            <a:endParaRPr lang="nl-BE"/>
          </a:p>
        </p:txBody>
      </p:sp>
      <p:sp>
        <p:nvSpPr>
          <p:cNvPr id="5" name="Tijdelijke aanduiding voor voettekst 4">
            <a:extLst>
              <a:ext uri="{FF2B5EF4-FFF2-40B4-BE49-F238E27FC236}">
                <a16:creationId xmlns:a16="http://schemas.microsoft.com/office/drawing/2014/main" id="{326E5F47-3F92-5413-BE61-77EEFCF989B0}"/>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6A2B96B9-11FA-6227-9567-5D143BC2098B}"/>
              </a:ext>
            </a:extLst>
          </p:cNvPr>
          <p:cNvSpPr>
            <a:spLocks noGrp="1"/>
          </p:cNvSpPr>
          <p:nvPr>
            <p:ph type="sldNum" sz="quarter" idx="12"/>
          </p:nvPr>
        </p:nvSpPr>
        <p:spPr/>
        <p:txBody>
          <a:bodyPr/>
          <a:lstStyle/>
          <a:p>
            <a:fld id="{BE926ED6-BD06-49E7-975C-A151CD31EFBB}" type="slidenum">
              <a:rPr lang="nl-BE" smtClean="0"/>
              <a:t>‹nr.›</a:t>
            </a:fld>
            <a:endParaRPr lang="nl-BE"/>
          </a:p>
        </p:txBody>
      </p:sp>
      <p:sp>
        <p:nvSpPr>
          <p:cNvPr id="7" name="Tijdelijke aanduiding voor inhoud 5">
            <a:extLst>
              <a:ext uri="{FF2B5EF4-FFF2-40B4-BE49-F238E27FC236}">
                <a16:creationId xmlns:a16="http://schemas.microsoft.com/office/drawing/2014/main" id="{87965B7E-42A3-430C-7FA7-A9FD55A77B37}"/>
              </a:ext>
            </a:extLst>
          </p:cNvPr>
          <p:cNvSpPr>
            <a:spLocks noGrp="1"/>
          </p:cNvSpPr>
          <p:nvPr>
            <p:ph sz="quarter" idx="4" hasCustomPrompt="1"/>
          </p:nvPr>
        </p:nvSpPr>
        <p:spPr>
          <a:xfrm>
            <a:off x="4564176" y="541538"/>
            <a:ext cx="3063644" cy="1454611"/>
          </a:xfrm>
        </p:spPr>
        <p:txBody>
          <a:bodyPr/>
          <a:lstStyle>
            <a:lvl1pPr>
              <a:defRPr/>
            </a:lvl1pPr>
          </a:lstStyle>
          <a:p>
            <a:pPr lvl="0"/>
            <a:r>
              <a:rPr lang="nl-NL" dirty="0"/>
              <a:t>Voeg je bedrijfslogo toe</a:t>
            </a:r>
          </a:p>
        </p:txBody>
      </p:sp>
      <p:pic>
        <p:nvPicPr>
          <p:cNvPr id="12" name="Afbeelding 11">
            <a:extLst>
              <a:ext uri="{FF2B5EF4-FFF2-40B4-BE49-F238E27FC236}">
                <a16:creationId xmlns:a16="http://schemas.microsoft.com/office/drawing/2014/main" id="{557CF14C-B360-0B7A-DEF6-C39ED8A304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14692" y="5111169"/>
            <a:ext cx="1762612" cy="756898"/>
          </a:xfrm>
          <a:prstGeom prst="rect">
            <a:avLst/>
          </a:prstGeom>
        </p:spPr>
      </p:pic>
    </p:spTree>
    <p:extLst>
      <p:ext uri="{BB962C8B-B14F-4D97-AF65-F5344CB8AC3E}">
        <p14:creationId xmlns:p14="http://schemas.microsoft.com/office/powerpoint/2010/main" val="22531435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onder titels">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D71974F-C941-5EA8-9A2B-F65EDABDD37E}"/>
              </a:ext>
            </a:extLst>
          </p:cNvPr>
          <p:cNvSpPr>
            <a:spLocks noGrp="1"/>
          </p:cNvSpPr>
          <p:nvPr>
            <p:ph type="dt" sz="half" idx="10"/>
          </p:nvPr>
        </p:nvSpPr>
        <p:spPr/>
        <p:txBody>
          <a:bodyPr/>
          <a:lstStyle/>
          <a:p>
            <a:fld id="{40BE7827-B290-4295-8485-96C798BABEDE}" type="datetimeFigureOut">
              <a:rPr lang="nl-BE" smtClean="0"/>
              <a:t>27/07/2024</a:t>
            </a:fld>
            <a:endParaRPr lang="nl-BE"/>
          </a:p>
        </p:txBody>
      </p:sp>
      <p:sp>
        <p:nvSpPr>
          <p:cNvPr id="3" name="Tijdelijke aanduiding voor voettekst 2">
            <a:extLst>
              <a:ext uri="{FF2B5EF4-FFF2-40B4-BE49-F238E27FC236}">
                <a16:creationId xmlns:a16="http://schemas.microsoft.com/office/drawing/2014/main" id="{409079BD-7E19-9265-AB5E-19BB074F3BEC}"/>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4919D720-E209-B3DD-8FBA-F20ED76FBCB1}"/>
              </a:ext>
            </a:extLst>
          </p:cNvPr>
          <p:cNvSpPr>
            <a:spLocks noGrp="1"/>
          </p:cNvSpPr>
          <p:nvPr>
            <p:ph type="sldNum" sz="quarter" idx="12"/>
          </p:nvPr>
        </p:nvSpPr>
        <p:spPr/>
        <p:txBody>
          <a:bodyPr/>
          <a:lstStyle/>
          <a:p>
            <a:fld id="{BE926ED6-BD06-49E7-975C-A151CD31EFBB}" type="slidenum">
              <a:rPr lang="nl-BE" smtClean="0"/>
              <a:t>‹nr.›</a:t>
            </a:fld>
            <a:endParaRPr lang="nl-BE"/>
          </a:p>
        </p:txBody>
      </p:sp>
      <p:sp>
        <p:nvSpPr>
          <p:cNvPr id="9" name="Tijdelijke aanduiding voor inhoud 8">
            <a:extLst>
              <a:ext uri="{FF2B5EF4-FFF2-40B4-BE49-F238E27FC236}">
                <a16:creationId xmlns:a16="http://schemas.microsoft.com/office/drawing/2014/main" id="{D6B8CFEC-F8F2-02AC-5C05-5EA96D2B7B69}"/>
              </a:ext>
            </a:extLst>
          </p:cNvPr>
          <p:cNvSpPr>
            <a:spLocks noGrp="1"/>
          </p:cNvSpPr>
          <p:nvPr>
            <p:ph sz="quarter" idx="13"/>
          </p:nvPr>
        </p:nvSpPr>
        <p:spPr>
          <a:xfrm>
            <a:off x="349250" y="234950"/>
            <a:ext cx="11528425" cy="6373813"/>
          </a:xfrm>
        </p:spPr>
        <p:txBody>
          <a:bodyPr/>
          <a:lstStyle/>
          <a:p>
            <a:pPr lvl="0"/>
            <a:r>
              <a:rPr lang="nl-NL"/>
              <a:t>Klikken om de tekststijl van het model te bewerken</a:t>
            </a:r>
          </a:p>
        </p:txBody>
      </p:sp>
      <p:grpSp>
        <p:nvGrpSpPr>
          <p:cNvPr id="10" name="Groep 9">
            <a:extLst>
              <a:ext uri="{FF2B5EF4-FFF2-40B4-BE49-F238E27FC236}">
                <a16:creationId xmlns:a16="http://schemas.microsoft.com/office/drawing/2014/main" id="{FCCD713D-E013-2BBA-4639-FDCF5A95212A}"/>
              </a:ext>
            </a:extLst>
          </p:cNvPr>
          <p:cNvGrpSpPr/>
          <p:nvPr userDrawn="1"/>
        </p:nvGrpSpPr>
        <p:grpSpPr>
          <a:xfrm>
            <a:off x="10637520" y="6195040"/>
            <a:ext cx="1338429" cy="787866"/>
            <a:chOff x="10637520" y="6195040"/>
            <a:chExt cx="1338429" cy="787866"/>
          </a:xfrm>
        </p:grpSpPr>
        <p:sp>
          <p:nvSpPr>
            <p:cNvPr id="11" name="Rechthoek: afgeronde hoeken 10">
              <a:extLst>
                <a:ext uri="{FF2B5EF4-FFF2-40B4-BE49-F238E27FC236}">
                  <a16:creationId xmlns:a16="http://schemas.microsoft.com/office/drawing/2014/main" id="{364639CB-0A1C-5688-F90C-DCF03B9025F4}"/>
                </a:ext>
              </a:extLst>
            </p:cNvPr>
            <p:cNvSpPr/>
            <p:nvPr userDrawn="1"/>
          </p:nvSpPr>
          <p:spPr>
            <a:xfrm>
              <a:off x="10637520" y="6195040"/>
              <a:ext cx="1338429" cy="787866"/>
            </a:xfrm>
            <a:prstGeom prst="roundRect">
              <a:avLst>
                <a:gd name="adj" fmla="val 4691"/>
              </a:avLst>
            </a:prstGeom>
            <a:solidFill>
              <a:srgbClr val="50B5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2" name="Afbeelding 11" descr="Afbeelding met Lettertype, Graphics, logo, symbool&#10;&#10;Automatisch gegenereerde beschrijving">
              <a:extLst>
                <a:ext uri="{FF2B5EF4-FFF2-40B4-BE49-F238E27FC236}">
                  <a16:creationId xmlns:a16="http://schemas.microsoft.com/office/drawing/2014/main" id="{98FAD2E2-743C-A908-DAD1-F427EB1B14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3669" y="6372369"/>
              <a:ext cx="646129" cy="305291"/>
            </a:xfrm>
            <a:prstGeom prst="rect">
              <a:avLst/>
            </a:prstGeom>
          </p:spPr>
        </p:pic>
      </p:grpSp>
    </p:spTree>
    <p:extLst>
      <p:ext uri="{BB962C8B-B14F-4D97-AF65-F5344CB8AC3E}">
        <p14:creationId xmlns:p14="http://schemas.microsoft.com/office/powerpoint/2010/main" val="4154297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rtnerdia">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D71974F-C941-5EA8-9A2B-F65EDABDD37E}"/>
              </a:ext>
            </a:extLst>
          </p:cNvPr>
          <p:cNvSpPr>
            <a:spLocks noGrp="1"/>
          </p:cNvSpPr>
          <p:nvPr>
            <p:ph type="dt" sz="half" idx="10"/>
          </p:nvPr>
        </p:nvSpPr>
        <p:spPr/>
        <p:txBody>
          <a:bodyPr/>
          <a:lstStyle/>
          <a:p>
            <a:fld id="{40BE7827-B290-4295-8485-96C798BABEDE}" type="datetimeFigureOut">
              <a:rPr lang="nl-BE" smtClean="0"/>
              <a:t>27/07/2024</a:t>
            </a:fld>
            <a:endParaRPr lang="nl-BE"/>
          </a:p>
        </p:txBody>
      </p:sp>
      <p:sp>
        <p:nvSpPr>
          <p:cNvPr id="3" name="Tijdelijke aanduiding voor voettekst 2">
            <a:extLst>
              <a:ext uri="{FF2B5EF4-FFF2-40B4-BE49-F238E27FC236}">
                <a16:creationId xmlns:a16="http://schemas.microsoft.com/office/drawing/2014/main" id="{409079BD-7E19-9265-AB5E-19BB074F3BEC}"/>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4919D720-E209-B3DD-8FBA-F20ED76FBCB1}"/>
              </a:ext>
            </a:extLst>
          </p:cNvPr>
          <p:cNvSpPr>
            <a:spLocks noGrp="1"/>
          </p:cNvSpPr>
          <p:nvPr>
            <p:ph type="sldNum" sz="quarter" idx="12"/>
          </p:nvPr>
        </p:nvSpPr>
        <p:spPr/>
        <p:txBody>
          <a:bodyPr/>
          <a:lstStyle/>
          <a:p>
            <a:fld id="{BE926ED6-BD06-49E7-975C-A151CD31EFBB}" type="slidenum">
              <a:rPr lang="nl-BE" smtClean="0"/>
              <a:t>‹nr.›</a:t>
            </a:fld>
            <a:endParaRPr lang="nl-BE"/>
          </a:p>
        </p:txBody>
      </p:sp>
      <p:sp>
        <p:nvSpPr>
          <p:cNvPr id="8" name="Vrije vorm: vorm 7">
            <a:extLst>
              <a:ext uri="{FF2B5EF4-FFF2-40B4-BE49-F238E27FC236}">
                <a16:creationId xmlns:a16="http://schemas.microsoft.com/office/drawing/2014/main" id="{4CFC9DCA-6791-DCBF-8F3C-2767922D2D75}"/>
              </a:ext>
            </a:extLst>
          </p:cNvPr>
          <p:cNvSpPr/>
          <p:nvPr userDrawn="1"/>
        </p:nvSpPr>
        <p:spPr>
          <a:xfrm>
            <a:off x="4621751" y="1202900"/>
            <a:ext cx="2948497" cy="194553"/>
          </a:xfrm>
          <a:custGeom>
            <a:avLst/>
            <a:gdLst>
              <a:gd name="connsiteX0" fmla="*/ 0 w 2948497"/>
              <a:gd name="connsiteY0" fmla="*/ 58366 h 194553"/>
              <a:gd name="connsiteX1" fmla="*/ 2944238 w 2948497"/>
              <a:gd name="connsiteY1" fmla="*/ 0 h 194553"/>
              <a:gd name="connsiteX2" fmla="*/ 642026 w 2948497"/>
              <a:gd name="connsiteY2" fmla="*/ 123217 h 194553"/>
              <a:gd name="connsiteX3" fmla="*/ 129702 w 2948497"/>
              <a:gd name="connsiteY3" fmla="*/ 194553 h 194553"/>
            </a:gdLst>
            <a:ahLst/>
            <a:cxnLst>
              <a:cxn ang="0">
                <a:pos x="connsiteX0" y="connsiteY0"/>
              </a:cxn>
              <a:cxn ang="0">
                <a:pos x="connsiteX1" y="connsiteY1"/>
              </a:cxn>
              <a:cxn ang="0">
                <a:pos x="connsiteX2" y="connsiteY2"/>
              </a:cxn>
              <a:cxn ang="0">
                <a:pos x="connsiteX3" y="connsiteY3"/>
              </a:cxn>
            </a:cxnLst>
            <a:rect l="l" t="t" r="r" b="b"/>
            <a:pathLst>
              <a:path w="2948497" h="194553">
                <a:moveTo>
                  <a:pt x="0" y="58366"/>
                </a:moveTo>
                <a:lnTo>
                  <a:pt x="2944238" y="0"/>
                </a:lnTo>
                <a:cubicBezTo>
                  <a:pt x="3051242" y="10808"/>
                  <a:pt x="1111115" y="90792"/>
                  <a:pt x="642026" y="123217"/>
                </a:cubicBezTo>
                <a:cubicBezTo>
                  <a:pt x="172937" y="155643"/>
                  <a:pt x="151319" y="175098"/>
                  <a:pt x="129702" y="194553"/>
                </a:cubicBezTo>
              </a:path>
            </a:pathLst>
          </a:custGeom>
          <a:noFill/>
          <a:ln>
            <a:solidFill>
              <a:srgbClr val="1D2E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0" name="Groep 9">
            <a:extLst>
              <a:ext uri="{FF2B5EF4-FFF2-40B4-BE49-F238E27FC236}">
                <a16:creationId xmlns:a16="http://schemas.microsoft.com/office/drawing/2014/main" id="{FCCD713D-E013-2BBA-4639-FDCF5A95212A}"/>
              </a:ext>
            </a:extLst>
          </p:cNvPr>
          <p:cNvGrpSpPr/>
          <p:nvPr userDrawn="1"/>
        </p:nvGrpSpPr>
        <p:grpSpPr>
          <a:xfrm>
            <a:off x="10637520" y="6195040"/>
            <a:ext cx="1338429" cy="787866"/>
            <a:chOff x="10637520" y="6195040"/>
            <a:chExt cx="1338429" cy="787866"/>
          </a:xfrm>
        </p:grpSpPr>
        <p:sp>
          <p:nvSpPr>
            <p:cNvPr id="11" name="Rechthoek: afgeronde hoeken 10">
              <a:extLst>
                <a:ext uri="{FF2B5EF4-FFF2-40B4-BE49-F238E27FC236}">
                  <a16:creationId xmlns:a16="http://schemas.microsoft.com/office/drawing/2014/main" id="{364639CB-0A1C-5688-F90C-DCF03B9025F4}"/>
                </a:ext>
              </a:extLst>
            </p:cNvPr>
            <p:cNvSpPr/>
            <p:nvPr userDrawn="1"/>
          </p:nvSpPr>
          <p:spPr>
            <a:xfrm>
              <a:off x="10637520" y="6195040"/>
              <a:ext cx="1338429" cy="787866"/>
            </a:xfrm>
            <a:prstGeom prst="roundRect">
              <a:avLst>
                <a:gd name="adj" fmla="val 4691"/>
              </a:avLst>
            </a:prstGeom>
            <a:solidFill>
              <a:srgbClr val="50B5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2" name="Afbeelding 11" descr="Afbeelding met Lettertype, Graphics, logo, symbool&#10;&#10;Automatisch gegenereerde beschrijving">
              <a:extLst>
                <a:ext uri="{FF2B5EF4-FFF2-40B4-BE49-F238E27FC236}">
                  <a16:creationId xmlns:a16="http://schemas.microsoft.com/office/drawing/2014/main" id="{98FAD2E2-743C-A908-DAD1-F427EB1B14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3669" y="6372369"/>
              <a:ext cx="646129" cy="305291"/>
            </a:xfrm>
            <a:prstGeom prst="rect">
              <a:avLst/>
            </a:prstGeom>
          </p:spPr>
        </p:pic>
      </p:grpSp>
      <p:sp>
        <p:nvSpPr>
          <p:cNvPr id="13" name="Tekstvak 12">
            <a:extLst>
              <a:ext uri="{FF2B5EF4-FFF2-40B4-BE49-F238E27FC236}">
                <a16:creationId xmlns:a16="http://schemas.microsoft.com/office/drawing/2014/main" id="{BF94D38E-1E45-C314-953F-30ABA031CFFC}"/>
              </a:ext>
            </a:extLst>
          </p:cNvPr>
          <p:cNvSpPr txBox="1"/>
          <p:nvPr userDrawn="1"/>
        </p:nvSpPr>
        <p:spPr>
          <a:xfrm>
            <a:off x="3846186" y="530735"/>
            <a:ext cx="4518481" cy="769441"/>
          </a:xfrm>
          <a:prstGeom prst="rect">
            <a:avLst/>
          </a:prstGeom>
          <a:noFill/>
        </p:spPr>
        <p:txBody>
          <a:bodyPr wrap="none" rtlCol="0">
            <a:spAutoFit/>
          </a:bodyPr>
          <a:lstStyle/>
          <a:p>
            <a:pPr algn="ctr"/>
            <a:r>
              <a:rPr lang="nl-NL" sz="4400" b="1" dirty="0">
                <a:solidFill>
                  <a:schemeClr val="accent1"/>
                </a:solidFill>
              </a:rPr>
              <a:t>Met de steun van</a:t>
            </a:r>
            <a:endParaRPr lang="nl-BE" sz="4400" b="1" dirty="0">
              <a:solidFill>
                <a:schemeClr val="accent1"/>
              </a:solidFill>
            </a:endParaRPr>
          </a:p>
        </p:txBody>
      </p:sp>
    </p:spTree>
    <p:extLst>
      <p:ext uri="{BB962C8B-B14F-4D97-AF65-F5344CB8AC3E}">
        <p14:creationId xmlns:p14="http://schemas.microsoft.com/office/powerpoint/2010/main" val="3371709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24982470-DE6A-CEE9-90C6-EEB4AC1AAF63}"/>
              </a:ext>
            </a:extLst>
          </p:cNvPr>
          <p:cNvSpPr>
            <a:spLocks noGrp="1"/>
          </p:cNvSpPr>
          <p:nvPr>
            <p:ph type="dt" sz="half" idx="10"/>
          </p:nvPr>
        </p:nvSpPr>
        <p:spPr/>
        <p:txBody>
          <a:bodyPr/>
          <a:lstStyle/>
          <a:p>
            <a:fld id="{40BE7827-B290-4295-8485-96C798BABEDE}" type="datetimeFigureOut">
              <a:rPr lang="nl-BE" smtClean="0"/>
              <a:t>27/07/2024</a:t>
            </a:fld>
            <a:endParaRPr lang="nl-BE"/>
          </a:p>
        </p:txBody>
      </p:sp>
      <p:sp>
        <p:nvSpPr>
          <p:cNvPr id="4" name="Tijdelijke aanduiding voor voettekst 3">
            <a:extLst>
              <a:ext uri="{FF2B5EF4-FFF2-40B4-BE49-F238E27FC236}">
                <a16:creationId xmlns:a16="http://schemas.microsoft.com/office/drawing/2014/main" id="{1BE46E07-05E2-295C-F1F4-0812A014F859}"/>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BE0537FD-D50C-BD39-84D0-112D88DDCE15}"/>
              </a:ext>
            </a:extLst>
          </p:cNvPr>
          <p:cNvSpPr>
            <a:spLocks noGrp="1"/>
          </p:cNvSpPr>
          <p:nvPr>
            <p:ph type="sldNum" sz="quarter" idx="12"/>
          </p:nvPr>
        </p:nvSpPr>
        <p:spPr/>
        <p:txBody>
          <a:bodyPr/>
          <a:lstStyle/>
          <a:p>
            <a:fld id="{BE926ED6-BD06-49E7-975C-A151CD31EFBB}" type="slidenum">
              <a:rPr lang="nl-BE" smtClean="0"/>
              <a:t>‹nr.›</a:t>
            </a:fld>
            <a:endParaRPr lang="nl-BE"/>
          </a:p>
        </p:txBody>
      </p:sp>
      <p:sp>
        <p:nvSpPr>
          <p:cNvPr id="7" name="Tijdelijke aanduiding voor tekst 6">
            <a:extLst>
              <a:ext uri="{FF2B5EF4-FFF2-40B4-BE49-F238E27FC236}">
                <a16:creationId xmlns:a16="http://schemas.microsoft.com/office/drawing/2014/main" id="{901F1D87-D51F-0DC7-8246-C8D074276407}"/>
              </a:ext>
            </a:extLst>
          </p:cNvPr>
          <p:cNvSpPr>
            <a:spLocks noGrp="1"/>
          </p:cNvSpPr>
          <p:nvPr>
            <p:ph type="body" sz="quarter" idx="13" hasCustomPrompt="1"/>
          </p:nvPr>
        </p:nvSpPr>
        <p:spPr>
          <a:xfrm>
            <a:off x="3581400" y="2556569"/>
            <a:ext cx="5219700" cy="1854200"/>
          </a:xfrm>
          <a:solidFill>
            <a:srgbClr val="FFFFFF"/>
          </a:solidFill>
        </p:spPr>
        <p:txBody>
          <a:bodyPr anchor="ctr" anchorCtr="1"/>
          <a:lstStyle>
            <a:lvl1pPr algn="ctr">
              <a:spcBef>
                <a:spcPts val="600"/>
              </a:spcBef>
              <a:spcAft>
                <a:spcPts val="600"/>
              </a:spcAft>
              <a:defRPr b="0" i="0"/>
            </a:lvl1pPr>
            <a:lvl2pPr algn="ctr">
              <a:defRPr/>
            </a:lvl2pPr>
            <a:lvl3pPr algn="ctr">
              <a:defRPr/>
            </a:lvl3pPr>
            <a:lvl4pPr algn="ctr">
              <a:defRPr/>
            </a:lvl4pPr>
            <a:lvl5pPr algn="ctr">
              <a:defRPr/>
            </a:lvl5pPr>
          </a:lstStyle>
          <a:p>
            <a:pPr lvl="0"/>
            <a:r>
              <a:rPr lang="nl-NL" b="1" dirty="0"/>
              <a:t>Voornaam Naam</a:t>
            </a:r>
          </a:p>
          <a:p>
            <a:pPr lvl="0"/>
            <a:r>
              <a:rPr lang="nl-NL" b="1" dirty="0"/>
              <a:t>Voornaam.naam@vlajo.org</a:t>
            </a:r>
          </a:p>
          <a:p>
            <a:pPr lvl="0"/>
            <a:r>
              <a:rPr lang="nl-NL" b="1" dirty="0"/>
              <a:t>01 234 56 78</a:t>
            </a:r>
          </a:p>
        </p:txBody>
      </p:sp>
      <p:grpSp>
        <p:nvGrpSpPr>
          <p:cNvPr id="8" name="Groep 7">
            <a:extLst>
              <a:ext uri="{FF2B5EF4-FFF2-40B4-BE49-F238E27FC236}">
                <a16:creationId xmlns:a16="http://schemas.microsoft.com/office/drawing/2014/main" id="{50AA99D6-3366-8426-B9C7-8CD0A95B13BF}"/>
              </a:ext>
            </a:extLst>
          </p:cNvPr>
          <p:cNvGrpSpPr/>
          <p:nvPr userDrawn="1"/>
        </p:nvGrpSpPr>
        <p:grpSpPr>
          <a:xfrm>
            <a:off x="3799062" y="5585787"/>
            <a:ext cx="1724729" cy="438448"/>
            <a:chOff x="3960136" y="5872487"/>
            <a:chExt cx="1724729" cy="438448"/>
          </a:xfrm>
        </p:grpSpPr>
        <p:sp>
          <p:nvSpPr>
            <p:cNvPr id="9" name="Tekstvak 8">
              <a:extLst>
                <a:ext uri="{FF2B5EF4-FFF2-40B4-BE49-F238E27FC236}">
                  <a16:creationId xmlns:a16="http://schemas.microsoft.com/office/drawing/2014/main" id="{8E8F4325-A225-7818-3FDF-B2EFC5FE1058}"/>
                </a:ext>
              </a:extLst>
            </p:cNvPr>
            <p:cNvSpPr txBox="1"/>
            <p:nvPr/>
          </p:nvSpPr>
          <p:spPr>
            <a:xfrm>
              <a:off x="4332314" y="5903652"/>
              <a:ext cx="1352551" cy="307777"/>
            </a:xfrm>
            <a:prstGeom prst="rect">
              <a:avLst/>
            </a:prstGeom>
            <a:noFill/>
          </p:spPr>
          <p:txBody>
            <a:bodyPr wrap="square">
              <a:spAutoFit/>
            </a:bodyPr>
            <a:lstStyle/>
            <a:p>
              <a:pPr algn="ctr"/>
              <a:r>
                <a:rPr lang="nl-NL" sz="1400" dirty="0" err="1">
                  <a:cs typeface="Arial" panose="020B0604020202020204" pitchFamily="34" charset="0"/>
                </a:rPr>
                <a:t>Vlajo_vzw</a:t>
              </a:r>
              <a:endParaRPr lang="nl-BE" sz="1400" dirty="0"/>
            </a:p>
          </p:txBody>
        </p:sp>
        <p:pic>
          <p:nvPicPr>
            <p:cNvPr id="10" name="Afbeelding 9" descr="Afbeelding met cirkel, Graphics, Kleurrijkheid&#10;&#10;Automatisch gegenereerde beschrijving">
              <a:extLst>
                <a:ext uri="{FF2B5EF4-FFF2-40B4-BE49-F238E27FC236}">
                  <a16:creationId xmlns:a16="http://schemas.microsoft.com/office/drawing/2014/main" id="{F8F927C6-8D54-F6D4-72A6-0D45C6C51D0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60136" y="5872487"/>
              <a:ext cx="438448" cy="438448"/>
            </a:xfrm>
            <a:prstGeom prst="rect">
              <a:avLst/>
            </a:prstGeom>
          </p:spPr>
        </p:pic>
      </p:grpSp>
      <p:grpSp>
        <p:nvGrpSpPr>
          <p:cNvPr id="11" name="Groep 10">
            <a:extLst>
              <a:ext uri="{FF2B5EF4-FFF2-40B4-BE49-F238E27FC236}">
                <a16:creationId xmlns:a16="http://schemas.microsoft.com/office/drawing/2014/main" id="{D291DD26-EA98-56E4-40C5-7B32C558ABB6}"/>
              </a:ext>
            </a:extLst>
          </p:cNvPr>
          <p:cNvGrpSpPr/>
          <p:nvPr userDrawn="1"/>
        </p:nvGrpSpPr>
        <p:grpSpPr>
          <a:xfrm>
            <a:off x="9925167" y="5585787"/>
            <a:ext cx="1390800" cy="438449"/>
            <a:chOff x="10043513" y="5922254"/>
            <a:chExt cx="1390800" cy="438449"/>
          </a:xfrm>
        </p:grpSpPr>
        <p:sp>
          <p:nvSpPr>
            <p:cNvPr id="12" name="Tekstvak 11">
              <a:extLst>
                <a:ext uri="{FF2B5EF4-FFF2-40B4-BE49-F238E27FC236}">
                  <a16:creationId xmlns:a16="http://schemas.microsoft.com/office/drawing/2014/main" id="{10D14CD4-4449-1F1D-CD3C-9EDA798EAB0D}"/>
                </a:ext>
              </a:extLst>
            </p:cNvPr>
            <p:cNvSpPr txBox="1"/>
            <p:nvPr/>
          </p:nvSpPr>
          <p:spPr>
            <a:xfrm>
              <a:off x="10262738" y="5956813"/>
              <a:ext cx="1171575" cy="307777"/>
            </a:xfrm>
            <a:prstGeom prst="rect">
              <a:avLst/>
            </a:prstGeom>
            <a:noFill/>
          </p:spPr>
          <p:txBody>
            <a:bodyPr wrap="square">
              <a:spAutoFit/>
            </a:bodyPr>
            <a:lstStyle/>
            <a:p>
              <a:pPr algn="ctr"/>
              <a:r>
                <a:rPr lang="nl-NL" sz="1400" dirty="0">
                  <a:cs typeface="Arial" panose="020B0604020202020204" pitchFamily="34" charset="0"/>
                </a:rPr>
                <a:t>Vlajo</a:t>
              </a:r>
              <a:endParaRPr lang="nl-BE" sz="1400" dirty="0"/>
            </a:p>
          </p:txBody>
        </p:sp>
        <p:pic>
          <p:nvPicPr>
            <p:cNvPr id="13" name="Afbeelding 12" descr="Afbeelding met cirkel, Graphics, symbool, schermopname&#10;&#10;Automatisch gegenereerde beschrijving">
              <a:extLst>
                <a:ext uri="{FF2B5EF4-FFF2-40B4-BE49-F238E27FC236}">
                  <a16:creationId xmlns:a16="http://schemas.microsoft.com/office/drawing/2014/main" id="{A69233B2-9B2D-63D4-04CF-4DE462C685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43513" y="5922254"/>
              <a:ext cx="438449" cy="438449"/>
            </a:xfrm>
            <a:prstGeom prst="rect">
              <a:avLst/>
            </a:prstGeom>
          </p:spPr>
        </p:pic>
      </p:grpSp>
      <p:grpSp>
        <p:nvGrpSpPr>
          <p:cNvPr id="14" name="Groep 13">
            <a:extLst>
              <a:ext uri="{FF2B5EF4-FFF2-40B4-BE49-F238E27FC236}">
                <a16:creationId xmlns:a16="http://schemas.microsoft.com/office/drawing/2014/main" id="{FBF93088-48A2-B61B-B9A9-2EECBAA75B66}"/>
              </a:ext>
            </a:extLst>
          </p:cNvPr>
          <p:cNvGrpSpPr/>
          <p:nvPr userDrawn="1"/>
        </p:nvGrpSpPr>
        <p:grpSpPr>
          <a:xfrm>
            <a:off x="6021128" y="5585787"/>
            <a:ext cx="1673906" cy="438448"/>
            <a:chOff x="6050945" y="5872487"/>
            <a:chExt cx="1673906" cy="438448"/>
          </a:xfrm>
        </p:grpSpPr>
        <p:sp>
          <p:nvSpPr>
            <p:cNvPr id="15" name="Tekstvak 14">
              <a:extLst>
                <a:ext uri="{FF2B5EF4-FFF2-40B4-BE49-F238E27FC236}">
                  <a16:creationId xmlns:a16="http://schemas.microsoft.com/office/drawing/2014/main" id="{1144C044-EEDF-03A4-8450-B95EFE35E5D4}"/>
                </a:ext>
              </a:extLst>
            </p:cNvPr>
            <p:cNvSpPr txBox="1"/>
            <p:nvPr/>
          </p:nvSpPr>
          <p:spPr>
            <a:xfrm>
              <a:off x="6372301" y="5907045"/>
              <a:ext cx="1352550" cy="307777"/>
            </a:xfrm>
            <a:prstGeom prst="rect">
              <a:avLst/>
            </a:prstGeom>
            <a:noFill/>
          </p:spPr>
          <p:txBody>
            <a:bodyPr wrap="square">
              <a:spAutoFit/>
            </a:bodyPr>
            <a:lstStyle/>
            <a:p>
              <a:pPr algn="ctr"/>
              <a:r>
                <a:rPr lang="nl-NL" sz="1400" dirty="0" err="1">
                  <a:cs typeface="Arial" panose="020B0604020202020204" pitchFamily="34" charset="0"/>
                </a:rPr>
                <a:t>Vlajovzw</a:t>
              </a:r>
              <a:endParaRPr lang="nl-BE" sz="1400" dirty="0"/>
            </a:p>
          </p:txBody>
        </p:sp>
        <p:pic>
          <p:nvPicPr>
            <p:cNvPr id="16" name="Afbeelding 15" descr="Afbeelding met symbool, logo, cirkel, Graphics&#10;&#10;Automatisch gegenereerde beschrijving">
              <a:extLst>
                <a:ext uri="{FF2B5EF4-FFF2-40B4-BE49-F238E27FC236}">
                  <a16:creationId xmlns:a16="http://schemas.microsoft.com/office/drawing/2014/main" id="{BC6FAB8A-AA8A-A255-F25B-91B252A359A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50945" y="5872487"/>
              <a:ext cx="438448" cy="438448"/>
            </a:xfrm>
            <a:prstGeom prst="rect">
              <a:avLst/>
            </a:prstGeom>
          </p:spPr>
        </p:pic>
      </p:grpSp>
      <p:grpSp>
        <p:nvGrpSpPr>
          <p:cNvPr id="17" name="Groep 16">
            <a:extLst>
              <a:ext uri="{FF2B5EF4-FFF2-40B4-BE49-F238E27FC236}">
                <a16:creationId xmlns:a16="http://schemas.microsoft.com/office/drawing/2014/main" id="{9D4C064B-045B-99A9-74A5-23628923DBE5}"/>
              </a:ext>
            </a:extLst>
          </p:cNvPr>
          <p:cNvGrpSpPr/>
          <p:nvPr userDrawn="1"/>
        </p:nvGrpSpPr>
        <p:grpSpPr>
          <a:xfrm>
            <a:off x="8192371" y="5585787"/>
            <a:ext cx="1235458" cy="438448"/>
            <a:chOff x="8125230" y="5930533"/>
            <a:chExt cx="1235458" cy="438448"/>
          </a:xfrm>
        </p:grpSpPr>
        <p:sp>
          <p:nvSpPr>
            <p:cNvPr id="18" name="Tekstvak 17">
              <a:extLst>
                <a:ext uri="{FF2B5EF4-FFF2-40B4-BE49-F238E27FC236}">
                  <a16:creationId xmlns:a16="http://schemas.microsoft.com/office/drawing/2014/main" id="{D08CBE5C-0187-0142-1166-D713DB151EC0}"/>
                </a:ext>
              </a:extLst>
            </p:cNvPr>
            <p:cNvSpPr txBox="1"/>
            <p:nvPr/>
          </p:nvSpPr>
          <p:spPr>
            <a:xfrm>
              <a:off x="8484388" y="5965091"/>
              <a:ext cx="876300" cy="307777"/>
            </a:xfrm>
            <a:prstGeom prst="rect">
              <a:avLst/>
            </a:prstGeom>
            <a:noFill/>
          </p:spPr>
          <p:txBody>
            <a:bodyPr wrap="square">
              <a:spAutoFit/>
            </a:bodyPr>
            <a:lstStyle/>
            <a:p>
              <a:pPr algn="ctr"/>
              <a:r>
                <a:rPr lang="nl-NL" sz="1400" dirty="0">
                  <a:cs typeface="Arial" panose="020B0604020202020204" pitchFamily="34" charset="0"/>
                </a:rPr>
                <a:t>Vlajo</a:t>
              </a:r>
              <a:endParaRPr lang="nl-BE" sz="1400" dirty="0"/>
            </a:p>
          </p:txBody>
        </p:sp>
        <p:pic>
          <p:nvPicPr>
            <p:cNvPr id="19" name="Afbeelding 18" descr="Afbeelding met Graphics, cirkel, Elektrisch blauw, schermopname&#10;&#10;Automatisch gegenereerde beschrijving">
              <a:extLst>
                <a:ext uri="{FF2B5EF4-FFF2-40B4-BE49-F238E27FC236}">
                  <a16:creationId xmlns:a16="http://schemas.microsoft.com/office/drawing/2014/main" id="{299D4F6A-3D1C-6487-9772-2CE245F4F4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25230" y="5930533"/>
              <a:ext cx="438448" cy="438448"/>
            </a:xfrm>
            <a:prstGeom prst="rect">
              <a:avLst/>
            </a:prstGeom>
          </p:spPr>
        </p:pic>
      </p:grpSp>
      <p:grpSp>
        <p:nvGrpSpPr>
          <p:cNvPr id="20" name="Groep 19">
            <a:extLst>
              <a:ext uri="{FF2B5EF4-FFF2-40B4-BE49-F238E27FC236}">
                <a16:creationId xmlns:a16="http://schemas.microsoft.com/office/drawing/2014/main" id="{B7C56423-DF37-ED86-AE6C-F53E7C0C2ACF}"/>
              </a:ext>
            </a:extLst>
          </p:cNvPr>
          <p:cNvGrpSpPr/>
          <p:nvPr userDrawn="1"/>
        </p:nvGrpSpPr>
        <p:grpSpPr>
          <a:xfrm>
            <a:off x="1195806" y="5585787"/>
            <a:ext cx="2105919" cy="438448"/>
            <a:chOff x="1314152" y="5850642"/>
            <a:chExt cx="2105919" cy="438448"/>
          </a:xfrm>
        </p:grpSpPr>
        <p:sp>
          <p:nvSpPr>
            <p:cNvPr id="21" name="Tekstvak 20">
              <a:extLst>
                <a:ext uri="{FF2B5EF4-FFF2-40B4-BE49-F238E27FC236}">
                  <a16:creationId xmlns:a16="http://schemas.microsoft.com/office/drawing/2014/main" id="{203F74D5-A44C-A535-FB69-65ACE15416D4}"/>
                </a:ext>
              </a:extLst>
            </p:cNvPr>
            <p:cNvSpPr txBox="1"/>
            <p:nvPr/>
          </p:nvSpPr>
          <p:spPr>
            <a:xfrm>
              <a:off x="1691542" y="5885200"/>
              <a:ext cx="1728529" cy="307777"/>
            </a:xfrm>
            <a:prstGeom prst="rect">
              <a:avLst/>
            </a:prstGeom>
            <a:noFill/>
          </p:spPr>
          <p:txBody>
            <a:bodyPr wrap="square">
              <a:spAutoFit/>
            </a:bodyPr>
            <a:lstStyle/>
            <a:p>
              <a:pPr algn="ctr"/>
              <a:r>
                <a:rPr lang="nl-NL" sz="1400" dirty="0">
                  <a:cs typeface="Arial" panose="020B0604020202020204" pitchFamily="34" charset="0"/>
                </a:rPr>
                <a:t>www.vlajo.org</a:t>
              </a:r>
              <a:endParaRPr lang="nl-BE" sz="1400" dirty="0"/>
            </a:p>
          </p:txBody>
        </p:sp>
        <p:grpSp>
          <p:nvGrpSpPr>
            <p:cNvPr id="22" name="Groep 21">
              <a:extLst>
                <a:ext uri="{FF2B5EF4-FFF2-40B4-BE49-F238E27FC236}">
                  <a16:creationId xmlns:a16="http://schemas.microsoft.com/office/drawing/2014/main" id="{B7F22B6A-707D-A022-0104-66DB2ECDE3CD}"/>
                </a:ext>
              </a:extLst>
            </p:cNvPr>
            <p:cNvGrpSpPr/>
            <p:nvPr/>
          </p:nvGrpSpPr>
          <p:grpSpPr>
            <a:xfrm>
              <a:off x="1314152" y="5850642"/>
              <a:ext cx="438448" cy="438448"/>
              <a:chOff x="5872300" y="3271575"/>
              <a:chExt cx="1247775" cy="1247775"/>
            </a:xfrm>
          </p:grpSpPr>
          <p:sp>
            <p:nvSpPr>
              <p:cNvPr id="23" name="Ovaal 22">
                <a:extLst>
                  <a:ext uri="{FF2B5EF4-FFF2-40B4-BE49-F238E27FC236}">
                    <a16:creationId xmlns:a16="http://schemas.microsoft.com/office/drawing/2014/main" id="{80A65830-EE3D-816E-E8FA-B4BA48DF82E4}"/>
                  </a:ext>
                </a:extLst>
              </p:cNvPr>
              <p:cNvSpPr/>
              <p:nvPr/>
            </p:nvSpPr>
            <p:spPr>
              <a:xfrm>
                <a:off x="5872300" y="3271575"/>
                <a:ext cx="1247775" cy="1247775"/>
              </a:xfrm>
              <a:prstGeom prst="ellipse">
                <a:avLst/>
              </a:prstGeom>
              <a:solidFill>
                <a:srgbClr val="1D2E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sz="1400"/>
              </a:p>
            </p:txBody>
          </p:sp>
          <p:pic>
            <p:nvPicPr>
              <p:cNvPr id="24" name="Graphic 23" descr="Internet met effen opvulling">
                <a:extLst>
                  <a:ext uri="{FF2B5EF4-FFF2-40B4-BE49-F238E27FC236}">
                    <a16:creationId xmlns:a16="http://schemas.microsoft.com/office/drawing/2014/main" id="{765D9AD3-2529-0148-B24D-13785AA5485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31913" y="3406259"/>
                <a:ext cx="914400" cy="914400"/>
              </a:xfrm>
              <a:prstGeom prst="rect">
                <a:avLst/>
              </a:prstGeom>
            </p:spPr>
          </p:pic>
        </p:grpSp>
      </p:grpSp>
      <p:sp>
        <p:nvSpPr>
          <p:cNvPr id="25" name="Tekstvak 24">
            <a:extLst>
              <a:ext uri="{FF2B5EF4-FFF2-40B4-BE49-F238E27FC236}">
                <a16:creationId xmlns:a16="http://schemas.microsoft.com/office/drawing/2014/main" id="{9279B1E5-BE59-FA62-49CC-51E1AFAB1BBC}"/>
              </a:ext>
            </a:extLst>
          </p:cNvPr>
          <p:cNvSpPr txBox="1"/>
          <p:nvPr userDrawn="1"/>
        </p:nvSpPr>
        <p:spPr>
          <a:xfrm>
            <a:off x="736847" y="1109285"/>
            <a:ext cx="10813001" cy="1015663"/>
          </a:xfrm>
          <a:prstGeom prst="rect">
            <a:avLst/>
          </a:prstGeom>
          <a:solidFill>
            <a:schemeClr val="accent3"/>
          </a:solidFill>
        </p:spPr>
        <p:txBody>
          <a:bodyPr wrap="square" rtlCol="0" anchor="ctr" anchorCtr="1">
            <a:spAutoFit/>
          </a:bodyPr>
          <a:lstStyle/>
          <a:p>
            <a:r>
              <a:rPr lang="nl-NL" sz="6000" b="1" dirty="0">
                <a:solidFill>
                  <a:srgbClr val="FFFFFF"/>
                </a:solidFill>
              </a:rPr>
              <a:t>Bedankt voor jullie interesse!</a:t>
            </a:r>
            <a:endParaRPr lang="nl-BE" sz="6000" b="1" dirty="0">
              <a:solidFill>
                <a:srgbClr val="FFFFFF"/>
              </a:solidFill>
            </a:endParaRPr>
          </a:p>
        </p:txBody>
      </p:sp>
    </p:spTree>
    <p:extLst>
      <p:ext uri="{BB962C8B-B14F-4D97-AF65-F5344CB8AC3E}">
        <p14:creationId xmlns:p14="http://schemas.microsoft.com/office/powerpoint/2010/main" val="331372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Sectiekop">
    <p:spTree>
      <p:nvGrpSpPr>
        <p:cNvPr id="1" name=""/>
        <p:cNvGrpSpPr/>
        <p:nvPr/>
      </p:nvGrpSpPr>
      <p:grpSpPr>
        <a:xfrm>
          <a:off x="0" y="0"/>
          <a:ext cx="0" cy="0"/>
          <a:chOff x="0" y="0"/>
          <a:chExt cx="0" cy="0"/>
        </a:xfrm>
      </p:grpSpPr>
      <p:sp>
        <p:nvSpPr>
          <p:cNvPr id="10" name="Tijdelijke aanduiding voor afbeelding 9">
            <a:extLst>
              <a:ext uri="{FF2B5EF4-FFF2-40B4-BE49-F238E27FC236}">
                <a16:creationId xmlns:a16="http://schemas.microsoft.com/office/drawing/2014/main" id="{D8597612-9E9B-A7EF-84BA-AE1B720B759C}"/>
              </a:ext>
            </a:extLst>
          </p:cNvPr>
          <p:cNvSpPr>
            <a:spLocks noGrp="1"/>
          </p:cNvSpPr>
          <p:nvPr>
            <p:ph type="pic" sz="quarter" idx="13"/>
          </p:nvPr>
        </p:nvSpPr>
        <p:spPr>
          <a:xfrm>
            <a:off x="347663" y="238125"/>
            <a:ext cx="11539537" cy="6354763"/>
          </a:xfrm>
        </p:spPr>
        <p:txBody>
          <a:bodyPr/>
          <a:lstStyle/>
          <a:p>
            <a:r>
              <a:rPr lang="nl-NL"/>
              <a:t>Klik op het pictogram als u een afbeelding wilt toevoegen</a:t>
            </a:r>
            <a:endParaRPr lang="nl-BE" dirty="0"/>
          </a:p>
        </p:txBody>
      </p:sp>
      <p:sp>
        <p:nvSpPr>
          <p:cNvPr id="2" name="Titel 1">
            <a:extLst>
              <a:ext uri="{FF2B5EF4-FFF2-40B4-BE49-F238E27FC236}">
                <a16:creationId xmlns:a16="http://schemas.microsoft.com/office/drawing/2014/main" id="{3F2B839F-EBC3-087C-841D-EE60018BA394}"/>
              </a:ext>
            </a:extLst>
          </p:cNvPr>
          <p:cNvSpPr>
            <a:spLocks noGrp="1"/>
          </p:cNvSpPr>
          <p:nvPr>
            <p:ph type="title" hasCustomPrompt="1"/>
          </p:nvPr>
        </p:nvSpPr>
        <p:spPr>
          <a:xfrm>
            <a:off x="838200" y="5130437"/>
            <a:ext cx="3919086" cy="845040"/>
          </a:xfrm>
          <a:solidFill>
            <a:schemeClr val="accent3"/>
          </a:solidFill>
        </p:spPr>
        <p:txBody>
          <a:bodyPr wrap="none" anchor="ctr" anchorCtr="0">
            <a:spAutoFit/>
          </a:bodyPr>
          <a:lstStyle>
            <a:lvl1pPr>
              <a:defRPr sz="5400" cap="none" baseline="0">
                <a:solidFill>
                  <a:schemeClr val="bg1"/>
                </a:solidFill>
              </a:defRPr>
            </a:lvl1pPr>
          </a:lstStyle>
          <a:p>
            <a:r>
              <a:rPr lang="nl-NL" dirty="0"/>
              <a:t>SECTIETITEL</a:t>
            </a:r>
            <a:endParaRPr lang="nl-BE" dirty="0"/>
          </a:p>
        </p:txBody>
      </p:sp>
      <p:sp>
        <p:nvSpPr>
          <p:cNvPr id="4" name="Tijdelijke aanduiding voor datum 3">
            <a:extLst>
              <a:ext uri="{FF2B5EF4-FFF2-40B4-BE49-F238E27FC236}">
                <a16:creationId xmlns:a16="http://schemas.microsoft.com/office/drawing/2014/main" id="{15B34A7C-FD49-AE04-051B-AAB82EB6A732}"/>
              </a:ext>
            </a:extLst>
          </p:cNvPr>
          <p:cNvSpPr>
            <a:spLocks noGrp="1"/>
          </p:cNvSpPr>
          <p:nvPr>
            <p:ph type="dt" sz="half" idx="10"/>
          </p:nvPr>
        </p:nvSpPr>
        <p:spPr/>
        <p:txBody>
          <a:bodyPr/>
          <a:lstStyle/>
          <a:p>
            <a:fld id="{40BE7827-B290-4295-8485-96C798BABEDE}" type="datetimeFigureOut">
              <a:rPr lang="nl-BE" smtClean="0"/>
              <a:t>27/07/2024</a:t>
            </a:fld>
            <a:endParaRPr lang="nl-BE"/>
          </a:p>
        </p:txBody>
      </p:sp>
      <p:sp>
        <p:nvSpPr>
          <p:cNvPr id="5" name="Tijdelijke aanduiding voor voettekst 4">
            <a:extLst>
              <a:ext uri="{FF2B5EF4-FFF2-40B4-BE49-F238E27FC236}">
                <a16:creationId xmlns:a16="http://schemas.microsoft.com/office/drawing/2014/main" id="{4943E07D-C4F1-8BFB-FF5B-EEF637D246BB}"/>
              </a:ext>
            </a:extLst>
          </p:cNvPr>
          <p:cNvSpPr>
            <a:spLocks noGrp="1"/>
          </p:cNvSpPr>
          <p:nvPr>
            <p:ph type="ftr" sz="quarter" idx="11"/>
          </p:nvPr>
        </p:nvSpPr>
        <p:spPr/>
        <p:txBody>
          <a:bodyPr/>
          <a:lstStyle/>
          <a:p>
            <a:endParaRPr lang="nl-BE" dirty="0"/>
          </a:p>
        </p:txBody>
      </p:sp>
      <p:sp>
        <p:nvSpPr>
          <p:cNvPr id="6" name="Tijdelijke aanduiding voor dianummer 5">
            <a:extLst>
              <a:ext uri="{FF2B5EF4-FFF2-40B4-BE49-F238E27FC236}">
                <a16:creationId xmlns:a16="http://schemas.microsoft.com/office/drawing/2014/main" id="{621C3B35-C15A-67BF-2540-DE1C1ADF4C37}"/>
              </a:ext>
            </a:extLst>
          </p:cNvPr>
          <p:cNvSpPr>
            <a:spLocks noGrp="1"/>
          </p:cNvSpPr>
          <p:nvPr>
            <p:ph type="sldNum" sz="quarter" idx="12"/>
          </p:nvPr>
        </p:nvSpPr>
        <p:spPr/>
        <p:txBody>
          <a:bodyPr/>
          <a:lstStyle/>
          <a:p>
            <a:fld id="{BE926ED6-BD06-49E7-975C-A151CD31EFBB}" type="slidenum">
              <a:rPr lang="nl-BE" smtClean="0"/>
              <a:t>‹nr.›</a:t>
            </a:fld>
            <a:endParaRPr lang="nl-BE"/>
          </a:p>
        </p:txBody>
      </p:sp>
    </p:spTree>
    <p:extLst>
      <p:ext uri="{BB962C8B-B14F-4D97-AF65-F5344CB8AC3E}">
        <p14:creationId xmlns:p14="http://schemas.microsoft.com/office/powerpoint/2010/main" val="747961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et ondertitel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D241E7-AC5F-4913-1EB0-A82DC10348B7}"/>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70992C2E-B1ED-CA86-4297-794B994FE992}"/>
              </a:ext>
            </a:extLst>
          </p:cNvPr>
          <p:cNvSpPr>
            <a:spLocks noGrp="1"/>
          </p:cNvSpPr>
          <p:nvPr>
            <p:ph idx="1"/>
          </p:nvPr>
        </p:nvSpPr>
        <p:spPr/>
        <p:txBody>
          <a:bodyPr/>
          <a:lstStyle>
            <a:lvl2pPr>
              <a:defRPr/>
            </a:lvl2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Tijdelijke aanduiding voor datum 3">
            <a:extLst>
              <a:ext uri="{FF2B5EF4-FFF2-40B4-BE49-F238E27FC236}">
                <a16:creationId xmlns:a16="http://schemas.microsoft.com/office/drawing/2014/main" id="{AF629869-0217-BB18-53B7-184037360BA9}"/>
              </a:ext>
            </a:extLst>
          </p:cNvPr>
          <p:cNvSpPr>
            <a:spLocks noGrp="1"/>
          </p:cNvSpPr>
          <p:nvPr>
            <p:ph type="dt" sz="half" idx="10"/>
          </p:nvPr>
        </p:nvSpPr>
        <p:spPr/>
        <p:txBody>
          <a:bodyPr/>
          <a:lstStyle/>
          <a:p>
            <a:fld id="{40BE7827-B290-4295-8485-96C798BABEDE}" type="datetimeFigureOut">
              <a:rPr lang="nl-BE" smtClean="0"/>
              <a:t>27/07/2024</a:t>
            </a:fld>
            <a:endParaRPr lang="nl-BE"/>
          </a:p>
        </p:txBody>
      </p:sp>
      <p:sp>
        <p:nvSpPr>
          <p:cNvPr id="5" name="Tijdelijke aanduiding voor voettekst 4">
            <a:extLst>
              <a:ext uri="{FF2B5EF4-FFF2-40B4-BE49-F238E27FC236}">
                <a16:creationId xmlns:a16="http://schemas.microsoft.com/office/drawing/2014/main" id="{C0B50031-36DC-6151-E836-0C9109D0F24D}"/>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C2757E4D-AAE7-ECA3-D251-57C7A92B16D6}"/>
              </a:ext>
            </a:extLst>
          </p:cNvPr>
          <p:cNvSpPr>
            <a:spLocks noGrp="1"/>
          </p:cNvSpPr>
          <p:nvPr>
            <p:ph type="sldNum" sz="quarter" idx="12"/>
          </p:nvPr>
        </p:nvSpPr>
        <p:spPr/>
        <p:txBody>
          <a:bodyPr/>
          <a:lstStyle/>
          <a:p>
            <a:fld id="{BE926ED6-BD06-49E7-975C-A151CD31EFBB}" type="slidenum">
              <a:rPr lang="nl-BE" smtClean="0"/>
              <a:t>‹nr.›</a:t>
            </a:fld>
            <a:endParaRPr lang="nl-BE"/>
          </a:p>
        </p:txBody>
      </p:sp>
      <p:sp>
        <p:nvSpPr>
          <p:cNvPr id="7" name="Vrije vorm: vorm 6">
            <a:extLst>
              <a:ext uri="{FF2B5EF4-FFF2-40B4-BE49-F238E27FC236}">
                <a16:creationId xmlns:a16="http://schemas.microsoft.com/office/drawing/2014/main" id="{F0CC98F5-D7AE-96BA-44E7-A7F532B5CBDD}"/>
              </a:ext>
            </a:extLst>
          </p:cNvPr>
          <p:cNvSpPr/>
          <p:nvPr userDrawn="1"/>
        </p:nvSpPr>
        <p:spPr>
          <a:xfrm>
            <a:off x="1090103" y="1333221"/>
            <a:ext cx="2948497" cy="194553"/>
          </a:xfrm>
          <a:custGeom>
            <a:avLst/>
            <a:gdLst>
              <a:gd name="connsiteX0" fmla="*/ 0 w 2948497"/>
              <a:gd name="connsiteY0" fmla="*/ 58366 h 194553"/>
              <a:gd name="connsiteX1" fmla="*/ 2944238 w 2948497"/>
              <a:gd name="connsiteY1" fmla="*/ 0 h 194553"/>
              <a:gd name="connsiteX2" fmla="*/ 642026 w 2948497"/>
              <a:gd name="connsiteY2" fmla="*/ 123217 h 194553"/>
              <a:gd name="connsiteX3" fmla="*/ 129702 w 2948497"/>
              <a:gd name="connsiteY3" fmla="*/ 194553 h 194553"/>
            </a:gdLst>
            <a:ahLst/>
            <a:cxnLst>
              <a:cxn ang="0">
                <a:pos x="connsiteX0" y="connsiteY0"/>
              </a:cxn>
              <a:cxn ang="0">
                <a:pos x="connsiteX1" y="connsiteY1"/>
              </a:cxn>
              <a:cxn ang="0">
                <a:pos x="connsiteX2" y="connsiteY2"/>
              </a:cxn>
              <a:cxn ang="0">
                <a:pos x="connsiteX3" y="connsiteY3"/>
              </a:cxn>
            </a:cxnLst>
            <a:rect l="l" t="t" r="r" b="b"/>
            <a:pathLst>
              <a:path w="2948497" h="194553">
                <a:moveTo>
                  <a:pt x="0" y="58366"/>
                </a:moveTo>
                <a:lnTo>
                  <a:pt x="2944238" y="0"/>
                </a:lnTo>
                <a:cubicBezTo>
                  <a:pt x="3051242" y="10808"/>
                  <a:pt x="1111115" y="90792"/>
                  <a:pt x="642026" y="123217"/>
                </a:cubicBezTo>
                <a:cubicBezTo>
                  <a:pt x="172937" y="155643"/>
                  <a:pt x="151319" y="175098"/>
                  <a:pt x="129702" y="194553"/>
                </a:cubicBezTo>
              </a:path>
            </a:pathLst>
          </a:custGeom>
          <a:noFill/>
          <a:ln>
            <a:solidFill>
              <a:srgbClr val="1D2E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9" name="Afbeelding 8" descr="Afbeelding met Lettertype, Graphics, logo, symbool&#10;&#10;Automatisch gegenereerde beschrijving">
            <a:extLst>
              <a:ext uri="{FF2B5EF4-FFF2-40B4-BE49-F238E27FC236}">
                <a16:creationId xmlns:a16="http://schemas.microsoft.com/office/drawing/2014/main" id="{53D1740F-B5A2-982F-CCE3-4EE538D478F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3669" y="6372369"/>
            <a:ext cx="646129" cy="305291"/>
          </a:xfrm>
          <a:prstGeom prst="rect">
            <a:avLst/>
          </a:prstGeom>
        </p:spPr>
      </p:pic>
      <p:sp>
        <p:nvSpPr>
          <p:cNvPr id="10" name="Tijdelijke aanduiding voor tekst 2">
            <a:extLst>
              <a:ext uri="{FF2B5EF4-FFF2-40B4-BE49-F238E27FC236}">
                <a16:creationId xmlns:a16="http://schemas.microsoft.com/office/drawing/2014/main" id="{0965889F-34B3-E981-8416-C5439BBA0219}"/>
              </a:ext>
            </a:extLst>
          </p:cNvPr>
          <p:cNvSpPr>
            <a:spLocks noGrp="1"/>
          </p:cNvSpPr>
          <p:nvPr>
            <p:ph type="body" idx="13" hasCustomPrompt="1"/>
          </p:nvPr>
        </p:nvSpPr>
        <p:spPr>
          <a:xfrm>
            <a:off x="931168" y="1681163"/>
            <a:ext cx="5171609" cy="342851"/>
          </a:xfrm>
          <a:solidFill>
            <a:srgbClr val="EAEBF4"/>
          </a:solidFill>
        </p:spPr>
        <p:txBody>
          <a:bodyPr wrap="none" anchor="t" anchorCtr="0">
            <a:spAutoFit/>
          </a:bodyPr>
          <a:lstStyle>
            <a:lvl1pPr marL="0" indent="0">
              <a:buNone/>
              <a:defRPr sz="1800" b="0">
                <a:solidFill>
                  <a:schemeClr val="accent1"/>
                </a:solidFill>
                <a:latin typeface="Cavolini" panose="03000502040302020204" pitchFamily="66" charset="0"/>
                <a:cs typeface="Cavolini" panose="03000502040302020204" pitchFamily="66"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Klikken om de tekststijl van ondertitel</a:t>
            </a:r>
          </a:p>
        </p:txBody>
      </p:sp>
      <p:grpSp>
        <p:nvGrpSpPr>
          <p:cNvPr id="11" name="Groep 10">
            <a:extLst>
              <a:ext uri="{FF2B5EF4-FFF2-40B4-BE49-F238E27FC236}">
                <a16:creationId xmlns:a16="http://schemas.microsoft.com/office/drawing/2014/main" id="{8489EE89-CB2E-487E-0489-90AAE0BFE7AF}"/>
              </a:ext>
            </a:extLst>
          </p:cNvPr>
          <p:cNvGrpSpPr/>
          <p:nvPr userDrawn="1"/>
        </p:nvGrpSpPr>
        <p:grpSpPr>
          <a:xfrm>
            <a:off x="10637520" y="6195040"/>
            <a:ext cx="1338429" cy="787866"/>
            <a:chOff x="10637520" y="6195040"/>
            <a:chExt cx="1338429" cy="787866"/>
          </a:xfrm>
        </p:grpSpPr>
        <p:sp>
          <p:nvSpPr>
            <p:cNvPr id="12" name="Rechthoek: afgeronde hoeken 11">
              <a:extLst>
                <a:ext uri="{FF2B5EF4-FFF2-40B4-BE49-F238E27FC236}">
                  <a16:creationId xmlns:a16="http://schemas.microsoft.com/office/drawing/2014/main" id="{CA0B2B8C-F09F-B3CB-3431-5A9B0EEDD066}"/>
                </a:ext>
              </a:extLst>
            </p:cNvPr>
            <p:cNvSpPr/>
            <p:nvPr userDrawn="1"/>
          </p:nvSpPr>
          <p:spPr>
            <a:xfrm>
              <a:off x="10637520" y="6195040"/>
              <a:ext cx="1338429" cy="787866"/>
            </a:xfrm>
            <a:prstGeom prst="roundRect">
              <a:avLst>
                <a:gd name="adj" fmla="val 4691"/>
              </a:avLst>
            </a:prstGeom>
            <a:solidFill>
              <a:srgbClr val="50B5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3" name="Afbeelding 12" descr="Afbeelding met Lettertype, Graphics, logo, symbool&#10;&#10;Automatisch gegenereerde beschrijving">
              <a:extLst>
                <a:ext uri="{FF2B5EF4-FFF2-40B4-BE49-F238E27FC236}">
                  <a16:creationId xmlns:a16="http://schemas.microsoft.com/office/drawing/2014/main" id="{36EF9E09-22FF-24AE-4285-6AC89023B4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3669" y="6372369"/>
              <a:ext cx="646129" cy="305291"/>
            </a:xfrm>
            <a:prstGeom prst="rect">
              <a:avLst/>
            </a:prstGeom>
          </p:spPr>
        </p:pic>
      </p:grpSp>
    </p:spTree>
    <p:extLst>
      <p:ext uri="{BB962C8B-B14F-4D97-AF65-F5344CB8AC3E}">
        <p14:creationId xmlns:p14="http://schemas.microsoft.com/office/powerpoint/2010/main" val="2232246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et ondertitel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A43A3A-E7A8-C17A-0D28-8F8AA7C7EB6D}"/>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D6BA092A-1C80-8FD3-04BC-44753D29D256}"/>
              </a:ext>
            </a:extLst>
          </p:cNvPr>
          <p:cNvSpPr>
            <a:spLocks noGrp="1"/>
          </p:cNvSpPr>
          <p:nvPr>
            <p:ph type="dt" sz="half" idx="10"/>
          </p:nvPr>
        </p:nvSpPr>
        <p:spPr/>
        <p:txBody>
          <a:bodyPr/>
          <a:lstStyle/>
          <a:p>
            <a:fld id="{40BE7827-B290-4295-8485-96C798BABEDE}" type="datetimeFigureOut">
              <a:rPr lang="nl-BE" smtClean="0"/>
              <a:t>27/07/2024</a:t>
            </a:fld>
            <a:endParaRPr lang="nl-BE"/>
          </a:p>
        </p:txBody>
      </p:sp>
      <p:sp>
        <p:nvSpPr>
          <p:cNvPr id="4" name="Tijdelijke aanduiding voor voettekst 3">
            <a:extLst>
              <a:ext uri="{FF2B5EF4-FFF2-40B4-BE49-F238E27FC236}">
                <a16:creationId xmlns:a16="http://schemas.microsoft.com/office/drawing/2014/main" id="{2A809F61-3ED0-519F-749D-A782ECE467CF}"/>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F4924F96-29A8-4DC7-C408-EEE309F672FF}"/>
              </a:ext>
            </a:extLst>
          </p:cNvPr>
          <p:cNvSpPr>
            <a:spLocks noGrp="1"/>
          </p:cNvSpPr>
          <p:nvPr>
            <p:ph type="sldNum" sz="quarter" idx="12"/>
          </p:nvPr>
        </p:nvSpPr>
        <p:spPr/>
        <p:txBody>
          <a:bodyPr/>
          <a:lstStyle/>
          <a:p>
            <a:fld id="{BE926ED6-BD06-49E7-975C-A151CD31EFBB}" type="slidenum">
              <a:rPr lang="nl-BE" smtClean="0"/>
              <a:t>‹nr.›</a:t>
            </a:fld>
            <a:endParaRPr lang="nl-BE"/>
          </a:p>
        </p:txBody>
      </p:sp>
      <p:sp>
        <p:nvSpPr>
          <p:cNvPr id="6" name="Vrije vorm: vorm 5">
            <a:extLst>
              <a:ext uri="{FF2B5EF4-FFF2-40B4-BE49-F238E27FC236}">
                <a16:creationId xmlns:a16="http://schemas.microsoft.com/office/drawing/2014/main" id="{2AD3970D-24DF-F43C-0BE0-B8FE9A1DA4A3}"/>
              </a:ext>
            </a:extLst>
          </p:cNvPr>
          <p:cNvSpPr/>
          <p:nvPr userDrawn="1"/>
        </p:nvSpPr>
        <p:spPr>
          <a:xfrm>
            <a:off x="1090103" y="1333221"/>
            <a:ext cx="2948497" cy="194553"/>
          </a:xfrm>
          <a:custGeom>
            <a:avLst/>
            <a:gdLst>
              <a:gd name="connsiteX0" fmla="*/ 0 w 2948497"/>
              <a:gd name="connsiteY0" fmla="*/ 58366 h 194553"/>
              <a:gd name="connsiteX1" fmla="*/ 2944238 w 2948497"/>
              <a:gd name="connsiteY1" fmla="*/ 0 h 194553"/>
              <a:gd name="connsiteX2" fmla="*/ 642026 w 2948497"/>
              <a:gd name="connsiteY2" fmla="*/ 123217 h 194553"/>
              <a:gd name="connsiteX3" fmla="*/ 129702 w 2948497"/>
              <a:gd name="connsiteY3" fmla="*/ 194553 h 194553"/>
            </a:gdLst>
            <a:ahLst/>
            <a:cxnLst>
              <a:cxn ang="0">
                <a:pos x="connsiteX0" y="connsiteY0"/>
              </a:cxn>
              <a:cxn ang="0">
                <a:pos x="connsiteX1" y="connsiteY1"/>
              </a:cxn>
              <a:cxn ang="0">
                <a:pos x="connsiteX2" y="connsiteY2"/>
              </a:cxn>
              <a:cxn ang="0">
                <a:pos x="connsiteX3" y="connsiteY3"/>
              </a:cxn>
            </a:cxnLst>
            <a:rect l="l" t="t" r="r" b="b"/>
            <a:pathLst>
              <a:path w="2948497" h="194553">
                <a:moveTo>
                  <a:pt x="0" y="58366"/>
                </a:moveTo>
                <a:lnTo>
                  <a:pt x="2944238" y="0"/>
                </a:lnTo>
                <a:cubicBezTo>
                  <a:pt x="3051242" y="10808"/>
                  <a:pt x="1111115" y="90792"/>
                  <a:pt x="642026" y="123217"/>
                </a:cubicBezTo>
                <a:cubicBezTo>
                  <a:pt x="172937" y="155643"/>
                  <a:pt x="151319" y="175098"/>
                  <a:pt x="129702" y="194553"/>
                </a:cubicBezTo>
              </a:path>
            </a:pathLst>
          </a:custGeom>
          <a:noFill/>
          <a:ln>
            <a:solidFill>
              <a:srgbClr val="1D2E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ijdelijke aanduiding voor inhoud 7">
            <a:extLst>
              <a:ext uri="{FF2B5EF4-FFF2-40B4-BE49-F238E27FC236}">
                <a16:creationId xmlns:a16="http://schemas.microsoft.com/office/drawing/2014/main" id="{4AB7A7DB-907C-E5A3-A2F5-2F9A8A8F6491}"/>
              </a:ext>
            </a:extLst>
          </p:cNvPr>
          <p:cNvSpPr>
            <a:spLocks noGrp="1"/>
          </p:cNvSpPr>
          <p:nvPr>
            <p:ph sz="quarter" idx="13"/>
          </p:nvPr>
        </p:nvSpPr>
        <p:spPr>
          <a:xfrm>
            <a:off x="931169" y="2045616"/>
            <a:ext cx="10422632" cy="4083722"/>
          </a:xfrm>
        </p:spPr>
        <p:txBody>
          <a:bodyPr/>
          <a:lstStyle/>
          <a:p>
            <a:pPr lvl="0"/>
            <a:r>
              <a:rPr lang="nl-NL"/>
              <a:t>Klikken om de tekststijl van het model te bewerken</a:t>
            </a:r>
          </a:p>
        </p:txBody>
      </p:sp>
      <p:sp>
        <p:nvSpPr>
          <p:cNvPr id="11" name="Tijdelijke aanduiding voor tekst 2">
            <a:extLst>
              <a:ext uri="{FF2B5EF4-FFF2-40B4-BE49-F238E27FC236}">
                <a16:creationId xmlns:a16="http://schemas.microsoft.com/office/drawing/2014/main" id="{3AB98809-2665-AA28-5E5C-239514A4C663}"/>
              </a:ext>
            </a:extLst>
          </p:cNvPr>
          <p:cNvSpPr>
            <a:spLocks noGrp="1"/>
          </p:cNvSpPr>
          <p:nvPr>
            <p:ph type="body" idx="1" hasCustomPrompt="1"/>
          </p:nvPr>
        </p:nvSpPr>
        <p:spPr>
          <a:xfrm>
            <a:off x="931168" y="1583360"/>
            <a:ext cx="5171609" cy="342851"/>
          </a:xfrm>
          <a:solidFill>
            <a:srgbClr val="EAEBF4"/>
          </a:solidFill>
        </p:spPr>
        <p:txBody>
          <a:bodyPr wrap="none" anchor="t" anchorCtr="0">
            <a:spAutoFit/>
          </a:bodyPr>
          <a:lstStyle>
            <a:lvl1pPr marL="0" indent="0">
              <a:buNone/>
              <a:defRPr sz="1800" b="0">
                <a:solidFill>
                  <a:schemeClr val="accent1"/>
                </a:solidFill>
                <a:latin typeface="Cavolini" panose="03000502040302020204" pitchFamily="66" charset="0"/>
                <a:cs typeface="Cavolini" panose="03000502040302020204" pitchFamily="66"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Klikken om de tekststijl van ondertitel</a:t>
            </a:r>
          </a:p>
        </p:txBody>
      </p:sp>
      <p:grpSp>
        <p:nvGrpSpPr>
          <p:cNvPr id="16" name="Groep 15">
            <a:extLst>
              <a:ext uri="{FF2B5EF4-FFF2-40B4-BE49-F238E27FC236}">
                <a16:creationId xmlns:a16="http://schemas.microsoft.com/office/drawing/2014/main" id="{5FBE1DA9-7DA2-E49B-602A-72EE9149040E}"/>
              </a:ext>
            </a:extLst>
          </p:cNvPr>
          <p:cNvGrpSpPr/>
          <p:nvPr userDrawn="1"/>
        </p:nvGrpSpPr>
        <p:grpSpPr>
          <a:xfrm>
            <a:off x="10637520" y="6195040"/>
            <a:ext cx="1338429" cy="787866"/>
            <a:chOff x="10637520" y="6195040"/>
            <a:chExt cx="1338429" cy="787866"/>
          </a:xfrm>
        </p:grpSpPr>
        <p:sp>
          <p:nvSpPr>
            <p:cNvPr id="17" name="Rechthoek: afgeronde hoeken 16">
              <a:extLst>
                <a:ext uri="{FF2B5EF4-FFF2-40B4-BE49-F238E27FC236}">
                  <a16:creationId xmlns:a16="http://schemas.microsoft.com/office/drawing/2014/main" id="{36166A49-D566-C48B-A236-9E6C17F0EDFC}"/>
                </a:ext>
              </a:extLst>
            </p:cNvPr>
            <p:cNvSpPr/>
            <p:nvPr userDrawn="1"/>
          </p:nvSpPr>
          <p:spPr>
            <a:xfrm>
              <a:off x="10637520" y="6195040"/>
              <a:ext cx="1338429" cy="787866"/>
            </a:xfrm>
            <a:prstGeom prst="roundRect">
              <a:avLst>
                <a:gd name="adj" fmla="val 4691"/>
              </a:avLst>
            </a:prstGeom>
            <a:solidFill>
              <a:srgbClr val="50B5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8" name="Afbeelding 17" descr="Afbeelding met Lettertype, Graphics, logo, symbool&#10;&#10;Automatisch gegenereerde beschrijving">
              <a:extLst>
                <a:ext uri="{FF2B5EF4-FFF2-40B4-BE49-F238E27FC236}">
                  <a16:creationId xmlns:a16="http://schemas.microsoft.com/office/drawing/2014/main" id="{25392584-F901-1F91-2261-02BCC983AE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3669" y="6372369"/>
              <a:ext cx="646129" cy="305291"/>
            </a:xfrm>
            <a:prstGeom prst="rect">
              <a:avLst/>
            </a:prstGeom>
          </p:spPr>
        </p:pic>
      </p:grpSp>
    </p:spTree>
    <p:extLst>
      <p:ext uri="{BB962C8B-B14F-4D97-AF65-F5344CB8AC3E}">
        <p14:creationId xmlns:p14="http://schemas.microsoft.com/office/powerpoint/2010/main" val="157362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Met ondertitel (3)">
    <p:spTree>
      <p:nvGrpSpPr>
        <p:cNvPr id="1" name=""/>
        <p:cNvGrpSpPr/>
        <p:nvPr/>
      </p:nvGrpSpPr>
      <p:grpSpPr>
        <a:xfrm>
          <a:off x="0" y="0"/>
          <a:ext cx="0" cy="0"/>
          <a:chOff x="0" y="0"/>
          <a:chExt cx="0" cy="0"/>
        </a:xfrm>
      </p:grpSpPr>
      <p:sp>
        <p:nvSpPr>
          <p:cNvPr id="16" name="Rechthoek 15">
            <a:extLst>
              <a:ext uri="{FF2B5EF4-FFF2-40B4-BE49-F238E27FC236}">
                <a16:creationId xmlns:a16="http://schemas.microsoft.com/office/drawing/2014/main" id="{84C4ED4F-69A0-7422-CA49-48032DC43738}"/>
              </a:ext>
            </a:extLst>
          </p:cNvPr>
          <p:cNvSpPr/>
          <p:nvPr userDrawn="1"/>
        </p:nvSpPr>
        <p:spPr>
          <a:xfrm>
            <a:off x="-197963" y="-124905"/>
            <a:ext cx="6293963" cy="710781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a:extLst>
              <a:ext uri="{FF2B5EF4-FFF2-40B4-BE49-F238E27FC236}">
                <a16:creationId xmlns:a16="http://schemas.microsoft.com/office/drawing/2014/main" id="{45C54491-D763-0E11-8B43-4357F5D57566}"/>
              </a:ext>
            </a:extLst>
          </p:cNvPr>
          <p:cNvSpPr>
            <a:spLocks noGrp="1"/>
          </p:cNvSpPr>
          <p:nvPr>
            <p:ph type="title" hasCustomPrompt="1"/>
          </p:nvPr>
        </p:nvSpPr>
        <p:spPr>
          <a:xfrm>
            <a:off x="839788" y="365125"/>
            <a:ext cx="5256212" cy="1325563"/>
          </a:xfrm>
        </p:spPr>
        <p:txBody>
          <a:bodyPr/>
          <a:lstStyle>
            <a:lvl1pPr>
              <a:defRPr/>
            </a:lvl1pPr>
          </a:lstStyle>
          <a:p>
            <a:r>
              <a:rPr lang="nl-NL" dirty="0"/>
              <a:t>Slide titel</a:t>
            </a:r>
            <a:endParaRPr lang="nl-BE" dirty="0"/>
          </a:p>
        </p:txBody>
      </p:sp>
      <p:sp>
        <p:nvSpPr>
          <p:cNvPr id="3" name="Tijdelijke aanduiding voor tekst 2">
            <a:extLst>
              <a:ext uri="{FF2B5EF4-FFF2-40B4-BE49-F238E27FC236}">
                <a16:creationId xmlns:a16="http://schemas.microsoft.com/office/drawing/2014/main" id="{8429B992-5348-86B4-16EA-46966C7AE80D}"/>
              </a:ext>
            </a:extLst>
          </p:cNvPr>
          <p:cNvSpPr>
            <a:spLocks noGrp="1"/>
          </p:cNvSpPr>
          <p:nvPr>
            <p:ph type="body" idx="1" hasCustomPrompt="1"/>
          </p:nvPr>
        </p:nvSpPr>
        <p:spPr>
          <a:xfrm>
            <a:off x="839788" y="1681163"/>
            <a:ext cx="1452642" cy="369332"/>
          </a:xfrm>
          <a:solidFill>
            <a:srgbClr val="EAEBF4"/>
          </a:solidFill>
        </p:spPr>
        <p:txBody>
          <a:bodyPr wrap="none" anchor="t" anchorCtr="0">
            <a:spAutoFit/>
          </a:bodyPr>
          <a:lstStyle>
            <a:lvl1pPr marL="0" indent="0">
              <a:buNone/>
              <a:defRPr sz="1800" b="0">
                <a:solidFill>
                  <a:schemeClr val="accent1"/>
                </a:solidFill>
                <a:latin typeface="Cavolini" panose="03000502040302020204" pitchFamily="66" charset="0"/>
                <a:cs typeface="Cavolini" panose="03000502040302020204" pitchFamily="66"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ondertitel</a:t>
            </a:r>
          </a:p>
        </p:txBody>
      </p:sp>
      <p:sp>
        <p:nvSpPr>
          <p:cNvPr id="6" name="Tijdelijke aanduiding voor inhoud 5">
            <a:extLst>
              <a:ext uri="{FF2B5EF4-FFF2-40B4-BE49-F238E27FC236}">
                <a16:creationId xmlns:a16="http://schemas.microsoft.com/office/drawing/2014/main" id="{879436A2-5B72-202A-DE90-0F65BEE04849}"/>
              </a:ext>
            </a:extLst>
          </p:cNvPr>
          <p:cNvSpPr>
            <a:spLocks noGrp="1"/>
          </p:cNvSpPr>
          <p:nvPr>
            <p:ph sz="quarter" idx="4"/>
          </p:nvPr>
        </p:nvSpPr>
        <p:spPr>
          <a:xfrm>
            <a:off x="6172200" y="1681164"/>
            <a:ext cx="5183188" cy="4508500"/>
          </a:xfrm>
        </p:spPr>
        <p:txBody>
          <a:bodyPr/>
          <a:lstStyle/>
          <a:p>
            <a:pPr lvl="0"/>
            <a:r>
              <a:rPr lang="nl-NL"/>
              <a:t>Klikken om de tekststijl van het model te bewerken</a:t>
            </a:r>
          </a:p>
        </p:txBody>
      </p:sp>
      <p:sp>
        <p:nvSpPr>
          <p:cNvPr id="7" name="Tijdelijke aanduiding voor datum 6">
            <a:extLst>
              <a:ext uri="{FF2B5EF4-FFF2-40B4-BE49-F238E27FC236}">
                <a16:creationId xmlns:a16="http://schemas.microsoft.com/office/drawing/2014/main" id="{09E178ED-5F52-F87C-F0B2-7F9A729E3774}"/>
              </a:ext>
            </a:extLst>
          </p:cNvPr>
          <p:cNvSpPr>
            <a:spLocks noGrp="1"/>
          </p:cNvSpPr>
          <p:nvPr>
            <p:ph type="dt" sz="half" idx="10"/>
          </p:nvPr>
        </p:nvSpPr>
        <p:spPr/>
        <p:txBody>
          <a:bodyPr/>
          <a:lstStyle/>
          <a:p>
            <a:fld id="{40BE7827-B290-4295-8485-96C798BABEDE}" type="datetimeFigureOut">
              <a:rPr lang="nl-BE" smtClean="0"/>
              <a:t>27/07/2024</a:t>
            </a:fld>
            <a:endParaRPr lang="nl-BE"/>
          </a:p>
        </p:txBody>
      </p:sp>
      <p:sp>
        <p:nvSpPr>
          <p:cNvPr id="8" name="Tijdelijke aanduiding voor voettekst 7">
            <a:extLst>
              <a:ext uri="{FF2B5EF4-FFF2-40B4-BE49-F238E27FC236}">
                <a16:creationId xmlns:a16="http://schemas.microsoft.com/office/drawing/2014/main" id="{4CD6D2AC-59D8-F76D-67E9-FCB829888965}"/>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0B736C9A-764D-70F3-74FE-8147563FEDE3}"/>
              </a:ext>
            </a:extLst>
          </p:cNvPr>
          <p:cNvSpPr>
            <a:spLocks noGrp="1"/>
          </p:cNvSpPr>
          <p:nvPr>
            <p:ph type="sldNum" sz="quarter" idx="12"/>
          </p:nvPr>
        </p:nvSpPr>
        <p:spPr/>
        <p:txBody>
          <a:bodyPr/>
          <a:lstStyle/>
          <a:p>
            <a:fld id="{BE926ED6-BD06-49E7-975C-A151CD31EFBB}" type="slidenum">
              <a:rPr lang="nl-BE" smtClean="0"/>
              <a:t>‹nr.›</a:t>
            </a:fld>
            <a:endParaRPr lang="nl-BE"/>
          </a:p>
        </p:txBody>
      </p:sp>
      <p:grpSp>
        <p:nvGrpSpPr>
          <p:cNvPr id="15" name="Groep 14">
            <a:extLst>
              <a:ext uri="{FF2B5EF4-FFF2-40B4-BE49-F238E27FC236}">
                <a16:creationId xmlns:a16="http://schemas.microsoft.com/office/drawing/2014/main" id="{AA5A2D8C-4A76-B7D9-FBAB-FAB61AE4E17E}"/>
              </a:ext>
            </a:extLst>
          </p:cNvPr>
          <p:cNvGrpSpPr/>
          <p:nvPr userDrawn="1"/>
        </p:nvGrpSpPr>
        <p:grpSpPr>
          <a:xfrm>
            <a:off x="10637520" y="6195040"/>
            <a:ext cx="1338429" cy="787866"/>
            <a:chOff x="10637520" y="6195040"/>
            <a:chExt cx="1338429" cy="787866"/>
          </a:xfrm>
        </p:grpSpPr>
        <p:sp>
          <p:nvSpPr>
            <p:cNvPr id="10" name="Rechthoek: afgeronde hoeken 9">
              <a:extLst>
                <a:ext uri="{FF2B5EF4-FFF2-40B4-BE49-F238E27FC236}">
                  <a16:creationId xmlns:a16="http://schemas.microsoft.com/office/drawing/2014/main" id="{282B42AE-E1CD-02F1-E3BF-8B7F7DAC3D5B}"/>
                </a:ext>
              </a:extLst>
            </p:cNvPr>
            <p:cNvSpPr/>
            <p:nvPr userDrawn="1"/>
          </p:nvSpPr>
          <p:spPr>
            <a:xfrm>
              <a:off x="10637520" y="6195040"/>
              <a:ext cx="1338429" cy="787866"/>
            </a:xfrm>
            <a:prstGeom prst="roundRect">
              <a:avLst>
                <a:gd name="adj" fmla="val 4691"/>
              </a:avLst>
            </a:prstGeom>
            <a:solidFill>
              <a:srgbClr val="50B5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Afbeelding 10" descr="Afbeelding met Lettertype, Graphics, logo, symbool&#10;&#10;Automatisch gegenereerde beschrijving">
              <a:extLst>
                <a:ext uri="{FF2B5EF4-FFF2-40B4-BE49-F238E27FC236}">
                  <a16:creationId xmlns:a16="http://schemas.microsoft.com/office/drawing/2014/main" id="{9FBFFB1F-0C7C-1D04-E692-87C226C6CB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3669" y="6372369"/>
              <a:ext cx="646129" cy="305291"/>
            </a:xfrm>
            <a:prstGeom prst="rect">
              <a:avLst/>
            </a:prstGeom>
          </p:spPr>
        </p:pic>
      </p:grpSp>
      <p:sp>
        <p:nvSpPr>
          <p:cNvPr id="12" name="Vrije vorm: vorm 11">
            <a:extLst>
              <a:ext uri="{FF2B5EF4-FFF2-40B4-BE49-F238E27FC236}">
                <a16:creationId xmlns:a16="http://schemas.microsoft.com/office/drawing/2014/main" id="{34540A4D-2DF4-C7CC-35DF-E654A6A28DE5}"/>
              </a:ext>
            </a:extLst>
          </p:cNvPr>
          <p:cNvSpPr/>
          <p:nvPr userDrawn="1"/>
        </p:nvSpPr>
        <p:spPr>
          <a:xfrm>
            <a:off x="1090103" y="1333221"/>
            <a:ext cx="2948497" cy="194553"/>
          </a:xfrm>
          <a:custGeom>
            <a:avLst/>
            <a:gdLst>
              <a:gd name="connsiteX0" fmla="*/ 0 w 2948497"/>
              <a:gd name="connsiteY0" fmla="*/ 58366 h 194553"/>
              <a:gd name="connsiteX1" fmla="*/ 2944238 w 2948497"/>
              <a:gd name="connsiteY1" fmla="*/ 0 h 194553"/>
              <a:gd name="connsiteX2" fmla="*/ 642026 w 2948497"/>
              <a:gd name="connsiteY2" fmla="*/ 123217 h 194553"/>
              <a:gd name="connsiteX3" fmla="*/ 129702 w 2948497"/>
              <a:gd name="connsiteY3" fmla="*/ 194553 h 194553"/>
            </a:gdLst>
            <a:ahLst/>
            <a:cxnLst>
              <a:cxn ang="0">
                <a:pos x="connsiteX0" y="connsiteY0"/>
              </a:cxn>
              <a:cxn ang="0">
                <a:pos x="connsiteX1" y="connsiteY1"/>
              </a:cxn>
              <a:cxn ang="0">
                <a:pos x="connsiteX2" y="connsiteY2"/>
              </a:cxn>
              <a:cxn ang="0">
                <a:pos x="connsiteX3" y="connsiteY3"/>
              </a:cxn>
            </a:cxnLst>
            <a:rect l="l" t="t" r="r" b="b"/>
            <a:pathLst>
              <a:path w="2948497" h="194553">
                <a:moveTo>
                  <a:pt x="0" y="58366"/>
                </a:moveTo>
                <a:lnTo>
                  <a:pt x="2944238" y="0"/>
                </a:lnTo>
                <a:cubicBezTo>
                  <a:pt x="3051242" y="10808"/>
                  <a:pt x="1111115" y="90792"/>
                  <a:pt x="642026" y="123217"/>
                </a:cubicBezTo>
                <a:cubicBezTo>
                  <a:pt x="172937" y="155643"/>
                  <a:pt x="151319" y="175098"/>
                  <a:pt x="129702" y="194553"/>
                </a:cubicBezTo>
              </a:path>
            </a:pathLst>
          </a:custGeom>
          <a:noFill/>
          <a:ln>
            <a:solidFill>
              <a:srgbClr val="1D2E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Tijdelijke aanduiding voor tekst 13">
            <a:extLst>
              <a:ext uri="{FF2B5EF4-FFF2-40B4-BE49-F238E27FC236}">
                <a16:creationId xmlns:a16="http://schemas.microsoft.com/office/drawing/2014/main" id="{38D71A9B-299D-5DB3-8D84-8258903FF8BB}"/>
              </a:ext>
            </a:extLst>
          </p:cNvPr>
          <p:cNvSpPr>
            <a:spLocks noGrp="1"/>
          </p:cNvSpPr>
          <p:nvPr>
            <p:ph type="body" sz="quarter" idx="13"/>
          </p:nvPr>
        </p:nvSpPr>
        <p:spPr>
          <a:xfrm>
            <a:off x="836612" y="2190701"/>
            <a:ext cx="4811713" cy="3998962"/>
          </a:xfrm>
        </p:spPr>
        <p:txBody>
          <a:bodyPr/>
          <a:lstStyle>
            <a:lvl1pPr>
              <a:defRPr b="0"/>
            </a:lvl1pPr>
            <a:lvl2pPr>
              <a:defRPr b="0"/>
            </a:lvl2pPr>
            <a:lvl3pPr>
              <a:defRPr b="0"/>
            </a:lvl3pPr>
            <a:lvl4pPr>
              <a:defRPr b="0"/>
            </a:lvl4pPr>
            <a:lvl5pPr>
              <a:defRPr b="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Tree>
    <p:extLst>
      <p:ext uri="{BB962C8B-B14F-4D97-AF65-F5344CB8AC3E}">
        <p14:creationId xmlns:p14="http://schemas.microsoft.com/office/powerpoint/2010/main" val="1086243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Met ondertitel (4)">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920BA580-15EF-0EE9-A2D8-8A74BE595294}"/>
              </a:ext>
            </a:extLst>
          </p:cNvPr>
          <p:cNvSpPr/>
          <p:nvPr userDrawn="1"/>
        </p:nvSpPr>
        <p:spPr>
          <a:xfrm>
            <a:off x="6096000" y="-124905"/>
            <a:ext cx="6096000" cy="710781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a:extLst>
              <a:ext uri="{FF2B5EF4-FFF2-40B4-BE49-F238E27FC236}">
                <a16:creationId xmlns:a16="http://schemas.microsoft.com/office/drawing/2014/main" id="{45C54491-D763-0E11-8B43-4357F5D57566}"/>
              </a:ext>
            </a:extLst>
          </p:cNvPr>
          <p:cNvSpPr>
            <a:spLocks noGrp="1"/>
          </p:cNvSpPr>
          <p:nvPr>
            <p:ph type="title" hasCustomPrompt="1"/>
          </p:nvPr>
        </p:nvSpPr>
        <p:spPr>
          <a:xfrm>
            <a:off x="6553200" y="365125"/>
            <a:ext cx="4802188" cy="1325563"/>
          </a:xfrm>
        </p:spPr>
        <p:txBody>
          <a:bodyPr/>
          <a:lstStyle>
            <a:lvl1pPr>
              <a:defRPr/>
            </a:lvl1pPr>
          </a:lstStyle>
          <a:p>
            <a:r>
              <a:rPr lang="nl-NL" dirty="0"/>
              <a:t>Slide titel</a:t>
            </a:r>
            <a:endParaRPr lang="nl-BE" dirty="0"/>
          </a:p>
        </p:txBody>
      </p:sp>
      <p:sp>
        <p:nvSpPr>
          <p:cNvPr id="3" name="Tijdelijke aanduiding voor tekst 2">
            <a:extLst>
              <a:ext uri="{FF2B5EF4-FFF2-40B4-BE49-F238E27FC236}">
                <a16:creationId xmlns:a16="http://schemas.microsoft.com/office/drawing/2014/main" id="{8429B992-5348-86B4-16EA-46966C7AE80D}"/>
              </a:ext>
            </a:extLst>
          </p:cNvPr>
          <p:cNvSpPr>
            <a:spLocks noGrp="1"/>
          </p:cNvSpPr>
          <p:nvPr>
            <p:ph type="body" idx="1" hasCustomPrompt="1"/>
          </p:nvPr>
        </p:nvSpPr>
        <p:spPr>
          <a:xfrm>
            <a:off x="6561858" y="1681163"/>
            <a:ext cx="5171609" cy="342851"/>
          </a:xfrm>
          <a:solidFill>
            <a:srgbClr val="EAEBF4"/>
          </a:solidFill>
        </p:spPr>
        <p:txBody>
          <a:bodyPr wrap="none" anchor="t" anchorCtr="0">
            <a:spAutoFit/>
          </a:bodyPr>
          <a:lstStyle>
            <a:lvl1pPr marL="0" indent="0">
              <a:buNone/>
              <a:defRPr sz="1800" b="0">
                <a:solidFill>
                  <a:schemeClr val="accent1"/>
                </a:solidFill>
                <a:latin typeface="Cavolini" panose="03000502040302020204" pitchFamily="66" charset="0"/>
                <a:cs typeface="Cavolini" panose="03000502040302020204" pitchFamily="66"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Klikken om de tekststijl van ondertitel</a:t>
            </a:r>
          </a:p>
        </p:txBody>
      </p:sp>
      <p:sp>
        <p:nvSpPr>
          <p:cNvPr id="6" name="Tijdelijke aanduiding voor inhoud 5">
            <a:extLst>
              <a:ext uri="{FF2B5EF4-FFF2-40B4-BE49-F238E27FC236}">
                <a16:creationId xmlns:a16="http://schemas.microsoft.com/office/drawing/2014/main" id="{879436A2-5B72-202A-DE90-0F65BEE04849}"/>
              </a:ext>
            </a:extLst>
          </p:cNvPr>
          <p:cNvSpPr>
            <a:spLocks noGrp="1"/>
          </p:cNvSpPr>
          <p:nvPr>
            <p:ph sz="quarter" idx="4"/>
          </p:nvPr>
        </p:nvSpPr>
        <p:spPr>
          <a:xfrm>
            <a:off x="838200" y="1690688"/>
            <a:ext cx="5183188" cy="4493653"/>
          </a:xfrm>
        </p:spPr>
        <p:txBody>
          <a:bodyPr/>
          <a:lstStyle/>
          <a:p>
            <a:pPr lvl="0"/>
            <a:r>
              <a:rPr lang="nl-NL"/>
              <a:t>Klikken om de tekststijl van het model te bewerken</a:t>
            </a:r>
          </a:p>
        </p:txBody>
      </p:sp>
      <p:sp>
        <p:nvSpPr>
          <p:cNvPr id="7" name="Tijdelijke aanduiding voor datum 6">
            <a:extLst>
              <a:ext uri="{FF2B5EF4-FFF2-40B4-BE49-F238E27FC236}">
                <a16:creationId xmlns:a16="http://schemas.microsoft.com/office/drawing/2014/main" id="{09E178ED-5F52-F87C-F0B2-7F9A729E3774}"/>
              </a:ext>
            </a:extLst>
          </p:cNvPr>
          <p:cNvSpPr>
            <a:spLocks noGrp="1"/>
          </p:cNvSpPr>
          <p:nvPr>
            <p:ph type="dt" sz="half" idx="10"/>
          </p:nvPr>
        </p:nvSpPr>
        <p:spPr/>
        <p:txBody>
          <a:bodyPr/>
          <a:lstStyle/>
          <a:p>
            <a:fld id="{40BE7827-B290-4295-8485-96C798BABEDE}" type="datetimeFigureOut">
              <a:rPr lang="nl-BE" smtClean="0"/>
              <a:t>27/07/2024</a:t>
            </a:fld>
            <a:endParaRPr lang="nl-BE"/>
          </a:p>
        </p:txBody>
      </p:sp>
      <p:sp>
        <p:nvSpPr>
          <p:cNvPr id="8" name="Tijdelijke aanduiding voor voettekst 7">
            <a:extLst>
              <a:ext uri="{FF2B5EF4-FFF2-40B4-BE49-F238E27FC236}">
                <a16:creationId xmlns:a16="http://schemas.microsoft.com/office/drawing/2014/main" id="{4CD6D2AC-59D8-F76D-67E9-FCB829888965}"/>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0B736C9A-764D-70F3-74FE-8147563FEDE3}"/>
              </a:ext>
            </a:extLst>
          </p:cNvPr>
          <p:cNvSpPr>
            <a:spLocks noGrp="1"/>
          </p:cNvSpPr>
          <p:nvPr>
            <p:ph type="sldNum" sz="quarter" idx="12"/>
          </p:nvPr>
        </p:nvSpPr>
        <p:spPr/>
        <p:txBody>
          <a:bodyPr/>
          <a:lstStyle/>
          <a:p>
            <a:fld id="{BE926ED6-BD06-49E7-975C-A151CD31EFBB}" type="slidenum">
              <a:rPr lang="nl-BE" smtClean="0"/>
              <a:t>‹nr.›</a:t>
            </a:fld>
            <a:endParaRPr lang="nl-BE"/>
          </a:p>
        </p:txBody>
      </p:sp>
      <p:sp>
        <p:nvSpPr>
          <p:cNvPr id="12" name="Vrije vorm: vorm 11">
            <a:extLst>
              <a:ext uri="{FF2B5EF4-FFF2-40B4-BE49-F238E27FC236}">
                <a16:creationId xmlns:a16="http://schemas.microsoft.com/office/drawing/2014/main" id="{34540A4D-2DF4-C7CC-35DF-E654A6A28DE5}"/>
              </a:ext>
            </a:extLst>
          </p:cNvPr>
          <p:cNvSpPr/>
          <p:nvPr userDrawn="1"/>
        </p:nvSpPr>
        <p:spPr>
          <a:xfrm>
            <a:off x="6642490" y="1333221"/>
            <a:ext cx="2948497" cy="194553"/>
          </a:xfrm>
          <a:custGeom>
            <a:avLst/>
            <a:gdLst>
              <a:gd name="connsiteX0" fmla="*/ 0 w 2948497"/>
              <a:gd name="connsiteY0" fmla="*/ 58366 h 194553"/>
              <a:gd name="connsiteX1" fmla="*/ 2944238 w 2948497"/>
              <a:gd name="connsiteY1" fmla="*/ 0 h 194553"/>
              <a:gd name="connsiteX2" fmla="*/ 642026 w 2948497"/>
              <a:gd name="connsiteY2" fmla="*/ 123217 h 194553"/>
              <a:gd name="connsiteX3" fmla="*/ 129702 w 2948497"/>
              <a:gd name="connsiteY3" fmla="*/ 194553 h 194553"/>
            </a:gdLst>
            <a:ahLst/>
            <a:cxnLst>
              <a:cxn ang="0">
                <a:pos x="connsiteX0" y="connsiteY0"/>
              </a:cxn>
              <a:cxn ang="0">
                <a:pos x="connsiteX1" y="connsiteY1"/>
              </a:cxn>
              <a:cxn ang="0">
                <a:pos x="connsiteX2" y="connsiteY2"/>
              </a:cxn>
              <a:cxn ang="0">
                <a:pos x="connsiteX3" y="connsiteY3"/>
              </a:cxn>
            </a:cxnLst>
            <a:rect l="l" t="t" r="r" b="b"/>
            <a:pathLst>
              <a:path w="2948497" h="194553">
                <a:moveTo>
                  <a:pt x="0" y="58366"/>
                </a:moveTo>
                <a:lnTo>
                  <a:pt x="2944238" y="0"/>
                </a:lnTo>
                <a:cubicBezTo>
                  <a:pt x="3051242" y="10808"/>
                  <a:pt x="1111115" y="90792"/>
                  <a:pt x="642026" y="123217"/>
                </a:cubicBezTo>
                <a:cubicBezTo>
                  <a:pt x="172937" y="155643"/>
                  <a:pt x="151319" y="175098"/>
                  <a:pt x="129702" y="194553"/>
                </a:cubicBezTo>
              </a:path>
            </a:pathLst>
          </a:custGeom>
          <a:noFill/>
          <a:ln>
            <a:solidFill>
              <a:srgbClr val="1D2E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Tijdelijke aanduiding voor tekst 13">
            <a:extLst>
              <a:ext uri="{FF2B5EF4-FFF2-40B4-BE49-F238E27FC236}">
                <a16:creationId xmlns:a16="http://schemas.microsoft.com/office/drawing/2014/main" id="{38D71A9B-299D-5DB3-8D84-8258903FF8BB}"/>
              </a:ext>
            </a:extLst>
          </p:cNvPr>
          <p:cNvSpPr>
            <a:spLocks noGrp="1"/>
          </p:cNvSpPr>
          <p:nvPr>
            <p:ph type="body" sz="quarter" idx="13"/>
          </p:nvPr>
        </p:nvSpPr>
        <p:spPr>
          <a:xfrm>
            <a:off x="6551612" y="2196077"/>
            <a:ext cx="4802188" cy="399896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grpSp>
        <p:nvGrpSpPr>
          <p:cNvPr id="5" name="Groep 4">
            <a:extLst>
              <a:ext uri="{FF2B5EF4-FFF2-40B4-BE49-F238E27FC236}">
                <a16:creationId xmlns:a16="http://schemas.microsoft.com/office/drawing/2014/main" id="{173BB264-D803-8391-C145-7CA82CBDBA2E}"/>
              </a:ext>
            </a:extLst>
          </p:cNvPr>
          <p:cNvGrpSpPr/>
          <p:nvPr userDrawn="1"/>
        </p:nvGrpSpPr>
        <p:grpSpPr>
          <a:xfrm>
            <a:off x="10637520" y="6220440"/>
            <a:ext cx="1338429" cy="787866"/>
            <a:chOff x="10637520" y="6195040"/>
            <a:chExt cx="1338429" cy="787866"/>
          </a:xfrm>
        </p:grpSpPr>
        <p:sp>
          <p:nvSpPr>
            <p:cNvPr id="13" name="Rechthoek: afgeronde hoeken 12">
              <a:extLst>
                <a:ext uri="{FF2B5EF4-FFF2-40B4-BE49-F238E27FC236}">
                  <a16:creationId xmlns:a16="http://schemas.microsoft.com/office/drawing/2014/main" id="{98F39B0F-D39A-9867-1818-B7D27EFDE22A}"/>
                </a:ext>
              </a:extLst>
            </p:cNvPr>
            <p:cNvSpPr/>
            <p:nvPr userDrawn="1"/>
          </p:nvSpPr>
          <p:spPr>
            <a:xfrm>
              <a:off x="10637520" y="6195040"/>
              <a:ext cx="1338429" cy="787866"/>
            </a:xfrm>
            <a:prstGeom prst="roundRect">
              <a:avLst>
                <a:gd name="adj" fmla="val 4691"/>
              </a:avLst>
            </a:prstGeom>
            <a:solidFill>
              <a:srgbClr val="50B5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6" name="Afbeelding 15" descr="Afbeelding met Lettertype, Graphics, logo, symbool&#10;&#10;Automatisch gegenereerde beschrijving">
              <a:extLst>
                <a:ext uri="{FF2B5EF4-FFF2-40B4-BE49-F238E27FC236}">
                  <a16:creationId xmlns:a16="http://schemas.microsoft.com/office/drawing/2014/main" id="{14549D2F-B661-867F-AD27-C659A9B317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3669" y="6372369"/>
              <a:ext cx="646129" cy="305291"/>
            </a:xfrm>
            <a:prstGeom prst="rect">
              <a:avLst/>
            </a:prstGeom>
          </p:spPr>
        </p:pic>
      </p:grpSp>
    </p:spTree>
    <p:extLst>
      <p:ext uri="{BB962C8B-B14F-4D97-AF65-F5344CB8AC3E}">
        <p14:creationId xmlns:p14="http://schemas.microsoft.com/office/powerpoint/2010/main" val="1133566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onder ondertitel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D241E7-AC5F-4913-1EB0-A82DC10348B7}"/>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70992C2E-B1ED-CA86-4297-794B994FE992}"/>
              </a:ext>
            </a:extLst>
          </p:cNvPr>
          <p:cNvSpPr>
            <a:spLocks noGrp="1"/>
          </p:cNvSpPr>
          <p:nvPr>
            <p:ph idx="1"/>
          </p:nvPr>
        </p:nvSpPr>
        <p:spPr>
          <a:xfrm>
            <a:off x="931168" y="1705103"/>
            <a:ext cx="10422632" cy="44718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Tijdelijke aanduiding voor datum 3">
            <a:extLst>
              <a:ext uri="{FF2B5EF4-FFF2-40B4-BE49-F238E27FC236}">
                <a16:creationId xmlns:a16="http://schemas.microsoft.com/office/drawing/2014/main" id="{AF629869-0217-BB18-53B7-184037360BA9}"/>
              </a:ext>
            </a:extLst>
          </p:cNvPr>
          <p:cNvSpPr>
            <a:spLocks noGrp="1"/>
          </p:cNvSpPr>
          <p:nvPr>
            <p:ph type="dt" sz="half" idx="10"/>
          </p:nvPr>
        </p:nvSpPr>
        <p:spPr/>
        <p:txBody>
          <a:bodyPr/>
          <a:lstStyle/>
          <a:p>
            <a:fld id="{40BE7827-B290-4295-8485-96C798BABEDE}" type="datetimeFigureOut">
              <a:rPr lang="nl-BE" smtClean="0"/>
              <a:t>27/07/2024</a:t>
            </a:fld>
            <a:endParaRPr lang="nl-BE"/>
          </a:p>
        </p:txBody>
      </p:sp>
      <p:sp>
        <p:nvSpPr>
          <p:cNvPr id="5" name="Tijdelijke aanduiding voor voettekst 4">
            <a:extLst>
              <a:ext uri="{FF2B5EF4-FFF2-40B4-BE49-F238E27FC236}">
                <a16:creationId xmlns:a16="http://schemas.microsoft.com/office/drawing/2014/main" id="{C0B50031-36DC-6151-E836-0C9109D0F24D}"/>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C2757E4D-AAE7-ECA3-D251-57C7A92B16D6}"/>
              </a:ext>
            </a:extLst>
          </p:cNvPr>
          <p:cNvSpPr>
            <a:spLocks noGrp="1"/>
          </p:cNvSpPr>
          <p:nvPr>
            <p:ph type="sldNum" sz="quarter" idx="12"/>
          </p:nvPr>
        </p:nvSpPr>
        <p:spPr/>
        <p:txBody>
          <a:bodyPr/>
          <a:lstStyle/>
          <a:p>
            <a:fld id="{BE926ED6-BD06-49E7-975C-A151CD31EFBB}" type="slidenum">
              <a:rPr lang="nl-BE" smtClean="0"/>
              <a:t>‹nr.›</a:t>
            </a:fld>
            <a:endParaRPr lang="nl-BE"/>
          </a:p>
        </p:txBody>
      </p:sp>
      <p:sp>
        <p:nvSpPr>
          <p:cNvPr id="7" name="Vrije vorm: vorm 6">
            <a:extLst>
              <a:ext uri="{FF2B5EF4-FFF2-40B4-BE49-F238E27FC236}">
                <a16:creationId xmlns:a16="http://schemas.microsoft.com/office/drawing/2014/main" id="{F0CC98F5-D7AE-96BA-44E7-A7F532B5CBDD}"/>
              </a:ext>
            </a:extLst>
          </p:cNvPr>
          <p:cNvSpPr/>
          <p:nvPr userDrawn="1"/>
        </p:nvSpPr>
        <p:spPr>
          <a:xfrm>
            <a:off x="1090103" y="1333221"/>
            <a:ext cx="2948497" cy="194553"/>
          </a:xfrm>
          <a:custGeom>
            <a:avLst/>
            <a:gdLst>
              <a:gd name="connsiteX0" fmla="*/ 0 w 2948497"/>
              <a:gd name="connsiteY0" fmla="*/ 58366 h 194553"/>
              <a:gd name="connsiteX1" fmla="*/ 2944238 w 2948497"/>
              <a:gd name="connsiteY1" fmla="*/ 0 h 194553"/>
              <a:gd name="connsiteX2" fmla="*/ 642026 w 2948497"/>
              <a:gd name="connsiteY2" fmla="*/ 123217 h 194553"/>
              <a:gd name="connsiteX3" fmla="*/ 129702 w 2948497"/>
              <a:gd name="connsiteY3" fmla="*/ 194553 h 194553"/>
            </a:gdLst>
            <a:ahLst/>
            <a:cxnLst>
              <a:cxn ang="0">
                <a:pos x="connsiteX0" y="connsiteY0"/>
              </a:cxn>
              <a:cxn ang="0">
                <a:pos x="connsiteX1" y="connsiteY1"/>
              </a:cxn>
              <a:cxn ang="0">
                <a:pos x="connsiteX2" y="connsiteY2"/>
              </a:cxn>
              <a:cxn ang="0">
                <a:pos x="connsiteX3" y="connsiteY3"/>
              </a:cxn>
            </a:cxnLst>
            <a:rect l="l" t="t" r="r" b="b"/>
            <a:pathLst>
              <a:path w="2948497" h="194553">
                <a:moveTo>
                  <a:pt x="0" y="58366"/>
                </a:moveTo>
                <a:lnTo>
                  <a:pt x="2944238" y="0"/>
                </a:lnTo>
                <a:cubicBezTo>
                  <a:pt x="3051242" y="10808"/>
                  <a:pt x="1111115" y="90792"/>
                  <a:pt x="642026" y="123217"/>
                </a:cubicBezTo>
                <a:cubicBezTo>
                  <a:pt x="172937" y="155643"/>
                  <a:pt x="151319" y="175098"/>
                  <a:pt x="129702" y="194553"/>
                </a:cubicBezTo>
              </a:path>
            </a:pathLst>
          </a:custGeom>
          <a:noFill/>
          <a:ln>
            <a:solidFill>
              <a:srgbClr val="1D2E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9" name="Afbeelding 8" descr="Afbeelding met Lettertype, Graphics, logo, symbool&#10;&#10;Automatisch gegenereerde beschrijving">
            <a:extLst>
              <a:ext uri="{FF2B5EF4-FFF2-40B4-BE49-F238E27FC236}">
                <a16:creationId xmlns:a16="http://schemas.microsoft.com/office/drawing/2014/main" id="{53D1740F-B5A2-982F-CCE3-4EE538D478F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3669" y="6372369"/>
            <a:ext cx="646129" cy="305291"/>
          </a:xfrm>
          <a:prstGeom prst="rect">
            <a:avLst/>
          </a:prstGeom>
        </p:spPr>
      </p:pic>
      <p:grpSp>
        <p:nvGrpSpPr>
          <p:cNvPr id="11" name="Groep 10">
            <a:extLst>
              <a:ext uri="{FF2B5EF4-FFF2-40B4-BE49-F238E27FC236}">
                <a16:creationId xmlns:a16="http://schemas.microsoft.com/office/drawing/2014/main" id="{8489EE89-CB2E-487E-0489-90AAE0BFE7AF}"/>
              </a:ext>
            </a:extLst>
          </p:cNvPr>
          <p:cNvGrpSpPr/>
          <p:nvPr userDrawn="1"/>
        </p:nvGrpSpPr>
        <p:grpSpPr>
          <a:xfrm>
            <a:off x="10637520" y="6195040"/>
            <a:ext cx="1338429" cy="787866"/>
            <a:chOff x="10637520" y="6195040"/>
            <a:chExt cx="1338429" cy="787866"/>
          </a:xfrm>
        </p:grpSpPr>
        <p:sp>
          <p:nvSpPr>
            <p:cNvPr id="12" name="Rechthoek: afgeronde hoeken 11">
              <a:extLst>
                <a:ext uri="{FF2B5EF4-FFF2-40B4-BE49-F238E27FC236}">
                  <a16:creationId xmlns:a16="http://schemas.microsoft.com/office/drawing/2014/main" id="{CA0B2B8C-F09F-B3CB-3431-5A9B0EEDD066}"/>
                </a:ext>
              </a:extLst>
            </p:cNvPr>
            <p:cNvSpPr/>
            <p:nvPr userDrawn="1"/>
          </p:nvSpPr>
          <p:spPr>
            <a:xfrm>
              <a:off x="10637520" y="6195040"/>
              <a:ext cx="1338429" cy="787866"/>
            </a:xfrm>
            <a:prstGeom prst="roundRect">
              <a:avLst>
                <a:gd name="adj" fmla="val 4691"/>
              </a:avLst>
            </a:prstGeom>
            <a:solidFill>
              <a:srgbClr val="50B5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3" name="Afbeelding 12" descr="Afbeelding met Lettertype, Graphics, logo, symbool&#10;&#10;Automatisch gegenereerde beschrijving">
              <a:extLst>
                <a:ext uri="{FF2B5EF4-FFF2-40B4-BE49-F238E27FC236}">
                  <a16:creationId xmlns:a16="http://schemas.microsoft.com/office/drawing/2014/main" id="{36EF9E09-22FF-24AE-4285-6AC89023B4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3669" y="6372369"/>
              <a:ext cx="646129" cy="305291"/>
            </a:xfrm>
            <a:prstGeom prst="rect">
              <a:avLst/>
            </a:prstGeom>
          </p:spPr>
        </p:pic>
      </p:grpSp>
    </p:spTree>
    <p:extLst>
      <p:ext uri="{BB962C8B-B14F-4D97-AF65-F5344CB8AC3E}">
        <p14:creationId xmlns:p14="http://schemas.microsoft.com/office/powerpoint/2010/main" val="3713222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Zonder ondertitel (2)">
    <p:spTree>
      <p:nvGrpSpPr>
        <p:cNvPr id="1" name=""/>
        <p:cNvGrpSpPr/>
        <p:nvPr/>
      </p:nvGrpSpPr>
      <p:grpSpPr>
        <a:xfrm>
          <a:off x="0" y="0"/>
          <a:ext cx="0" cy="0"/>
          <a:chOff x="0" y="0"/>
          <a:chExt cx="0" cy="0"/>
        </a:xfrm>
      </p:grpSpPr>
      <p:sp>
        <p:nvSpPr>
          <p:cNvPr id="16" name="Rechthoek 15">
            <a:extLst>
              <a:ext uri="{FF2B5EF4-FFF2-40B4-BE49-F238E27FC236}">
                <a16:creationId xmlns:a16="http://schemas.microsoft.com/office/drawing/2014/main" id="{84C4ED4F-69A0-7422-CA49-48032DC43738}"/>
              </a:ext>
            </a:extLst>
          </p:cNvPr>
          <p:cNvSpPr/>
          <p:nvPr userDrawn="1"/>
        </p:nvSpPr>
        <p:spPr>
          <a:xfrm>
            <a:off x="-197963" y="-124905"/>
            <a:ext cx="6293963" cy="710781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a:extLst>
              <a:ext uri="{FF2B5EF4-FFF2-40B4-BE49-F238E27FC236}">
                <a16:creationId xmlns:a16="http://schemas.microsoft.com/office/drawing/2014/main" id="{45C54491-D763-0E11-8B43-4357F5D57566}"/>
              </a:ext>
            </a:extLst>
          </p:cNvPr>
          <p:cNvSpPr>
            <a:spLocks noGrp="1"/>
          </p:cNvSpPr>
          <p:nvPr>
            <p:ph type="title" hasCustomPrompt="1"/>
          </p:nvPr>
        </p:nvSpPr>
        <p:spPr>
          <a:xfrm>
            <a:off x="839788" y="365125"/>
            <a:ext cx="5256212" cy="1325563"/>
          </a:xfrm>
        </p:spPr>
        <p:txBody>
          <a:bodyPr/>
          <a:lstStyle>
            <a:lvl1pPr>
              <a:defRPr/>
            </a:lvl1pPr>
          </a:lstStyle>
          <a:p>
            <a:r>
              <a:rPr lang="nl-NL" dirty="0"/>
              <a:t>Slide titel</a:t>
            </a:r>
            <a:endParaRPr lang="nl-BE" dirty="0"/>
          </a:p>
        </p:txBody>
      </p:sp>
      <p:sp>
        <p:nvSpPr>
          <p:cNvPr id="6" name="Tijdelijke aanduiding voor inhoud 5">
            <a:extLst>
              <a:ext uri="{FF2B5EF4-FFF2-40B4-BE49-F238E27FC236}">
                <a16:creationId xmlns:a16="http://schemas.microsoft.com/office/drawing/2014/main" id="{879436A2-5B72-202A-DE90-0F65BEE04849}"/>
              </a:ext>
            </a:extLst>
          </p:cNvPr>
          <p:cNvSpPr>
            <a:spLocks noGrp="1"/>
          </p:cNvSpPr>
          <p:nvPr>
            <p:ph sz="quarter" idx="4"/>
          </p:nvPr>
        </p:nvSpPr>
        <p:spPr>
          <a:xfrm>
            <a:off x="6172200" y="1681164"/>
            <a:ext cx="5183188" cy="4508500"/>
          </a:xfrm>
        </p:spPr>
        <p:txBody>
          <a:bodyPr/>
          <a:lstStyle/>
          <a:p>
            <a:pPr lvl="0"/>
            <a:r>
              <a:rPr lang="nl-NL"/>
              <a:t>Klikken om de tekststijl van het model te bewerken</a:t>
            </a:r>
          </a:p>
        </p:txBody>
      </p:sp>
      <p:sp>
        <p:nvSpPr>
          <p:cNvPr id="7" name="Tijdelijke aanduiding voor datum 6">
            <a:extLst>
              <a:ext uri="{FF2B5EF4-FFF2-40B4-BE49-F238E27FC236}">
                <a16:creationId xmlns:a16="http://schemas.microsoft.com/office/drawing/2014/main" id="{09E178ED-5F52-F87C-F0B2-7F9A729E3774}"/>
              </a:ext>
            </a:extLst>
          </p:cNvPr>
          <p:cNvSpPr>
            <a:spLocks noGrp="1"/>
          </p:cNvSpPr>
          <p:nvPr>
            <p:ph type="dt" sz="half" idx="10"/>
          </p:nvPr>
        </p:nvSpPr>
        <p:spPr/>
        <p:txBody>
          <a:bodyPr/>
          <a:lstStyle/>
          <a:p>
            <a:fld id="{40BE7827-B290-4295-8485-96C798BABEDE}" type="datetimeFigureOut">
              <a:rPr lang="nl-BE" smtClean="0"/>
              <a:t>27/07/2024</a:t>
            </a:fld>
            <a:endParaRPr lang="nl-BE"/>
          </a:p>
        </p:txBody>
      </p:sp>
      <p:sp>
        <p:nvSpPr>
          <p:cNvPr id="8" name="Tijdelijke aanduiding voor voettekst 7">
            <a:extLst>
              <a:ext uri="{FF2B5EF4-FFF2-40B4-BE49-F238E27FC236}">
                <a16:creationId xmlns:a16="http://schemas.microsoft.com/office/drawing/2014/main" id="{4CD6D2AC-59D8-F76D-67E9-FCB829888965}"/>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0B736C9A-764D-70F3-74FE-8147563FEDE3}"/>
              </a:ext>
            </a:extLst>
          </p:cNvPr>
          <p:cNvSpPr>
            <a:spLocks noGrp="1"/>
          </p:cNvSpPr>
          <p:nvPr>
            <p:ph type="sldNum" sz="quarter" idx="12"/>
          </p:nvPr>
        </p:nvSpPr>
        <p:spPr/>
        <p:txBody>
          <a:bodyPr/>
          <a:lstStyle/>
          <a:p>
            <a:fld id="{BE926ED6-BD06-49E7-975C-A151CD31EFBB}" type="slidenum">
              <a:rPr lang="nl-BE" smtClean="0"/>
              <a:t>‹nr.›</a:t>
            </a:fld>
            <a:endParaRPr lang="nl-BE"/>
          </a:p>
        </p:txBody>
      </p:sp>
      <p:grpSp>
        <p:nvGrpSpPr>
          <p:cNvPr id="15" name="Groep 14">
            <a:extLst>
              <a:ext uri="{FF2B5EF4-FFF2-40B4-BE49-F238E27FC236}">
                <a16:creationId xmlns:a16="http://schemas.microsoft.com/office/drawing/2014/main" id="{AA5A2D8C-4A76-B7D9-FBAB-FAB61AE4E17E}"/>
              </a:ext>
            </a:extLst>
          </p:cNvPr>
          <p:cNvGrpSpPr/>
          <p:nvPr userDrawn="1"/>
        </p:nvGrpSpPr>
        <p:grpSpPr>
          <a:xfrm>
            <a:off x="10637520" y="6195040"/>
            <a:ext cx="1338429" cy="787866"/>
            <a:chOff x="10637520" y="6195040"/>
            <a:chExt cx="1338429" cy="787866"/>
          </a:xfrm>
        </p:grpSpPr>
        <p:sp>
          <p:nvSpPr>
            <p:cNvPr id="10" name="Rechthoek: afgeronde hoeken 9">
              <a:extLst>
                <a:ext uri="{FF2B5EF4-FFF2-40B4-BE49-F238E27FC236}">
                  <a16:creationId xmlns:a16="http://schemas.microsoft.com/office/drawing/2014/main" id="{282B42AE-E1CD-02F1-E3BF-8B7F7DAC3D5B}"/>
                </a:ext>
              </a:extLst>
            </p:cNvPr>
            <p:cNvSpPr/>
            <p:nvPr userDrawn="1"/>
          </p:nvSpPr>
          <p:spPr>
            <a:xfrm>
              <a:off x="10637520" y="6195040"/>
              <a:ext cx="1338429" cy="787866"/>
            </a:xfrm>
            <a:prstGeom prst="roundRect">
              <a:avLst>
                <a:gd name="adj" fmla="val 4691"/>
              </a:avLst>
            </a:prstGeom>
            <a:solidFill>
              <a:srgbClr val="50B5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Afbeelding 10" descr="Afbeelding met Lettertype, Graphics, logo, symbool&#10;&#10;Automatisch gegenereerde beschrijving">
              <a:extLst>
                <a:ext uri="{FF2B5EF4-FFF2-40B4-BE49-F238E27FC236}">
                  <a16:creationId xmlns:a16="http://schemas.microsoft.com/office/drawing/2014/main" id="{9FBFFB1F-0C7C-1D04-E692-87C226C6CB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3669" y="6372369"/>
              <a:ext cx="646129" cy="305291"/>
            </a:xfrm>
            <a:prstGeom prst="rect">
              <a:avLst/>
            </a:prstGeom>
          </p:spPr>
        </p:pic>
      </p:grpSp>
      <p:sp>
        <p:nvSpPr>
          <p:cNvPr id="12" name="Vrije vorm: vorm 11">
            <a:extLst>
              <a:ext uri="{FF2B5EF4-FFF2-40B4-BE49-F238E27FC236}">
                <a16:creationId xmlns:a16="http://schemas.microsoft.com/office/drawing/2014/main" id="{34540A4D-2DF4-C7CC-35DF-E654A6A28DE5}"/>
              </a:ext>
            </a:extLst>
          </p:cNvPr>
          <p:cNvSpPr/>
          <p:nvPr userDrawn="1"/>
        </p:nvSpPr>
        <p:spPr>
          <a:xfrm>
            <a:off x="1090103" y="1333221"/>
            <a:ext cx="2948497" cy="194553"/>
          </a:xfrm>
          <a:custGeom>
            <a:avLst/>
            <a:gdLst>
              <a:gd name="connsiteX0" fmla="*/ 0 w 2948497"/>
              <a:gd name="connsiteY0" fmla="*/ 58366 h 194553"/>
              <a:gd name="connsiteX1" fmla="*/ 2944238 w 2948497"/>
              <a:gd name="connsiteY1" fmla="*/ 0 h 194553"/>
              <a:gd name="connsiteX2" fmla="*/ 642026 w 2948497"/>
              <a:gd name="connsiteY2" fmla="*/ 123217 h 194553"/>
              <a:gd name="connsiteX3" fmla="*/ 129702 w 2948497"/>
              <a:gd name="connsiteY3" fmla="*/ 194553 h 194553"/>
            </a:gdLst>
            <a:ahLst/>
            <a:cxnLst>
              <a:cxn ang="0">
                <a:pos x="connsiteX0" y="connsiteY0"/>
              </a:cxn>
              <a:cxn ang="0">
                <a:pos x="connsiteX1" y="connsiteY1"/>
              </a:cxn>
              <a:cxn ang="0">
                <a:pos x="connsiteX2" y="connsiteY2"/>
              </a:cxn>
              <a:cxn ang="0">
                <a:pos x="connsiteX3" y="connsiteY3"/>
              </a:cxn>
            </a:cxnLst>
            <a:rect l="l" t="t" r="r" b="b"/>
            <a:pathLst>
              <a:path w="2948497" h="194553">
                <a:moveTo>
                  <a:pt x="0" y="58366"/>
                </a:moveTo>
                <a:lnTo>
                  <a:pt x="2944238" y="0"/>
                </a:lnTo>
                <a:cubicBezTo>
                  <a:pt x="3051242" y="10808"/>
                  <a:pt x="1111115" y="90792"/>
                  <a:pt x="642026" y="123217"/>
                </a:cubicBezTo>
                <a:cubicBezTo>
                  <a:pt x="172937" y="155643"/>
                  <a:pt x="151319" y="175098"/>
                  <a:pt x="129702" y="194553"/>
                </a:cubicBezTo>
              </a:path>
            </a:pathLst>
          </a:custGeom>
          <a:noFill/>
          <a:ln>
            <a:solidFill>
              <a:srgbClr val="1D2E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Tijdelijke aanduiding voor tekst 13">
            <a:extLst>
              <a:ext uri="{FF2B5EF4-FFF2-40B4-BE49-F238E27FC236}">
                <a16:creationId xmlns:a16="http://schemas.microsoft.com/office/drawing/2014/main" id="{38D71A9B-299D-5DB3-8D84-8258903FF8BB}"/>
              </a:ext>
            </a:extLst>
          </p:cNvPr>
          <p:cNvSpPr>
            <a:spLocks noGrp="1"/>
          </p:cNvSpPr>
          <p:nvPr>
            <p:ph type="body" sz="quarter" idx="13"/>
          </p:nvPr>
        </p:nvSpPr>
        <p:spPr>
          <a:xfrm>
            <a:off x="836612" y="1857374"/>
            <a:ext cx="4811713" cy="433228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Tree>
    <p:extLst>
      <p:ext uri="{BB962C8B-B14F-4D97-AF65-F5344CB8AC3E}">
        <p14:creationId xmlns:p14="http://schemas.microsoft.com/office/powerpoint/2010/main" val="1936378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Zonder ondertitel (3)">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920BA580-15EF-0EE9-A2D8-8A74BE595294}"/>
              </a:ext>
            </a:extLst>
          </p:cNvPr>
          <p:cNvSpPr/>
          <p:nvPr userDrawn="1"/>
        </p:nvSpPr>
        <p:spPr>
          <a:xfrm>
            <a:off x="6096000" y="-124905"/>
            <a:ext cx="6096000" cy="710781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a:extLst>
              <a:ext uri="{FF2B5EF4-FFF2-40B4-BE49-F238E27FC236}">
                <a16:creationId xmlns:a16="http://schemas.microsoft.com/office/drawing/2014/main" id="{45C54491-D763-0E11-8B43-4357F5D57566}"/>
              </a:ext>
            </a:extLst>
          </p:cNvPr>
          <p:cNvSpPr>
            <a:spLocks noGrp="1"/>
          </p:cNvSpPr>
          <p:nvPr>
            <p:ph type="title" hasCustomPrompt="1"/>
          </p:nvPr>
        </p:nvSpPr>
        <p:spPr>
          <a:xfrm>
            <a:off x="6553200" y="365125"/>
            <a:ext cx="4802188" cy="1325563"/>
          </a:xfrm>
        </p:spPr>
        <p:txBody>
          <a:bodyPr/>
          <a:lstStyle>
            <a:lvl1pPr>
              <a:defRPr/>
            </a:lvl1pPr>
          </a:lstStyle>
          <a:p>
            <a:r>
              <a:rPr lang="nl-NL" dirty="0"/>
              <a:t>Slide titel</a:t>
            </a:r>
            <a:endParaRPr lang="nl-BE" dirty="0"/>
          </a:p>
        </p:txBody>
      </p:sp>
      <p:sp>
        <p:nvSpPr>
          <p:cNvPr id="6" name="Tijdelijke aanduiding voor inhoud 5">
            <a:extLst>
              <a:ext uri="{FF2B5EF4-FFF2-40B4-BE49-F238E27FC236}">
                <a16:creationId xmlns:a16="http://schemas.microsoft.com/office/drawing/2014/main" id="{879436A2-5B72-202A-DE90-0F65BEE04849}"/>
              </a:ext>
            </a:extLst>
          </p:cNvPr>
          <p:cNvSpPr>
            <a:spLocks noGrp="1"/>
          </p:cNvSpPr>
          <p:nvPr>
            <p:ph sz="quarter" idx="4"/>
          </p:nvPr>
        </p:nvSpPr>
        <p:spPr>
          <a:xfrm>
            <a:off x="838200" y="1690688"/>
            <a:ext cx="5183188" cy="4493653"/>
          </a:xfrm>
        </p:spPr>
        <p:txBody>
          <a:bodyPr/>
          <a:lstStyle/>
          <a:p>
            <a:pPr lvl="0"/>
            <a:r>
              <a:rPr lang="nl-NL"/>
              <a:t>Klikken om de tekststijl van het model te bewerken</a:t>
            </a:r>
          </a:p>
        </p:txBody>
      </p:sp>
      <p:sp>
        <p:nvSpPr>
          <p:cNvPr id="7" name="Tijdelijke aanduiding voor datum 6">
            <a:extLst>
              <a:ext uri="{FF2B5EF4-FFF2-40B4-BE49-F238E27FC236}">
                <a16:creationId xmlns:a16="http://schemas.microsoft.com/office/drawing/2014/main" id="{09E178ED-5F52-F87C-F0B2-7F9A729E3774}"/>
              </a:ext>
            </a:extLst>
          </p:cNvPr>
          <p:cNvSpPr>
            <a:spLocks noGrp="1"/>
          </p:cNvSpPr>
          <p:nvPr>
            <p:ph type="dt" sz="half" idx="10"/>
          </p:nvPr>
        </p:nvSpPr>
        <p:spPr/>
        <p:txBody>
          <a:bodyPr/>
          <a:lstStyle/>
          <a:p>
            <a:fld id="{40BE7827-B290-4295-8485-96C798BABEDE}" type="datetimeFigureOut">
              <a:rPr lang="nl-BE" smtClean="0"/>
              <a:t>27/07/2024</a:t>
            </a:fld>
            <a:endParaRPr lang="nl-BE"/>
          </a:p>
        </p:txBody>
      </p:sp>
      <p:sp>
        <p:nvSpPr>
          <p:cNvPr id="8" name="Tijdelijke aanduiding voor voettekst 7">
            <a:extLst>
              <a:ext uri="{FF2B5EF4-FFF2-40B4-BE49-F238E27FC236}">
                <a16:creationId xmlns:a16="http://schemas.microsoft.com/office/drawing/2014/main" id="{4CD6D2AC-59D8-F76D-67E9-FCB829888965}"/>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0B736C9A-764D-70F3-74FE-8147563FEDE3}"/>
              </a:ext>
            </a:extLst>
          </p:cNvPr>
          <p:cNvSpPr>
            <a:spLocks noGrp="1"/>
          </p:cNvSpPr>
          <p:nvPr>
            <p:ph type="sldNum" sz="quarter" idx="12"/>
          </p:nvPr>
        </p:nvSpPr>
        <p:spPr/>
        <p:txBody>
          <a:bodyPr/>
          <a:lstStyle/>
          <a:p>
            <a:fld id="{BE926ED6-BD06-49E7-975C-A151CD31EFBB}" type="slidenum">
              <a:rPr lang="nl-BE" smtClean="0"/>
              <a:t>‹nr.›</a:t>
            </a:fld>
            <a:endParaRPr lang="nl-BE"/>
          </a:p>
        </p:txBody>
      </p:sp>
      <p:sp>
        <p:nvSpPr>
          <p:cNvPr id="12" name="Vrije vorm: vorm 11">
            <a:extLst>
              <a:ext uri="{FF2B5EF4-FFF2-40B4-BE49-F238E27FC236}">
                <a16:creationId xmlns:a16="http://schemas.microsoft.com/office/drawing/2014/main" id="{34540A4D-2DF4-C7CC-35DF-E654A6A28DE5}"/>
              </a:ext>
            </a:extLst>
          </p:cNvPr>
          <p:cNvSpPr/>
          <p:nvPr userDrawn="1"/>
        </p:nvSpPr>
        <p:spPr>
          <a:xfrm>
            <a:off x="6642490" y="1333221"/>
            <a:ext cx="2948497" cy="194553"/>
          </a:xfrm>
          <a:custGeom>
            <a:avLst/>
            <a:gdLst>
              <a:gd name="connsiteX0" fmla="*/ 0 w 2948497"/>
              <a:gd name="connsiteY0" fmla="*/ 58366 h 194553"/>
              <a:gd name="connsiteX1" fmla="*/ 2944238 w 2948497"/>
              <a:gd name="connsiteY1" fmla="*/ 0 h 194553"/>
              <a:gd name="connsiteX2" fmla="*/ 642026 w 2948497"/>
              <a:gd name="connsiteY2" fmla="*/ 123217 h 194553"/>
              <a:gd name="connsiteX3" fmla="*/ 129702 w 2948497"/>
              <a:gd name="connsiteY3" fmla="*/ 194553 h 194553"/>
            </a:gdLst>
            <a:ahLst/>
            <a:cxnLst>
              <a:cxn ang="0">
                <a:pos x="connsiteX0" y="connsiteY0"/>
              </a:cxn>
              <a:cxn ang="0">
                <a:pos x="connsiteX1" y="connsiteY1"/>
              </a:cxn>
              <a:cxn ang="0">
                <a:pos x="connsiteX2" y="connsiteY2"/>
              </a:cxn>
              <a:cxn ang="0">
                <a:pos x="connsiteX3" y="connsiteY3"/>
              </a:cxn>
            </a:cxnLst>
            <a:rect l="l" t="t" r="r" b="b"/>
            <a:pathLst>
              <a:path w="2948497" h="194553">
                <a:moveTo>
                  <a:pt x="0" y="58366"/>
                </a:moveTo>
                <a:lnTo>
                  <a:pt x="2944238" y="0"/>
                </a:lnTo>
                <a:cubicBezTo>
                  <a:pt x="3051242" y="10808"/>
                  <a:pt x="1111115" y="90792"/>
                  <a:pt x="642026" y="123217"/>
                </a:cubicBezTo>
                <a:cubicBezTo>
                  <a:pt x="172937" y="155643"/>
                  <a:pt x="151319" y="175098"/>
                  <a:pt x="129702" y="194553"/>
                </a:cubicBezTo>
              </a:path>
            </a:pathLst>
          </a:custGeom>
          <a:noFill/>
          <a:ln>
            <a:solidFill>
              <a:srgbClr val="1D2E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Tijdelijke aanduiding voor tekst 13">
            <a:extLst>
              <a:ext uri="{FF2B5EF4-FFF2-40B4-BE49-F238E27FC236}">
                <a16:creationId xmlns:a16="http://schemas.microsoft.com/office/drawing/2014/main" id="{38D71A9B-299D-5DB3-8D84-8258903FF8BB}"/>
              </a:ext>
            </a:extLst>
          </p:cNvPr>
          <p:cNvSpPr>
            <a:spLocks noGrp="1"/>
          </p:cNvSpPr>
          <p:nvPr>
            <p:ph type="body" sz="quarter" idx="13"/>
          </p:nvPr>
        </p:nvSpPr>
        <p:spPr>
          <a:xfrm>
            <a:off x="6551612" y="1781175"/>
            <a:ext cx="4802188" cy="441386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grpSp>
        <p:nvGrpSpPr>
          <p:cNvPr id="5" name="Groep 4">
            <a:extLst>
              <a:ext uri="{FF2B5EF4-FFF2-40B4-BE49-F238E27FC236}">
                <a16:creationId xmlns:a16="http://schemas.microsoft.com/office/drawing/2014/main" id="{F1B0B778-7BD2-F496-EFF3-BE8993D09477}"/>
              </a:ext>
            </a:extLst>
          </p:cNvPr>
          <p:cNvGrpSpPr/>
          <p:nvPr userDrawn="1"/>
        </p:nvGrpSpPr>
        <p:grpSpPr>
          <a:xfrm>
            <a:off x="10637520" y="6195040"/>
            <a:ext cx="1338429" cy="787866"/>
            <a:chOff x="10637520" y="6195040"/>
            <a:chExt cx="1338429" cy="787866"/>
          </a:xfrm>
        </p:grpSpPr>
        <p:sp>
          <p:nvSpPr>
            <p:cNvPr id="13" name="Rechthoek: afgeronde hoeken 12">
              <a:extLst>
                <a:ext uri="{FF2B5EF4-FFF2-40B4-BE49-F238E27FC236}">
                  <a16:creationId xmlns:a16="http://schemas.microsoft.com/office/drawing/2014/main" id="{B50F79AC-86C6-111F-61FD-F1005FBA6931}"/>
                </a:ext>
              </a:extLst>
            </p:cNvPr>
            <p:cNvSpPr/>
            <p:nvPr userDrawn="1"/>
          </p:nvSpPr>
          <p:spPr>
            <a:xfrm>
              <a:off x="10637520" y="6195040"/>
              <a:ext cx="1338429" cy="787866"/>
            </a:xfrm>
            <a:prstGeom prst="roundRect">
              <a:avLst>
                <a:gd name="adj" fmla="val 4691"/>
              </a:avLst>
            </a:prstGeom>
            <a:solidFill>
              <a:srgbClr val="50B5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6" name="Afbeelding 15" descr="Afbeelding met Lettertype, Graphics, logo, symbool&#10;&#10;Automatisch gegenereerde beschrijving">
              <a:extLst>
                <a:ext uri="{FF2B5EF4-FFF2-40B4-BE49-F238E27FC236}">
                  <a16:creationId xmlns:a16="http://schemas.microsoft.com/office/drawing/2014/main" id="{70BD65BD-E540-6C1E-E857-4255E57D82E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3669" y="6372369"/>
              <a:ext cx="646129" cy="305291"/>
            </a:xfrm>
            <a:prstGeom prst="rect">
              <a:avLst/>
            </a:prstGeom>
          </p:spPr>
        </p:pic>
      </p:grpSp>
    </p:spTree>
    <p:extLst>
      <p:ext uri="{BB962C8B-B14F-4D97-AF65-F5344CB8AC3E}">
        <p14:creationId xmlns:p14="http://schemas.microsoft.com/office/powerpoint/2010/main" val="3429419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Rechthoek: afgeronde hoeken 11">
            <a:extLst>
              <a:ext uri="{FF2B5EF4-FFF2-40B4-BE49-F238E27FC236}">
                <a16:creationId xmlns:a16="http://schemas.microsoft.com/office/drawing/2014/main" id="{448288BA-FB37-9F1D-8A62-AE746D125896}"/>
              </a:ext>
            </a:extLst>
          </p:cNvPr>
          <p:cNvSpPr/>
          <p:nvPr userDrawn="1"/>
        </p:nvSpPr>
        <p:spPr>
          <a:xfrm>
            <a:off x="327660" y="244475"/>
            <a:ext cx="11536680" cy="6369050"/>
          </a:xfrm>
          <a:prstGeom prst="roundRect">
            <a:avLst>
              <a:gd name="adj" fmla="val 2908"/>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 name="Tijdelijke aanduiding voor titel 1">
            <a:extLst>
              <a:ext uri="{FF2B5EF4-FFF2-40B4-BE49-F238E27FC236}">
                <a16:creationId xmlns:a16="http://schemas.microsoft.com/office/drawing/2014/main" id="{515D3846-D30D-D1AE-8EF7-796F32E13588}"/>
              </a:ext>
            </a:extLst>
          </p:cNvPr>
          <p:cNvSpPr>
            <a:spLocks noGrp="1"/>
          </p:cNvSpPr>
          <p:nvPr>
            <p:ph type="title"/>
          </p:nvPr>
        </p:nvSpPr>
        <p:spPr>
          <a:xfrm>
            <a:off x="931168" y="559292"/>
            <a:ext cx="10422632" cy="740885"/>
          </a:xfrm>
          <a:prstGeom prst="rect">
            <a:avLst/>
          </a:prstGeom>
        </p:spPr>
        <p:txBody>
          <a:bodyPr vert="horz" lIns="91440" tIns="45720" rIns="91440" bIns="45720" rtlCol="0" anchor="ctr">
            <a:normAutofit/>
          </a:bodyPr>
          <a:lstStyle/>
          <a:p>
            <a:r>
              <a:rPr lang="nl-NL" dirty="0"/>
              <a:t>Klik om stijl te bewerken</a:t>
            </a:r>
            <a:endParaRPr lang="nl-BE" dirty="0"/>
          </a:p>
        </p:txBody>
      </p:sp>
      <p:sp>
        <p:nvSpPr>
          <p:cNvPr id="3" name="Tijdelijke aanduiding voor tekst 2">
            <a:extLst>
              <a:ext uri="{FF2B5EF4-FFF2-40B4-BE49-F238E27FC236}">
                <a16:creationId xmlns:a16="http://schemas.microsoft.com/office/drawing/2014/main" id="{2CCBBB46-933D-3D74-8D98-AFDB4A89729B}"/>
              </a:ext>
            </a:extLst>
          </p:cNvPr>
          <p:cNvSpPr>
            <a:spLocks noGrp="1"/>
          </p:cNvSpPr>
          <p:nvPr>
            <p:ph type="body" idx="1"/>
          </p:nvPr>
        </p:nvSpPr>
        <p:spPr>
          <a:xfrm>
            <a:off x="931168" y="2210539"/>
            <a:ext cx="10422632" cy="3966423"/>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a:p>
            <a:pPr lvl="1"/>
            <a:endParaRPr lang="nl-BE" dirty="0"/>
          </a:p>
        </p:txBody>
      </p:sp>
      <p:sp>
        <p:nvSpPr>
          <p:cNvPr id="4" name="Tijdelijke aanduiding voor datum 3">
            <a:extLst>
              <a:ext uri="{FF2B5EF4-FFF2-40B4-BE49-F238E27FC236}">
                <a16:creationId xmlns:a16="http://schemas.microsoft.com/office/drawing/2014/main" id="{E0A72824-E456-3744-3069-3542B2B0D7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0BE7827-B290-4295-8485-96C798BABEDE}" type="datetimeFigureOut">
              <a:rPr lang="nl-BE" smtClean="0"/>
              <a:t>27/07/2024</a:t>
            </a:fld>
            <a:endParaRPr lang="nl-BE"/>
          </a:p>
        </p:txBody>
      </p:sp>
      <p:sp>
        <p:nvSpPr>
          <p:cNvPr id="5" name="Tijdelijke aanduiding voor voettekst 4">
            <a:extLst>
              <a:ext uri="{FF2B5EF4-FFF2-40B4-BE49-F238E27FC236}">
                <a16:creationId xmlns:a16="http://schemas.microsoft.com/office/drawing/2014/main" id="{E1417F64-D909-6F41-4116-54AA6BDCB5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BE"/>
          </a:p>
        </p:txBody>
      </p:sp>
      <p:sp>
        <p:nvSpPr>
          <p:cNvPr id="6" name="Tijdelijke aanduiding voor dianummer 5">
            <a:extLst>
              <a:ext uri="{FF2B5EF4-FFF2-40B4-BE49-F238E27FC236}">
                <a16:creationId xmlns:a16="http://schemas.microsoft.com/office/drawing/2014/main" id="{5175DC39-1DBD-A0FF-0D02-18FF3F59F2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E926ED6-BD06-49E7-975C-A151CD31EFBB}" type="slidenum">
              <a:rPr lang="nl-BE" smtClean="0"/>
              <a:t>‹nr.›</a:t>
            </a:fld>
            <a:endParaRPr lang="nl-BE"/>
          </a:p>
        </p:txBody>
      </p:sp>
    </p:spTree>
    <p:extLst>
      <p:ext uri="{BB962C8B-B14F-4D97-AF65-F5344CB8AC3E}">
        <p14:creationId xmlns:p14="http://schemas.microsoft.com/office/powerpoint/2010/main" val="9691497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4" r:id="rId4"/>
    <p:sldLayoutId id="2147483653" r:id="rId5"/>
    <p:sldLayoutId id="2147483661" r:id="rId6"/>
    <p:sldLayoutId id="2147483666" r:id="rId7"/>
    <p:sldLayoutId id="2147483667" r:id="rId8"/>
    <p:sldLayoutId id="2147483668" r:id="rId9"/>
    <p:sldLayoutId id="2147483655" r:id="rId10"/>
    <p:sldLayoutId id="2147483663" r:id="rId11"/>
    <p:sldLayoutId id="2147483662" r:id="rId12"/>
  </p:sldLayoutIdLst>
  <p:txStyles>
    <p:titleStyle>
      <a:lvl1pPr algn="l" defTabSz="914400" rtl="0" eaLnBrk="1" latinLnBrk="0" hangingPunct="1">
        <a:lnSpc>
          <a:spcPct val="90000"/>
        </a:lnSpc>
        <a:spcBef>
          <a:spcPct val="0"/>
        </a:spcBef>
        <a:buNone/>
        <a:defRPr sz="4400" b="1" kern="1200">
          <a:solidFill>
            <a:srgbClr val="1D2E8F"/>
          </a:solidFill>
          <a:latin typeface="+mj-lt"/>
          <a:ea typeface="+mj-ea"/>
          <a:cs typeface="+mj-cs"/>
        </a:defRPr>
      </a:lvl1pPr>
    </p:titleStyle>
    <p:bodyStyle>
      <a:lvl1pPr marL="0" indent="0" algn="l" defTabSz="914400" rtl="0" eaLnBrk="1" latinLnBrk="0" hangingPunct="1">
        <a:lnSpc>
          <a:spcPct val="100000"/>
        </a:lnSpc>
        <a:spcBef>
          <a:spcPts val="0"/>
        </a:spcBef>
        <a:buClr>
          <a:schemeClr val="accent3"/>
        </a:buClr>
        <a:buFont typeface="Arial" panose="020B0604020202020204" pitchFamily="34" charset="0"/>
        <a:buNone/>
        <a:defRPr sz="1800" b="0" kern="1200">
          <a:solidFill>
            <a:srgbClr val="353535"/>
          </a:solidFill>
          <a:latin typeface="+mn-lt"/>
          <a:ea typeface="+mn-ea"/>
          <a:cs typeface="+mn-cs"/>
        </a:defRPr>
      </a:lvl1pPr>
      <a:lvl2pPr marL="803275" indent="-285750" algn="l" defTabSz="914400" rtl="0" eaLnBrk="1" latinLnBrk="0" hangingPunct="1">
        <a:lnSpc>
          <a:spcPct val="100000"/>
        </a:lnSpc>
        <a:spcBef>
          <a:spcPts val="0"/>
        </a:spcBef>
        <a:buClr>
          <a:schemeClr val="accent3"/>
        </a:buClr>
        <a:buFont typeface="Arial" panose="020B0604020202020204" pitchFamily="34" charset="0"/>
        <a:buChar char="•"/>
        <a:defRPr lang="nl-NL" sz="1800" b="0" kern="1200" dirty="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Clr>
          <a:schemeClr val="accent3"/>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Clr>
          <a:schemeClr val="accent3"/>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mailto:Voornaam.naam@vlajo.org" TargetMode="Externa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2BD533-F612-ED10-A8EF-095E4ECA1A65}"/>
              </a:ext>
            </a:extLst>
          </p:cNvPr>
          <p:cNvSpPr>
            <a:spLocks noGrp="1"/>
          </p:cNvSpPr>
          <p:nvPr>
            <p:ph type="ctrTitle"/>
          </p:nvPr>
        </p:nvSpPr>
        <p:spPr>
          <a:xfrm>
            <a:off x="1863663" y="2569923"/>
            <a:ext cx="8464690" cy="1015663"/>
          </a:xfrm>
        </p:spPr>
        <p:txBody>
          <a:bodyPr>
            <a:spAutoFit/>
          </a:bodyPr>
          <a:lstStyle/>
          <a:p>
            <a:r>
              <a:rPr lang="nl-NL" dirty="0"/>
              <a:t>Ondernemer voor de Klas</a:t>
            </a:r>
            <a:endParaRPr lang="nl-BE" dirty="0"/>
          </a:p>
        </p:txBody>
      </p:sp>
      <p:sp>
        <p:nvSpPr>
          <p:cNvPr id="3" name="Ondertitel 2">
            <a:extLst>
              <a:ext uri="{FF2B5EF4-FFF2-40B4-BE49-F238E27FC236}">
                <a16:creationId xmlns:a16="http://schemas.microsoft.com/office/drawing/2014/main" id="{2F20773D-C6B8-792D-B585-49E19C5D9B56}"/>
              </a:ext>
            </a:extLst>
          </p:cNvPr>
          <p:cNvSpPr>
            <a:spLocks noGrp="1"/>
          </p:cNvSpPr>
          <p:nvPr>
            <p:ph type="subTitle" idx="1"/>
          </p:nvPr>
        </p:nvSpPr>
        <p:spPr/>
        <p:txBody>
          <a:bodyPr/>
          <a:lstStyle/>
          <a:p>
            <a:r>
              <a:rPr lang="nl-NL" dirty="0"/>
              <a:t>Welke job wordt jouw toekomst?</a:t>
            </a:r>
            <a:endParaRPr lang="nl-BE" dirty="0"/>
          </a:p>
        </p:txBody>
      </p:sp>
      <p:sp>
        <p:nvSpPr>
          <p:cNvPr id="4" name="Tijdelijke aanduiding voor inhoud 8">
            <a:extLst>
              <a:ext uri="{FF2B5EF4-FFF2-40B4-BE49-F238E27FC236}">
                <a16:creationId xmlns:a16="http://schemas.microsoft.com/office/drawing/2014/main" id="{C0C635DB-E26E-15A2-5D2C-13680B13ABC5}"/>
              </a:ext>
            </a:extLst>
          </p:cNvPr>
          <p:cNvSpPr>
            <a:spLocks noGrp="1"/>
          </p:cNvSpPr>
          <p:nvPr>
            <p:ph sz="quarter" idx="4"/>
          </p:nvPr>
        </p:nvSpPr>
        <p:spPr>
          <a:xfrm>
            <a:off x="4062015" y="470359"/>
            <a:ext cx="4067969" cy="1671636"/>
          </a:xfrm>
        </p:spPr>
        <p:txBody>
          <a:bodyPr/>
          <a:lstStyle/>
          <a:p>
            <a:endParaRPr lang="nl-BE"/>
          </a:p>
        </p:txBody>
      </p:sp>
    </p:spTree>
    <p:extLst>
      <p:ext uri="{BB962C8B-B14F-4D97-AF65-F5344CB8AC3E}">
        <p14:creationId xmlns:p14="http://schemas.microsoft.com/office/powerpoint/2010/main" val="1013608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BCDC5C0-92BD-2841-4382-CED681C8D550}"/>
              </a:ext>
            </a:extLst>
          </p:cNvPr>
          <p:cNvSpPr>
            <a:spLocks noGrp="1"/>
          </p:cNvSpPr>
          <p:nvPr>
            <p:ph type="title"/>
          </p:nvPr>
        </p:nvSpPr>
        <p:spPr/>
        <p:txBody>
          <a:bodyPr/>
          <a:lstStyle/>
          <a:p>
            <a:r>
              <a:rPr lang="nl-NL" dirty="0"/>
              <a:t>Tot slot</a:t>
            </a:r>
            <a:endParaRPr lang="nl-BE" dirty="0"/>
          </a:p>
        </p:txBody>
      </p:sp>
      <p:sp>
        <p:nvSpPr>
          <p:cNvPr id="5" name="Tijdelijke aanduiding voor inhoud 4">
            <a:extLst>
              <a:ext uri="{FF2B5EF4-FFF2-40B4-BE49-F238E27FC236}">
                <a16:creationId xmlns:a16="http://schemas.microsoft.com/office/drawing/2014/main" id="{86F496BA-2981-1085-4DBD-52A93B9289FF}"/>
              </a:ext>
            </a:extLst>
          </p:cNvPr>
          <p:cNvSpPr>
            <a:spLocks noGrp="1"/>
          </p:cNvSpPr>
          <p:nvPr>
            <p:ph idx="1"/>
          </p:nvPr>
        </p:nvSpPr>
        <p:spPr/>
        <p:txBody>
          <a:bodyPr/>
          <a:lstStyle/>
          <a:p>
            <a:r>
              <a:rPr lang="nl-BE" b="0" dirty="0">
                <a:solidFill>
                  <a:schemeClr val="tx1"/>
                </a:solidFill>
              </a:rPr>
              <a:t>Eindig met een ‘klifhanger’: een video, een anekdote, een quizje…</a:t>
            </a:r>
            <a:endParaRPr lang="nl-BE" dirty="0">
              <a:solidFill>
                <a:schemeClr val="tx1"/>
              </a:solidFill>
            </a:endParaRPr>
          </a:p>
          <a:p>
            <a:endParaRPr lang="nl-BE" b="1" dirty="0">
              <a:solidFill>
                <a:schemeClr val="tx2"/>
              </a:solidFill>
            </a:endParaRPr>
          </a:p>
          <a:p>
            <a:r>
              <a:rPr lang="nl-BE" b="1" dirty="0">
                <a:solidFill>
                  <a:schemeClr val="tx2"/>
                </a:solidFill>
              </a:rPr>
              <a:t>Zorg dat de leerlingen je verhaal onthouden en meenemen in hun te maken studiekeuze.</a:t>
            </a:r>
          </a:p>
          <a:p>
            <a:endParaRPr lang="nl-NL" dirty="0"/>
          </a:p>
        </p:txBody>
      </p:sp>
      <p:sp>
        <p:nvSpPr>
          <p:cNvPr id="6" name="Tijdelijke aanduiding voor tekst 5">
            <a:extLst>
              <a:ext uri="{FF2B5EF4-FFF2-40B4-BE49-F238E27FC236}">
                <a16:creationId xmlns:a16="http://schemas.microsoft.com/office/drawing/2014/main" id="{2D2C8C5F-C71D-B4A2-E736-5D6C9722E213}"/>
              </a:ext>
            </a:extLst>
          </p:cNvPr>
          <p:cNvSpPr>
            <a:spLocks noGrp="1"/>
          </p:cNvSpPr>
          <p:nvPr>
            <p:ph type="body" idx="13"/>
          </p:nvPr>
        </p:nvSpPr>
        <p:spPr>
          <a:xfrm>
            <a:off x="931168" y="1681163"/>
            <a:ext cx="2682145" cy="369332"/>
          </a:xfrm>
        </p:spPr>
        <p:txBody>
          <a:bodyPr/>
          <a:lstStyle/>
          <a:p>
            <a:r>
              <a:rPr lang="nl-NL" dirty="0"/>
              <a:t>Ondernemen is </a:t>
            </a:r>
            <a:r>
              <a:rPr lang="nl-NL" dirty="0" err="1"/>
              <a:t>fun</a:t>
            </a:r>
            <a:r>
              <a:rPr lang="nl-NL" dirty="0"/>
              <a:t>!</a:t>
            </a:r>
          </a:p>
        </p:txBody>
      </p:sp>
    </p:spTree>
    <p:extLst>
      <p:ext uri="{BB962C8B-B14F-4D97-AF65-F5344CB8AC3E}">
        <p14:creationId xmlns:p14="http://schemas.microsoft.com/office/powerpoint/2010/main" val="1998101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9E71B7D8-55D9-EF10-C13E-98105011026F}"/>
              </a:ext>
            </a:extLst>
          </p:cNvPr>
          <p:cNvSpPr>
            <a:spLocks noGrp="1"/>
          </p:cNvSpPr>
          <p:nvPr>
            <p:ph type="title"/>
          </p:nvPr>
        </p:nvSpPr>
        <p:spPr/>
        <p:txBody>
          <a:bodyPr/>
          <a:lstStyle/>
          <a:p>
            <a:r>
              <a:rPr lang="nl-NL" dirty="0"/>
              <a:t>Vragen(v)uur</a:t>
            </a:r>
            <a:endParaRPr lang="nl-BE" dirty="0"/>
          </a:p>
        </p:txBody>
      </p:sp>
      <p:sp>
        <p:nvSpPr>
          <p:cNvPr id="9" name="Tijdelijke aanduiding voor tekst 8">
            <a:extLst>
              <a:ext uri="{FF2B5EF4-FFF2-40B4-BE49-F238E27FC236}">
                <a16:creationId xmlns:a16="http://schemas.microsoft.com/office/drawing/2014/main" id="{4AF05E14-F77D-9812-D4F1-9F04C90DD1BA}"/>
              </a:ext>
            </a:extLst>
          </p:cNvPr>
          <p:cNvSpPr>
            <a:spLocks noGrp="1"/>
          </p:cNvSpPr>
          <p:nvPr>
            <p:ph type="body" idx="1"/>
          </p:nvPr>
        </p:nvSpPr>
        <p:spPr>
          <a:xfrm>
            <a:off x="839788" y="1681163"/>
            <a:ext cx="2520242" cy="369332"/>
          </a:xfrm>
        </p:spPr>
        <p:txBody>
          <a:bodyPr/>
          <a:lstStyle/>
          <a:p>
            <a:r>
              <a:rPr lang="nl-NL" dirty="0"/>
              <a:t>Wat wil je weten?</a:t>
            </a:r>
            <a:endParaRPr lang="nl-BE" dirty="0"/>
          </a:p>
        </p:txBody>
      </p:sp>
      <p:sp>
        <p:nvSpPr>
          <p:cNvPr id="10" name="Tijdelijke aanduiding voor tekst 9">
            <a:extLst>
              <a:ext uri="{FF2B5EF4-FFF2-40B4-BE49-F238E27FC236}">
                <a16:creationId xmlns:a16="http://schemas.microsoft.com/office/drawing/2014/main" id="{B27F2E73-4395-8381-EDE1-44979FF7FFA4}"/>
              </a:ext>
            </a:extLst>
          </p:cNvPr>
          <p:cNvSpPr>
            <a:spLocks noGrp="1"/>
          </p:cNvSpPr>
          <p:nvPr>
            <p:ph type="body" sz="quarter" idx="13"/>
          </p:nvPr>
        </p:nvSpPr>
        <p:spPr/>
        <p:txBody>
          <a:bodyPr/>
          <a:lstStyle/>
          <a:p>
            <a:endParaRPr lang="nl-BE" b="1" dirty="0">
              <a:solidFill>
                <a:schemeClr val="tx1"/>
              </a:solidFill>
            </a:endParaRPr>
          </a:p>
        </p:txBody>
      </p:sp>
      <p:pic>
        <p:nvPicPr>
          <p:cNvPr id="5" name="Tijdelijke aanduiding voor inhoud 4" descr="Afbeelding met persoon, overdekt, kunst&#10;&#10;Beschrijving automatisch gegenereerd met gemiddelde betrouwbaarheid">
            <a:extLst>
              <a:ext uri="{FF2B5EF4-FFF2-40B4-BE49-F238E27FC236}">
                <a16:creationId xmlns:a16="http://schemas.microsoft.com/office/drawing/2014/main" id="{DDB33F56-4AFD-3C8F-6714-15654F67F799}"/>
              </a:ext>
            </a:extLst>
          </p:cNvPr>
          <p:cNvPicPr>
            <a:picLocks noGrp="1" noChangeAspect="1"/>
          </p:cNvPicPr>
          <p:nvPr>
            <p:ph sz="quarter" idx="4"/>
          </p:nvPr>
        </p:nvPicPr>
        <p:blipFill>
          <a:blip r:embed="rId2" cstate="screen">
            <a:extLst>
              <a:ext uri="{28A0092B-C50C-407E-A947-70E740481C1C}">
                <a14:useLocalDpi xmlns:a14="http://schemas.microsoft.com/office/drawing/2010/main"/>
              </a:ext>
            </a:extLst>
          </a:blip>
          <a:stretch>
            <a:fillRect/>
          </a:stretch>
        </p:blipFill>
        <p:spPr>
          <a:xfrm flipH="1">
            <a:off x="6096000" y="-1317405"/>
            <a:ext cx="6096000" cy="9131373"/>
          </a:xfrm>
        </p:spPr>
      </p:pic>
    </p:spTree>
    <p:extLst>
      <p:ext uri="{BB962C8B-B14F-4D97-AF65-F5344CB8AC3E}">
        <p14:creationId xmlns:p14="http://schemas.microsoft.com/office/powerpoint/2010/main" val="1847091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9B18F235-4902-DF00-FD98-FA7A90499EC1}"/>
              </a:ext>
            </a:extLst>
          </p:cNvPr>
          <p:cNvSpPr>
            <a:spLocks noGrp="1"/>
          </p:cNvSpPr>
          <p:nvPr>
            <p:ph type="body" sz="quarter" idx="13"/>
          </p:nvPr>
        </p:nvSpPr>
        <p:spPr/>
        <p:txBody>
          <a:bodyPr/>
          <a:lstStyle/>
          <a:p>
            <a:r>
              <a:rPr lang="nl-NL" b="1" dirty="0"/>
              <a:t>Voornaam Naam</a:t>
            </a:r>
          </a:p>
          <a:p>
            <a:r>
              <a:rPr lang="nl-NL" dirty="0">
                <a:hlinkClick r:id="rId2"/>
              </a:rPr>
              <a:t>Voornaam.naam@vlajo.org</a:t>
            </a:r>
            <a:endParaRPr lang="nl-NL" dirty="0"/>
          </a:p>
          <a:p>
            <a:r>
              <a:rPr lang="nl-NL" dirty="0"/>
              <a:t>01 234 45 67</a:t>
            </a:r>
            <a:endParaRPr lang="nl-BE" dirty="0"/>
          </a:p>
        </p:txBody>
      </p:sp>
    </p:spTree>
    <p:extLst>
      <p:ext uri="{BB962C8B-B14F-4D97-AF65-F5344CB8AC3E}">
        <p14:creationId xmlns:p14="http://schemas.microsoft.com/office/powerpoint/2010/main" val="1351449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Menselijk gezicht, schermopname, vrouw&#10;&#10;Automatisch gegenereerde beschrijving">
            <a:extLst>
              <a:ext uri="{FF2B5EF4-FFF2-40B4-BE49-F238E27FC236}">
                <a16:creationId xmlns:a16="http://schemas.microsoft.com/office/drawing/2014/main" id="{1D35AB9D-E528-4171-9C16-8815DBAF61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70755" y="1540933"/>
            <a:ext cx="8850489" cy="4978400"/>
          </a:xfrm>
          <a:prstGeom prst="rect">
            <a:avLst/>
          </a:prstGeom>
        </p:spPr>
      </p:pic>
    </p:spTree>
    <p:extLst>
      <p:ext uri="{BB962C8B-B14F-4D97-AF65-F5344CB8AC3E}">
        <p14:creationId xmlns:p14="http://schemas.microsoft.com/office/powerpoint/2010/main" val="336296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Tijdelijke aanduiding voor afbeelding 9" descr="Personen die vergaderen in een kantoor met een open indeling">
            <a:extLst>
              <a:ext uri="{FF2B5EF4-FFF2-40B4-BE49-F238E27FC236}">
                <a16:creationId xmlns:a16="http://schemas.microsoft.com/office/drawing/2014/main" id="{27B4F4AC-F47D-644F-C09E-7CEDC8B5C117}"/>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a:xfrm>
            <a:off x="326231" y="251618"/>
            <a:ext cx="11539537" cy="6354763"/>
          </a:xfrm>
        </p:spPr>
      </p:pic>
      <p:sp>
        <p:nvSpPr>
          <p:cNvPr id="4" name="Titel 3">
            <a:extLst>
              <a:ext uri="{FF2B5EF4-FFF2-40B4-BE49-F238E27FC236}">
                <a16:creationId xmlns:a16="http://schemas.microsoft.com/office/drawing/2014/main" id="{13EC01A1-32AD-C5F9-D918-9BFE5A196855}"/>
              </a:ext>
            </a:extLst>
          </p:cNvPr>
          <p:cNvSpPr>
            <a:spLocks noGrp="1"/>
          </p:cNvSpPr>
          <p:nvPr>
            <p:ph type="title"/>
          </p:nvPr>
        </p:nvSpPr>
        <p:spPr>
          <a:xfrm>
            <a:off x="838200" y="5130437"/>
            <a:ext cx="4103431" cy="845040"/>
          </a:xfrm>
        </p:spPr>
        <p:txBody>
          <a:bodyPr/>
          <a:lstStyle/>
          <a:p>
            <a:r>
              <a:rPr lang="nl-NL" dirty="0"/>
              <a:t>Bedrijfsnaam</a:t>
            </a:r>
            <a:endParaRPr lang="nl-BE" dirty="0"/>
          </a:p>
        </p:txBody>
      </p:sp>
    </p:spTree>
    <p:extLst>
      <p:ext uri="{BB962C8B-B14F-4D97-AF65-F5344CB8AC3E}">
        <p14:creationId xmlns:p14="http://schemas.microsoft.com/office/powerpoint/2010/main" val="2477068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803C43-169E-6A73-DC69-D14F6D88FD39}"/>
              </a:ext>
            </a:extLst>
          </p:cNvPr>
          <p:cNvSpPr>
            <a:spLocks noGrp="1"/>
          </p:cNvSpPr>
          <p:nvPr>
            <p:ph type="title"/>
          </p:nvPr>
        </p:nvSpPr>
        <p:spPr/>
        <p:txBody>
          <a:bodyPr/>
          <a:lstStyle/>
          <a:p>
            <a:r>
              <a:rPr lang="nl-BE" dirty="0"/>
              <a:t>Wie ben ik?</a:t>
            </a:r>
          </a:p>
        </p:txBody>
      </p:sp>
      <p:sp>
        <p:nvSpPr>
          <p:cNvPr id="3" name="Tijdelijke aanduiding voor tekst 2">
            <a:extLst>
              <a:ext uri="{FF2B5EF4-FFF2-40B4-BE49-F238E27FC236}">
                <a16:creationId xmlns:a16="http://schemas.microsoft.com/office/drawing/2014/main" id="{789D6D12-4D14-A534-9A1D-41E350B8B3E9}"/>
              </a:ext>
            </a:extLst>
          </p:cNvPr>
          <p:cNvSpPr>
            <a:spLocks noGrp="1"/>
          </p:cNvSpPr>
          <p:nvPr>
            <p:ph type="body" idx="1"/>
          </p:nvPr>
        </p:nvSpPr>
        <p:spPr>
          <a:xfrm>
            <a:off x="6561858" y="1681163"/>
            <a:ext cx="4394152" cy="369332"/>
          </a:xfrm>
        </p:spPr>
        <p:txBody>
          <a:bodyPr/>
          <a:lstStyle/>
          <a:p>
            <a:r>
              <a:rPr lang="nl-BE" dirty="0"/>
              <a:t>Mijn studies, werk en ervaringen</a:t>
            </a:r>
          </a:p>
        </p:txBody>
      </p:sp>
      <p:sp>
        <p:nvSpPr>
          <p:cNvPr id="5" name="Tijdelijke aanduiding voor tekst 4">
            <a:extLst>
              <a:ext uri="{FF2B5EF4-FFF2-40B4-BE49-F238E27FC236}">
                <a16:creationId xmlns:a16="http://schemas.microsoft.com/office/drawing/2014/main" id="{340F7D39-2E21-7E54-0D95-652BC45B767B}"/>
              </a:ext>
            </a:extLst>
          </p:cNvPr>
          <p:cNvSpPr>
            <a:spLocks noGrp="1"/>
          </p:cNvSpPr>
          <p:nvPr>
            <p:ph type="body" sz="quarter" idx="13"/>
          </p:nvPr>
        </p:nvSpPr>
        <p:spPr/>
        <p:txBody>
          <a:bodyPr>
            <a:normAutofit/>
          </a:bodyPr>
          <a:lstStyle/>
          <a:p>
            <a:r>
              <a:rPr lang="nl-NL" b="0" i="0" dirty="0">
                <a:solidFill>
                  <a:srgbClr val="000000"/>
                </a:solidFill>
                <a:effectLst/>
                <a:highlight>
                  <a:srgbClr val="FFFFFF"/>
                </a:highlight>
              </a:rPr>
              <a:t>De spreker in de hoger onderwijs is de bedrijfsleider, ondernemer of ondernemende werknemer die de jongeren een blik gunt op </a:t>
            </a:r>
            <a:r>
              <a:rPr lang="nl-NL" b="1" i="0" dirty="0">
                <a:solidFill>
                  <a:srgbClr val="000000"/>
                </a:solidFill>
                <a:effectLst/>
                <a:highlight>
                  <a:srgbClr val="FFFFFF"/>
                </a:highlight>
              </a:rPr>
              <a:t>zijn/haar functie, in het reilen en zeilen van het bedrijf</a:t>
            </a:r>
            <a:r>
              <a:rPr lang="nl-NL" b="0" i="0" dirty="0">
                <a:solidFill>
                  <a:srgbClr val="000000"/>
                </a:solidFill>
                <a:effectLst/>
                <a:highlight>
                  <a:srgbClr val="FFFFFF"/>
                </a:highlight>
              </a:rPr>
              <a:t>. </a:t>
            </a:r>
          </a:p>
          <a:p>
            <a:r>
              <a:rPr lang="nl-BE" dirty="0">
                <a:solidFill>
                  <a:srgbClr val="000000"/>
                </a:solidFill>
              </a:rPr>
              <a:t>V</a:t>
            </a:r>
            <a:r>
              <a:rPr lang="nl-BE" sz="1800" b="0" i="0" u="none" strike="noStrike" baseline="0" dirty="0">
                <a:solidFill>
                  <a:srgbClr val="000000"/>
                </a:solidFill>
              </a:rPr>
              <a:t>oorstelling van jezelf en je parcours:</a:t>
            </a:r>
          </a:p>
          <a:p>
            <a:pPr marL="285750" indent="-285750">
              <a:buFontTx/>
              <a:buChar char="-"/>
            </a:pPr>
            <a:r>
              <a:rPr lang="nl-BE" dirty="0">
                <a:solidFill>
                  <a:srgbClr val="000000"/>
                </a:solidFill>
              </a:rPr>
              <a:t>S</a:t>
            </a:r>
            <a:r>
              <a:rPr lang="nl-BE" sz="1800" b="0" i="0" u="none" strike="noStrike" baseline="0" dirty="0">
                <a:solidFill>
                  <a:srgbClr val="000000"/>
                </a:solidFill>
              </a:rPr>
              <a:t>tudietraject</a:t>
            </a:r>
            <a:endParaRPr lang="nl-BE" dirty="0">
              <a:solidFill>
                <a:srgbClr val="000000"/>
              </a:solidFill>
            </a:endParaRPr>
          </a:p>
          <a:p>
            <a:pPr marL="285750" indent="-285750">
              <a:buFontTx/>
              <a:buChar char="-"/>
            </a:pPr>
            <a:r>
              <a:rPr lang="nl-BE" sz="1800" b="0" i="0" u="none" strike="noStrike" baseline="0" dirty="0">
                <a:solidFill>
                  <a:srgbClr val="000000"/>
                </a:solidFill>
              </a:rPr>
              <a:t> </a:t>
            </a:r>
            <a:r>
              <a:rPr lang="nl-BE" dirty="0">
                <a:solidFill>
                  <a:srgbClr val="000000"/>
                </a:solidFill>
              </a:rPr>
              <a:t>W</a:t>
            </a:r>
            <a:r>
              <a:rPr lang="nl-BE" sz="1800" b="0" i="0" u="none" strike="noStrike" baseline="0" dirty="0">
                <a:solidFill>
                  <a:srgbClr val="000000"/>
                </a:solidFill>
              </a:rPr>
              <a:t>erkervaring</a:t>
            </a:r>
            <a:endParaRPr lang="nl-BE" dirty="0">
              <a:solidFill>
                <a:srgbClr val="000000"/>
              </a:solidFill>
            </a:endParaRPr>
          </a:p>
          <a:p>
            <a:pPr marL="285750" indent="-285750">
              <a:buFontTx/>
              <a:buChar char="-"/>
            </a:pPr>
            <a:r>
              <a:rPr lang="nl-BE" sz="1800" b="0" i="0" u="none" strike="noStrike" baseline="0" dirty="0">
                <a:solidFill>
                  <a:srgbClr val="000000"/>
                </a:solidFill>
              </a:rPr>
              <a:t> </a:t>
            </a:r>
            <a:r>
              <a:rPr lang="nl-BE" dirty="0">
                <a:solidFill>
                  <a:srgbClr val="000000"/>
                </a:solidFill>
              </a:rPr>
              <a:t>A</a:t>
            </a:r>
            <a:r>
              <a:rPr lang="nl-BE" sz="1800" b="0" i="0" u="none" strike="noStrike" baseline="0" dirty="0">
                <a:solidFill>
                  <a:srgbClr val="000000"/>
                </a:solidFill>
              </a:rPr>
              <a:t>ndere ervaringen die je beïnvloed hebben en gevormd hebben tot wie je nu bent en waar je nu staat</a:t>
            </a:r>
          </a:p>
          <a:p>
            <a:endParaRPr lang="nl-BE" dirty="0"/>
          </a:p>
        </p:txBody>
      </p:sp>
      <p:sp>
        <p:nvSpPr>
          <p:cNvPr id="9" name="Tijdelijke aanduiding voor inhoud 8">
            <a:extLst>
              <a:ext uri="{FF2B5EF4-FFF2-40B4-BE49-F238E27FC236}">
                <a16:creationId xmlns:a16="http://schemas.microsoft.com/office/drawing/2014/main" id="{3F352065-7F0D-A716-177E-805D9FAFEF28}"/>
              </a:ext>
            </a:extLst>
          </p:cNvPr>
          <p:cNvSpPr>
            <a:spLocks noGrp="1"/>
          </p:cNvSpPr>
          <p:nvPr>
            <p:ph sz="quarter" idx="4"/>
          </p:nvPr>
        </p:nvSpPr>
        <p:spPr/>
        <p:txBody>
          <a:bodyPr/>
          <a:lstStyle/>
          <a:p>
            <a:endParaRPr lang="nl-BE"/>
          </a:p>
        </p:txBody>
      </p:sp>
    </p:spTree>
    <p:extLst>
      <p:ext uri="{BB962C8B-B14F-4D97-AF65-F5344CB8AC3E}">
        <p14:creationId xmlns:p14="http://schemas.microsoft.com/office/powerpoint/2010/main" val="3813698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803C43-169E-6A73-DC69-D14F6D88FD39}"/>
              </a:ext>
            </a:extLst>
          </p:cNvPr>
          <p:cNvSpPr>
            <a:spLocks noGrp="1"/>
          </p:cNvSpPr>
          <p:nvPr>
            <p:ph type="title"/>
          </p:nvPr>
        </p:nvSpPr>
        <p:spPr/>
        <p:txBody>
          <a:bodyPr/>
          <a:lstStyle/>
          <a:p>
            <a:r>
              <a:rPr lang="nl-BE" dirty="0"/>
              <a:t>Mijn job</a:t>
            </a:r>
          </a:p>
        </p:txBody>
      </p:sp>
      <p:sp>
        <p:nvSpPr>
          <p:cNvPr id="3" name="Tijdelijke aanduiding voor tekst 2">
            <a:extLst>
              <a:ext uri="{FF2B5EF4-FFF2-40B4-BE49-F238E27FC236}">
                <a16:creationId xmlns:a16="http://schemas.microsoft.com/office/drawing/2014/main" id="{789D6D12-4D14-A534-9A1D-41E350B8B3E9}"/>
              </a:ext>
            </a:extLst>
          </p:cNvPr>
          <p:cNvSpPr>
            <a:spLocks noGrp="1"/>
          </p:cNvSpPr>
          <p:nvPr>
            <p:ph type="body" idx="1"/>
          </p:nvPr>
        </p:nvSpPr>
        <p:spPr>
          <a:xfrm>
            <a:off x="6561858" y="1681163"/>
            <a:ext cx="4089581" cy="369332"/>
          </a:xfrm>
        </p:spPr>
        <p:txBody>
          <a:bodyPr/>
          <a:lstStyle/>
          <a:p>
            <a:r>
              <a:rPr lang="nl-BE" dirty="0"/>
              <a:t>Wat ik doe binnen mijn bedrijf</a:t>
            </a:r>
          </a:p>
        </p:txBody>
      </p:sp>
      <p:sp>
        <p:nvSpPr>
          <p:cNvPr id="4" name="Tijdelijke aanduiding voor inhoud 3">
            <a:extLst>
              <a:ext uri="{FF2B5EF4-FFF2-40B4-BE49-F238E27FC236}">
                <a16:creationId xmlns:a16="http://schemas.microsoft.com/office/drawing/2014/main" id="{A737016E-BCC9-0E99-893E-28D0B8CE671A}"/>
              </a:ext>
            </a:extLst>
          </p:cNvPr>
          <p:cNvSpPr>
            <a:spLocks noGrp="1"/>
          </p:cNvSpPr>
          <p:nvPr>
            <p:ph sz="quarter" idx="4"/>
          </p:nvPr>
        </p:nvSpPr>
        <p:spPr/>
        <p:txBody>
          <a:bodyPr/>
          <a:lstStyle/>
          <a:p>
            <a:endParaRPr lang="nl-BE" dirty="0"/>
          </a:p>
        </p:txBody>
      </p:sp>
      <p:sp>
        <p:nvSpPr>
          <p:cNvPr id="5" name="Tijdelijke aanduiding voor tekst 4">
            <a:extLst>
              <a:ext uri="{FF2B5EF4-FFF2-40B4-BE49-F238E27FC236}">
                <a16:creationId xmlns:a16="http://schemas.microsoft.com/office/drawing/2014/main" id="{340F7D39-2E21-7E54-0D95-652BC45B767B}"/>
              </a:ext>
            </a:extLst>
          </p:cNvPr>
          <p:cNvSpPr>
            <a:spLocks noGrp="1"/>
          </p:cNvSpPr>
          <p:nvPr>
            <p:ph type="body" sz="quarter" idx="13"/>
          </p:nvPr>
        </p:nvSpPr>
        <p:spPr/>
        <p:txBody>
          <a:bodyPr/>
          <a:lstStyle/>
          <a:p>
            <a:r>
              <a:rPr lang="nl-BE" dirty="0">
                <a:solidFill>
                  <a:srgbClr val="000000"/>
                </a:solidFill>
                <a:latin typeface="+mj-lt"/>
              </a:rPr>
              <a:t>Vertel over jouw specifieke job</a:t>
            </a:r>
          </a:p>
          <a:p>
            <a:pPr marL="285750" indent="-285750">
              <a:buFont typeface="Arial" panose="020B0604020202020204" pitchFamily="34" charset="0"/>
              <a:buChar char="•"/>
            </a:pPr>
            <a:r>
              <a:rPr lang="nl-BE" sz="1800" b="0" i="0" u="none" strike="noStrike" baseline="0" dirty="0">
                <a:solidFill>
                  <a:srgbClr val="000000"/>
                </a:solidFill>
                <a:latin typeface="+mj-lt"/>
              </a:rPr>
              <a:t>Wat doe je</a:t>
            </a:r>
          </a:p>
          <a:p>
            <a:pPr marL="285750" indent="-285750">
              <a:buFont typeface="Arial" panose="020B0604020202020204" pitchFamily="34" charset="0"/>
              <a:buChar char="•"/>
            </a:pPr>
            <a:r>
              <a:rPr lang="nl-BE" dirty="0">
                <a:solidFill>
                  <a:srgbClr val="000000"/>
                </a:solidFill>
                <a:latin typeface="+mj-lt"/>
              </a:rPr>
              <a:t>Waar kruipt veel tijd in</a:t>
            </a:r>
          </a:p>
          <a:p>
            <a:pPr marL="285750" indent="-285750">
              <a:buFont typeface="Arial" panose="020B0604020202020204" pitchFamily="34" charset="0"/>
              <a:buChar char="•"/>
            </a:pPr>
            <a:r>
              <a:rPr lang="nl-BE" sz="1800" b="0" i="0" u="none" strike="noStrike" baseline="0" dirty="0">
                <a:solidFill>
                  <a:srgbClr val="000000"/>
                </a:solidFill>
                <a:latin typeface="+mj-lt"/>
              </a:rPr>
              <a:t>Op welke manier werk je (kantoor, werkvloer, van thuis uit, de baan op…)</a:t>
            </a:r>
          </a:p>
          <a:p>
            <a:pPr marL="285750" indent="-285750">
              <a:buFont typeface="Arial" panose="020B0604020202020204" pitchFamily="34" charset="0"/>
              <a:buChar char="•"/>
            </a:pPr>
            <a:r>
              <a:rPr lang="nl-BE" dirty="0">
                <a:solidFill>
                  <a:srgbClr val="000000"/>
                </a:solidFill>
                <a:latin typeface="+mj-lt"/>
              </a:rPr>
              <a:t>Met wie werk je samen om de job te doen</a:t>
            </a:r>
            <a:endParaRPr lang="nl-BE" sz="1800" b="0" i="0" u="none" strike="noStrike" baseline="0" dirty="0">
              <a:solidFill>
                <a:srgbClr val="000000"/>
              </a:solidFill>
              <a:latin typeface="+mj-lt"/>
            </a:endParaRPr>
          </a:p>
          <a:p>
            <a:endParaRPr lang="nl-BE" dirty="0"/>
          </a:p>
        </p:txBody>
      </p:sp>
    </p:spTree>
    <p:extLst>
      <p:ext uri="{BB962C8B-B14F-4D97-AF65-F5344CB8AC3E}">
        <p14:creationId xmlns:p14="http://schemas.microsoft.com/office/powerpoint/2010/main" val="3600953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803C43-169E-6A73-DC69-D14F6D88FD39}"/>
              </a:ext>
            </a:extLst>
          </p:cNvPr>
          <p:cNvSpPr>
            <a:spLocks noGrp="1"/>
          </p:cNvSpPr>
          <p:nvPr>
            <p:ph type="title"/>
          </p:nvPr>
        </p:nvSpPr>
        <p:spPr/>
        <p:txBody>
          <a:bodyPr/>
          <a:lstStyle/>
          <a:p>
            <a:r>
              <a:rPr lang="nl-BE" dirty="0"/>
              <a:t>Competenties</a:t>
            </a:r>
          </a:p>
        </p:txBody>
      </p:sp>
      <p:sp>
        <p:nvSpPr>
          <p:cNvPr id="3" name="Tijdelijke aanduiding voor tekst 2">
            <a:extLst>
              <a:ext uri="{FF2B5EF4-FFF2-40B4-BE49-F238E27FC236}">
                <a16:creationId xmlns:a16="http://schemas.microsoft.com/office/drawing/2014/main" id="{789D6D12-4D14-A534-9A1D-41E350B8B3E9}"/>
              </a:ext>
            </a:extLst>
          </p:cNvPr>
          <p:cNvSpPr>
            <a:spLocks noGrp="1"/>
          </p:cNvSpPr>
          <p:nvPr>
            <p:ph type="body" idx="1"/>
          </p:nvPr>
        </p:nvSpPr>
        <p:spPr>
          <a:xfrm>
            <a:off x="6561858" y="1681163"/>
            <a:ext cx="2387192" cy="369332"/>
          </a:xfrm>
        </p:spPr>
        <p:txBody>
          <a:bodyPr/>
          <a:lstStyle/>
          <a:p>
            <a:r>
              <a:rPr lang="nl-BE" dirty="0"/>
              <a:t>Wat kan ik (niet)</a:t>
            </a:r>
          </a:p>
        </p:txBody>
      </p:sp>
      <p:sp>
        <p:nvSpPr>
          <p:cNvPr id="5" name="Tijdelijke aanduiding voor tekst 4">
            <a:extLst>
              <a:ext uri="{FF2B5EF4-FFF2-40B4-BE49-F238E27FC236}">
                <a16:creationId xmlns:a16="http://schemas.microsoft.com/office/drawing/2014/main" id="{340F7D39-2E21-7E54-0D95-652BC45B767B}"/>
              </a:ext>
            </a:extLst>
          </p:cNvPr>
          <p:cNvSpPr>
            <a:spLocks noGrp="1"/>
          </p:cNvSpPr>
          <p:nvPr>
            <p:ph type="body" sz="quarter" idx="13"/>
          </p:nvPr>
        </p:nvSpPr>
        <p:spPr/>
        <p:txBody>
          <a:bodyPr/>
          <a:lstStyle/>
          <a:p>
            <a:r>
              <a:rPr lang="nl-BE" b="0" dirty="0">
                <a:solidFill>
                  <a:schemeClr val="tx1"/>
                </a:solidFill>
              </a:rPr>
              <a:t>Elke job vereist een bepaalde set aan kwaliteiten / attitudes maar ook aan vaardigheden en competenties. </a:t>
            </a:r>
          </a:p>
          <a:p>
            <a:pPr marL="285750" indent="-285750">
              <a:buFont typeface="Arial" panose="020B0604020202020204" pitchFamily="34" charset="0"/>
              <a:buChar char="•"/>
            </a:pPr>
            <a:r>
              <a:rPr lang="nl-BE" dirty="0">
                <a:solidFill>
                  <a:schemeClr val="tx1"/>
                </a:solidFill>
              </a:rPr>
              <a:t>Welke attitudes heb je algemeen nodig in het bedrijfsleven?</a:t>
            </a:r>
          </a:p>
          <a:p>
            <a:pPr marL="285750" indent="-285750">
              <a:buFont typeface="Arial" panose="020B0604020202020204" pitchFamily="34" charset="0"/>
              <a:buChar char="•"/>
            </a:pPr>
            <a:r>
              <a:rPr lang="nl-BE" b="0" dirty="0">
                <a:solidFill>
                  <a:schemeClr val="tx1"/>
                </a:solidFill>
              </a:rPr>
              <a:t>Welke vaardigheden zijn belangrijk voor jouw job?</a:t>
            </a:r>
          </a:p>
          <a:p>
            <a:pPr marL="285750" indent="-285750">
              <a:buFont typeface="Arial" panose="020B0604020202020204" pitchFamily="34" charset="0"/>
              <a:buChar char="•"/>
            </a:pPr>
            <a:r>
              <a:rPr lang="nl-BE" dirty="0">
                <a:solidFill>
                  <a:schemeClr val="tx1"/>
                </a:solidFill>
              </a:rPr>
              <a:t>Welke attitudes / vaardigheden verwacht jij van de mensen met wie je samenwerkt?</a:t>
            </a:r>
          </a:p>
          <a:p>
            <a:endParaRPr lang="nl-BE" dirty="0">
              <a:solidFill>
                <a:schemeClr val="tx1"/>
              </a:solidFill>
            </a:endParaRPr>
          </a:p>
          <a:p>
            <a:endParaRPr lang="nl-BE" b="1" dirty="0">
              <a:solidFill>
                <a:schemeClr val="tx2"/>
              </a:solidFill>
            </a:endParaRPr>
          </a:p>
          <a:p>
            <a:r>
              <a:rPr lang="nl-BE" b="1" dirty="0">
                <a:solidFill>
                  <a:schemeClr val="tx2"/>
                </a:solidFill>
              </a:rPr>
              <a:t>Geef de jongeren inzicht in het belang van vaardigheden en competenties voor het werkleven.</a:t>
            </a:r>
          </a:p>
          <a:p>
            <a:endParaRPr lang="nl-BE" dirty="0"/>
          </a:p>
        </p:txBody>
      </p:sp>
      <p:pic>
        <p:nvPicPr>
          <p:cNvPr id="6" name="Afbeelding 5">
            <a:extLst>
              <a:ext uri="{FF2B5EF4-FFF2-40B4-BE49-F238E27FC236}">
                <a16:creationId xmlns:a16="http://schemas.microsoft.com/office/drawing/2014/main" id="{70F6EFBE-74AE-55F0-C2D6-31935181B0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163" y="1258960"/>
            <a:ext cx="5147638" cy="4340079"/>
          </a:xfrm>
          <a:prstGeom prst="rect">
            <a:avLst/>
          </a:prstGeom>
        </p:spPr>
      </p:pic>
    </p:spTree>
    <p:extLst>
      <p:ext uri="{BB962C8B-B14F-4D97-AF65-F5344CB8AC3E}">
        <p14:creationId xmlns:p14="http://schemas.microsoft.com/office/powerpoint/2010/main" val="440746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803C43-169E-6A73-DC69-D14F6D88FD39}"/>
              </a:ext>
            </a:extLst>
          </p:cNvPr>
          <p:cNvSpPr>
            <a:spLocks noGrp="1"/>
          </p:cNvSpPr>
          <p:nvPr>
            <p:ph type="title"/>
          </p:nvPr>
        </p:nvSpPr>
        <p:spPr/>
        <p:txBody>
          <a:bodyPr/>
          <a:lstStyle/>
          <a:p>
            <a:r>
              <a:rPr lang="nl-BE" dirty="0"/>
              <a:t>Mijn uitdagingen</a:t>
            </a:r>
          </a:p>
        </p:txBody>
      </p:sp>
      <p:sp>
        <p:nvSpPr>
          <p:cNvPr id="3" name="Tijdelijke aanduiding voor tekst 2">
            <a:extLst>
              <a:ext uri="{FF2B5EF4-FFF2-40B4-BE49-F238E27FC236}">
                <a16:creationId xmlns:a16="http://schemas.microsoft.com/office/drawing/2014/main" id="{789D6D12-4D14-A534-9A1D-41E350B8B3E9}"/>
              </a:ext>
            </a:extLst>
          </p:cNvPr>
          <p:cNvSpPr>
            <a:spLocks noGrp="1"/>
          </p:cNvSpPr>
          <p:nvPr>
            <p:ph type="body" idx="1"/>
          </p:nvPr>
        </p:nvSpPr>
        <p:spPr>
          <a:xfrm>
            <a:off x="6561858" y="1681163"/>
            <a:ext cx="4559261" cy="369332"/>
          </a:xfrm>
        </p:spPr>
        <p:txBody>
          <a:bodyPr/>
          <a:lstStyle/>
          <a:p>
            <a:r>
              <a:rPr lang="nl-BE" dirty="0"/>
              <a:t>Kunnen omdenken als vaardigheid</a:t>
            </a:r>
          </a:p>
        </p:txBody>
      </p:sp>
      <p:sp>
        <p:nvSpPr>
          <p:cNvPr id="4" name="Tijdelijke aanduiding voor inhoud 3">
            <a:extLst>
              <a:ext uri="{FF2B5EF4-FFF2-40B4-BE49-F238E27FC236}">
                <a16:creationId xmlns:a16="http://schemas.microsoft.com/office/drawing/2014/main" id="{A737016E-BCC9-0E99-893E-28D0B8CE671A}"/>
              </a:ext>
            </a:extLst>
          </p:cNvPr>
          <p:cNvSpPr>
            <a:spLocks noGrp="1"/>
          </p:cNvSpPr>
          <p:nvPr>
            <p:ph sz="quarter" idx="4"/>
          </p:nvPr>
        </p:nvSpPr>
        <p:spPr/>
        <p:txBody>
          <a:bodyPr/>
          <a:lstStyle/>
          <a:p>
            <a:endParaRPr lang="nl-BE" dirty="0"/>
          </a:p>
        </p:txBody>
      </p:sp>
      <p:sp>
        <p:nvSpPr>
          <p:cNvPr id="5" name="Tijdelijke aanduiding voor tekst 4">
            <a:extLst>
              <a:ext uri="{FF2B5EF4-FFF2-40B4-BE49-F238E27FC236}">
                <a16:creationId xmlns:a16="http://schemas.microsoft.com/office/drawing/2014/main" id="{340F7D39-2E21-7E54-0D95-652BC45B767B}"/>
              </a:ext>
            </a:extLst>
          </p:cNvPr>
          <p:cNvSpPr>
            <a:spLocks noGrp="1"/>
          </p:cNvSpPr>
          <p:nvPr>
            <p:ph type="body" sz="quarter" idx="13"/>
          </p:nvPr>
        </p:nvSpPr>
        <p:spPr/>
        <p:txBody>
          <a:bodyPr/>
          <a:lstStyle/>
          <a:p>
            <a:r>
              <a:rPr lang="nl-BE" dirty="0">
                <a:solidFill>
                  <a:srgbClr val="000000"/>
                </a:solidFill>
              </a:rPr>
              <a:t>Ongetwijfeld zijn er binnen je job elementen waar je minder goed in bent of obstakels die je tegenkomt.</a:t>
            </a:r>
          </a:p>
          <a:p>
            <a:pPr marL="285750" indent="-285750">
              <a:buFont typeface="Arial" panose="020B0604020202020204" pitchFamily="34" charset="0"/>
              <a:buChar char="•"/>
            </a:pPr>
            <a:r>
              <a:rPr lang="nl-BE" sz="1800" b="0" i="0" u="none" strike="noStrike" baseline="0" dirty="0">
                <a:solidFill>
                  <a:srgbClr val="000000"/>
                </a:solidFill>
              </a:rPr>
              <a:t>Waar ben je zelf minder goed in?</a:t>
            </a:r>
          </a:p>
          <a:p>
            <a:pPr marL="285750" indent="-285750">
              <a:buFont typeface="Arial" panose="020B0604020202020204" pitchFamily="34" charset="0"/>
              <a:buChar char="•"/>
            </a:pPr>
            <a:r>
              <a:rPr lang="nl-BE" dirty="0">
                <a:solidFill>
                  <a:srgbClr val="000000"/>
                </a:solidFill>
              </a:rPr>
              <a:t>Hoe ga je daarmee om zodat het je werkplezier niet wegneemt?</a:t>
            </a:r>
          </a:p>
          <a:p>
            <a:pPr marL="285750" indent="-285750">
              <a:buFont typeface="Arial" panose="020B0604020202020204" pitchFamily="34" charset="0"/>
              <a:buChar char="•"/>
            </a:pPr>
            <a:r>
              <a:rPr lang="nl-BE" sz="1800" b="0" i="0" u="none" strike="noStrike" baseline="0" dirty="0">
                <a:solidFill>
                  <a:srgbClr val="000000"/>
                </a:solidFill>
              </a:rPr>
              <a:t>Welke obstakels ben je reeds tegengekomen?</a:t>
            </a:r>
          </a:p>
          <a:p>
            <a:pPr marL="285750" indent="-285750">
              <a:buFont typeface="Arial" panose="020B0604020202020204" pitchFamily="34" charset="0"/>
              <a:buChar char="•"/>
            </a:pPr>
            <a:r>
              <a:rPr lang="nl-BE" dirty="0">
                <a:solidFill>
                  <a:srgbClr val="000000"/>
                </a:solidFill>
              </a:rPr>
              <a:t>Hoe heb je dit uitgewerkt, opgelost of </a:t>
            </a:r>
            <a:r>
              <a:rPr lang="nl-BE" dirty="0" err="1">
                <a:solidFill>
                  <a:srgbClr val="000000"/>
                </a:solidFill>
              </a:rPr>
              <a:t>omgedacht</a:t>
            </a:r>
            <a:r>
              <a:rPr lang="nl-BE" dirty="0">
                <a:solidFill>
                  <a:srgbClr val="000000"/>
                </a:solidFill>
              </a:rPr>
              <a:t>?</a:t>
            </a:r>
            <a:endParaRPr lang="nl-BE" sz="1800" b="0" i="0" u="none" strike="noStrike" baseline="0" dirty="0">
              <a:solidFill>
                <a:srgbClr val="000000"/>
              </a:solidFill>
            </a:endParaRPr>
          </a:p>
          <a:p>
            <a:endParaRPr lang="nl-BE" dirty="0"/>
          </a:p>
        </p:txBody>
      </p:sp>
    </p:spTree>
    <p:extLst>
      <p:ext uri="{BB962C8B-B14F-4D97-AF65-F5344CB8AC3E}">
        <p14:creationId xmlns:p14="http://schemas.microsoft.com/office/powerpoint/2010/main" val="1713342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33585A-B02B-4E67-D417-1A7AF3CE13E7}"/>
              </a:ext>
            </a:extLst>
          </p:cNvPr>
          <p:cNvSpPr>
            <a:spLocks noGrp="1"/>
          </p:cNvSpPr>
          <p:nvPr>
            <p:ph type="title"/>
          </p:nvPr>
        </p:nvSpPr>
        <p:spPr/>
        <p:txBody>
          <a:bodyPr/>
          <a:lstStyle/>
          <a:p>
            <a:r>
              <a:rPr lang="nl-BE" dirty="0"/>
              <a:t>Mijn bedrijf</a:t>
            </a:r>
          </a:p>
        </p:txBody>
      </p:sp>
      <p:sp>
        <p:nvSpPr>
          <p:cNvPr id="3" name="Tijdelijke aanduiding voor tekst 2">
            <a:extLst>
              <a:ext uri="{FF2B5EF4-FFF2-40B4-BE49-F238E27FC236}">
                <a16:creationId xmlns:a16="http://schemas.microsoft.com/office/drawing/2014/main" id="{7C82492E-0688-72EC-E82E-BF3BDD005107}"/>
              </a:ext>
            </a:extLst>
          </p:cNvPr>
          <p:cNvSpPr>
            <a:spLocks noGrp="1"/>
          </p:cNvSpPr>
          <p:nvPr>
            <p:ph type="body" idx="1"/>
          </p:nvPr>
        </p:nvSpPr>
        <p:spPr>
          <a:xfrm>
            <a:off x="839788" y="1681163"/>
            <a:ext cx="1917513" cy="369332"/>
          </a:xfrm>
        </p:spPr>
        <p:txBody>
          <a:bodyPr/>
          <a:lstStyle/>
          <a:p>
            <a:r>
              <a:rPr lang="nl-BE" dirty="0"/>
              <a:t>Waar ik werk</a:t>
            </a:r>
          </a:p>
        </p:txBody>
      </p:sp>
      <p:sp>
        <p:nvSpPr>
          <p:cNvPr id="5" name="Tijdelijke aanduiding voor tekst 4">
            <a:extLst>
              <a:ext uri="{FF2B5EF4-FFF2-40B4-BE49-F238E27FC236}">
                <a16:creationId xmlns:a16="http://schemas.microsoft.com/office/drawing/2014/main" id="{1ED11B46-03FE-12D9-9901-2AE0E7387397}"/>
              </a:ext>
            </a:extLst>
          </p:cNvPr>
          <p:cNvSpPr>
            <a:spLocks noGrp="1"/>
          </p:cNvSpPr>
          <p:nvPr>
            <p:ph type="body" sz="quarter" idx="13"/>
          </p:nvPr>
        </p:nvSpPr>
        <p:spPr/>
        <p:txBody>
          <a:bodyPr/>
          <a:lstStyle/>
          <a:p>
            <a:r>
              <a:rPr lang="nl-BE" dirty="0">
                <a:solidFill>
                  <a:srgbClr val="000000"/>
                </a:solidFill>
              </a:rPr>
              <a:t>K</a:t>
            </a:r>
            <a:r>
              <a:rPr lang="nl-BE" sz="1800" b="0" i="0" u="none" strike="noStrike" baseline="0" dirty="0">
                <a:solidFill>
                  <a:srgbClr val="000000"/>
                </a:solidFill>
              </a:rPr>
              <a:t>orte bedrijfsvoorstelling:  </a:t>
            </a:r>
          </a:p>
          <a:p>
            <a:pPr marL="285750" indent="-285750">
              <a:buFont typeface="Arial" panose="020B0604020202020204" pitchFamily="34" charset="0"/>
              <a:buChar char="•"/>
            </a:pPr>
            <a:r>
              <a:rPr lang="nl-BE" dirty="0">
                <a:solidFill>
                  <a:srgbClr val="000000"/>
                </a:solidFill>
              </a:rPr>
              <a:t>Bedrijfsgrootte</a:t>
            </a:r>
          </a:p>
          <a:p>
            <a:pPr marL="285750" indent="-285750">
              <a:buFont typeface="Arial" panose="020B0604020202020204" pitchFamily="34" charset="0"/>
              <a:buChar char="•"/>
            </a:pPr>
            <a:r>
              <a:rPr lang="nl-BE" sz="1800" b="0" i="0" u="none" strike="noStrike" baseline="0" dirty="0">
                <a:solidFill>
                  <a:srgbClr val="000000"/>
                </a:solidFill>
              </a:rPr>
              <a:t>Locatie</a:t>
            </a:r>
          </a:p>
          <a:p>
            <a:pPr marL="285750" indent="-285750">
              <a:buFont typeface="Arial" panose="020B0604020202020204" pitchFamily="34" charset="0"/>
              <a:buChar char="•"/>
            </a:pPr>
            <a:r>
              <a:rPr lang="nl-BE" sz="1800" b="0" i="0" u="none" strike="noStrike" baseline="0" dirty="0">
                <a:solidFill>
                  <a:srgbClr val="000000"/>
                </a:solidFill>
              </a:rPr>
              <a:t>Historiek - ontstaan</a:t>
            </a:r>
          </a:p>
          <a:p>
            <a:pPr marL="285750" indent="-285750">
              <a:buFont typeface="Arial" panose="020B0604020202020204" pitchFamily="34" charset="0"/>
              <a:buChar char="•"/>
            </a:pPr>
            <a:r>
              <a:rPr lang="nl-BE" dirty="0">
                <a:solidFill>
                  <a:srgbClr val="000000"/>
                </a:solidFill>
              </a:rPr>
              <a:t>V</a:t>
            </a:r>
            <a:r>
              <a:rPr lang="nl-BE" sz="1800" b="0" i="0" u="none" strike="noStrike" baseline="0" dirty="0">
                <a:solidFill>
                  <a:srgbClr val="000000"/>
                </a:solidFill>
              </a:rPr>
              <a:t>isie en missie</a:t>
            </a:r>
          </a:p>
          <a:p>
            <a:pPr marL="285750" indent="-285750">
              <a:buFont typeface="Arial" panose="020B0604020202020204" pitchFamily="34" charset="0"/>
              <a:buChar char="•"/>
            </a:pPr>
            <a:r>
              <a:rPr lang="nl-BE" dirty="0">
                <a:solidFill>
                  <a:srgbClr val="000000"/>
                </a:solidFill>
              </a:rPr>
              <a:t>Doelgroepen </a:t>
            </a:r>
            <a:endParaRPr lang="nl-BE" sz="1800" b="0" i="0" u="none" strike="noStrike" baseline="0" dirty="0">
              <a:solidFill>
                <a:srgbClr val="000000"/>
              </a:solidFill>
            </a:endParaRPr>
          </a:p>
          <a:p>
            <a:pPr marL="285750" indent="-285750">
              <a:buFont typeface="Arial" panose="020B0604020202020204" pitchFamily="34" charset="0"/>
              <a:buChar char="•"/>
            </a:pPr>
            <a:r>
              <a:rPr lang="nl-BE" dirty="0">
                <a:solidFill>
                  <a:srgbClr val="000000"/>
                </a:solidFill>
              </a:rPr>
              <a:t>Doelen </a:t>
            </a:r>
          </a:p>
          <a:p>
            <a:pPr marL="285750" indent="-285750">
              <a:buFont typeface="Arial" panose="020B0604020202020204" pitchFamily="34" charset="0"/>
              <a:buChar char="•"/>
            </a:pPr>
            <a:r>
              <a:rPr lang="nl-BE" sz="1800" b="0" i="0" u="none" strike="noStrike" baseline="0" dirty="0">
                <a:solidFill>
                  <a:srgbClr val="000000"/>
                </a:solidFill>
              </a:rPr>
              <a:t>Marketingstrategie</a:t>
            </a:r>
          </a:p>
          <a:p>
            <a:pPr marL="285750" indent="-285750">
              <a:buFont typeface="Arial" panose="020B0604020202020204" pitchFamily="34" charset="0"/>
              <a:buChar char="•"/>
            </a:pPr>
            <a:r>
              <a:rPr lang="nl-BE" dirty="0">
                <a:solidFill>
                  <a:srgbClr val="000000"/>
                </a:solidFill>
              </a:rPr>
              <a:t>C</a:t>
            </a:r>
            <a:r>
              <a:rPr lang="nl-BE" sz="1800" b="0" i="0" u="none" strike="noStrike" baseline="0" dirty="0">
                <a:solidFill>
                  <a:srgbClr val="000000"/>
                </a:solidFill>
              </a:rPr>
              <a:t>oncretisering van het aanbod (wat doet het bedrijf juist, wat biedt het aan?) </a:t>
            </a:r>
          </a:p>
          <a:p>
            <a:pPr marL="285750" indent="-285750">
              <a:buFont typeface="Arial" panose="020B0604020202020204" pitchFamily="34" charset="0"/>
              <a:buChar char="•"/>
            </a:pPr>
            <a:r>
              <a:rPr lang="nl-BE" dirty="0">
                <a:solidFill>
                  <a:srgbClr val="000000"/>
                </a:solidFill>
              </a:rPr>
              <a:t>Cijfers</a:t>
            </a:r>
            <a:endParaRPr lang="nl-BE" sz="1800" b="0" i="0" u="none" strike="noStrike" baseline="0" dirty="0">
              <a:solidFill>
                <a:srgbClr val="000000"/>
              </a:solidFill>
            </a:endParaRPr>
          </a:p>
          <a:p>
            <a:pPr marL="285750" indent="-285750">
              <a:buFont typeface="Arial" panose="020B0604020202020204" pitchFamily="34" charset="0"/>
              <a:buChar char="•"/>
            </a:pPr>
            <a:r>
              <a:rPr lang="nl-BE" dirty="0">
                <a:solidFill>
                  <a:srgbClr val="000000"/>
                </a:solidFill>
              </a:rPr>
              <a:t>Duurzaamheid</a:t>
            </a:r>
            <a:endParaRPr lang="nl-BE" sz="1800" b="0" i="0" u="none" strike="noStrike" baseline="0" dirty="0">
              <a:solidFill>
                <a:srgbClr val="000000"/>
              </a:solidFill>
            </a:endParaRPr>
          </a:p>
          <a:p>
            <a:endParaRPr lang="nl-BE" dirty="0"/>
          </a:p>
        </p:txBody>
      </p:sp>
      <p:sp>
        <p:nvSpPr>
          <p:cNvPr id="9" name="Tijdelijke aanduiding voor inhoud 8">
            <a:extLst>
              <a:ext uri="{FF2B5EF4-FFF2-40B4-BE49-F238E27FC236}">
                <a16:creationId xmlns:a16="http://schemas.microsoft.com/office/drawing/2014/main" id="{AC974AE6-5FC3-FA2B-89B2-1196210C544A}"/>
              </a:ext>
            </a:extLst>
          </p:cNvPr>
          <p:cNvSpPr>
            <a:spLocks noGrp="1"/>
          </p:cNvSpPr>
          <p:nvPr>
            <p:ph sz="quarter" idx="4"/>
          </p:nvPr>
        </p:nvSpPr>
        <p:spPr/>
        <p:txBody>
          <a:bodyPr/>
          <a:lstStyle/>
          <a:p>
            <a:endParaRPr lang="nl-BE"/>
          </a:p>
        </p:txBody>
      </p:sp>
    </p:spTree>
    <p:extLst>
      <p:ext uri="{BB962C8B-B14F-4D97-AF65-F5344CB8AC3E}">
        <p14:creationId xmlns:p14="http://schemas.microsoft.com/office/powerpoint/2010/main" val="1219237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D626FA-621D-BC6D-BF9D-F171DC156D81}"/>
              </a:ext>
            </a:extLst>
          </p:cNvPr>
          <p:cNvSpPr>
            <a:spLocks noGrp="1"/>
          </p:cNvSpPr>
          <p:nvPr>
            <p:ph type="title"/>
          </p:nvPr>
        </p:nvSpPr>
        <p:spPr/>
        <p:txBody>
          <a:bodyPr/>
          <a:lstStyle/>
          <a:p>
            <a:r>
              <a:rPr lang="nl-BE" dirty="0"/>
              <a:t>In een notendop</a:t>
            </a:r>
          </a:p>
        </p:txBody>
      </p:sp>
      <p:sp>
        <p:nvSpPr>
          <p:cNvPr id="4" name="Tijdelijke aanduiding voor tekst 3">
            <a:extLst>
              <a:ext uri="{FF2B5EF4-FFF2-40B4-BE49-F238E27FC236}">
                <a16:creationId xmlns:a16="http://schemas.microsoft.com/office/drawing/2014/main" id="{0814B85B-62C1-9382-B988-889B95BF80C0}"/>
              </a:ext>
            </a:extLst>
          </p:cNvPr>
          <p:cNvSpPr>
            <a:spLocks noGrp="1"/>
          </p:cNvSpPr>
          <p:nvPr>
            <p:ph type="body" idx="13"/>
          </p:nvPr>
        </p:nvSpPr>
        <p:spPr>
          <a:xfrm>
            <a:off x="931168" y="1681163"/>
            <a:ext cx="4695516" cy="369332"/>
          </a:xfrm>
        </p:spPr>
        <p:txBody>
          <a:bodyPr/>
          <a:lstStyle/>
          <a:p>
            <a:r>
              <a:rPr lang="nl-BE" dirty="0"/>
              <a:t>Het businessmodel van mijn bedrijf</a:t>
            </a:r>
          </a:p>
        </p:txBody>
      </p:sp>
      <p:pic>
        <p:nvPicPr>
          <p:cNvPr id="5" name="Tijdelijke aanduiding voor inhoud 4">
            <a:extLst>
              <a:ext uri="{FF2B5EF4-FFF2-40B4-BE49-F238E27FC236}">
                <a16:creationId xmlns:a16="http://schemas.microsoft.com/office/drawing/2014/main" id="{8B707303-B258-47EC-23CB-47AE0177863F}"/>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2346422" y="2285999"/>
            <a:ext cx="7026177" cy="4263559"/>
          </a:xfrm>
          <a:prstGeom prst="rect">
            <a:avLst/>
          </a:prstGeom>
        </p:spPr>
      </p:pic>
      <p:sp>
        <p:nvSpPr>
          <p:cNvPr id="6" name="Rechthoek 5">
            <a:extLst>
              <a:ext uri="{FF2B5EF4-FFF2-40B4-BE49-F238E27FC236}">
                <a16:creationId xmlns:a16="http://schemas.microsoft.com/office/drawing/2014/main" id="{4E6AD271-C121-C6CE-61AB-0C99972784E7}"/>
              </a:ext>
            </a:extLst>
          </p:cNvPr>
          <p:cNvSpPr/>
          <p:nvPr/>
        </p:nvSpPr>
        <p:spPr>
          <a:xfrm>
            <a:off x="8210550" y="6124575"/>
            <a:ext cx="1209675" cy="366713"/>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6">
            <a:extLst>
              <a:ext uri="{FF2B5EF4-FFF2-40B4-BE49-F238E27FC236}">
                <a16:creationId xmlns:a16="http://schemas.microsoft.com/office/drawing/2014/main" id="{27B7EE48-2EA1-2AD3-DDA8-31CB42816894}"/>
              </a:ext>
            </a:extLst>
          </p:cNvPr>
          <p:cNvSpPr/>
          <p:nvPr/>
        </p:nvSpPr>
        <p:spPr>
          <a:xfrm rot="21041613">
            <a:off x="8539163" y="6029177"/>
            <a:ext cx="1209675" cy="366713"/>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460600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BCDC5C0-92BD-2841-4382-CED681C8D550}"/>
              </a:ext>
            </a:extLst>
          </p:cNvPr>
          <p:cNvSpPr>
            <a:spLocks noGrp="1"/>
          </p:cNvSpPr>
          <p:nvPr>
            <p:ph type="title"/>
          </p:nvPr>
        </p:nvSpPr>
        <p:spPr/>
        <p:txBody>
          <a:bodyPr/>
          <a:lstStyle/>
          <a:p>
            <a:r>
              <a:rPr lang="nl-NL" dirty="0"/>
              <a:t>Bedrijf in beweging</a:t>
            </a:r>
            <a:endParaRPr lang="nl-BE" dirty="0"/>
          </a:p>
        </p:txBody>
      </p:sp>
      <p:sp>
        <p:nvSpPr>
          <p:cNvPr id="5" name="Tijdelijke aanduiding voor inhoud 4">
            <a:extLst>
              <a:ext uri="{FF2B5EF4-FFF2-40B4-BE49-F238E27FC236}">
                <a16:creationId xmlns:a16="http://schemas.microsoft.com/office/drawing/2014/main" id="{86F496BA-2981-1085-4DBD-52A93B9289FF}"/>
              </a:ext>
            </a:extLst>
          </p:cNvPr>
          <p:cNvSpPr>
            <a:spLocks noGrp="1"/>
          </p:cNvSpPr>
          <p:nvPr>
            <p:ph idx="1"/>
          </p:nvPr>
        </p:nvSpPr>
        <p:spPr/>
        <p:txBody>
          <a:bodyPr/>
          <a:lstStyle/>
          <a:p>
            <a:r>
              <a:rPr lang="nl-BE" b="0" dirty="0">
                <a:solidFill>
                  <a:schemeClr val="tx1"/>
                </a:solidFill>
              </a:rPr>
              <a:t>De focus voor de leerlingen van de derde graad </a:t>
            </a:r>
            <a:r>
              <a:rPr lang="nl-BE" b="0" dirty="0">
                <a:solidFill>
                  <a:schemeClr val="tx1"/>
                </a:solidFill>
                <a:latin typeface="+mj-lt"/>
              </a:rPr>
              <a:t>ligt op </a:t>
            </a:r>
            <a:r>
              <a:rPr lang="nl-NL" b="0" i="0" dirty="0">
                <a:solidFill>
                  <a:srgbClr val="000000"/>
                </a:solidFill>
                <a:effectLst/>
                <a:highlight>
                  <a:srgbClr val="FFFFFF"/>
                </a:highlight>
                <a:latin typeface="+mj-lt"/>
              </a:rPr>
              <a:t>de </a:t>
            </a:r>
            <a:r>
              <a:rPr lang="nl-NL" b="1" i="0" dirty="0">
                <a:solidFill>
                  <a:srgbClr val="000000"/>
                </a:solidFill>
                <a:effectLst/>
                <a:highlight>
                  <a:srgbClr val="FFFFFF"/>
                </a:highlight>
                <a:latin typeface="+mj-lt"/>
              </a:rPr>
              <a:t>inkijk in het bedrijfsleven en de overweging van ondernemerschap als toekomst. </a:t>
            </a:r>
            <a:r>
              <a:rPr lang="nl-NL" dirty="0">
                <a:solidFill>
                  <a:srgbClr val="000000"/>
                </a:solidFill>
                <a:highlight>
                  <a:srgbClr val="FFFFFF"/>
                </a:highlight>
                <a:latin typeface="+mj-lt"/>
              </a:rPr>
              <a:t>Ondernemerschap is nooit saai, er zijn steeds uitdagingen als bedrijf.</a:t>
            </a:r>
            <a:endParaRPr lang="nl-NL" b="0" i="0" dirty="0">
              <a:solidFill>
                <a:srgbClr val="000000"/>
              </a:solidFill>
              <a:effectLst/>
              <a:highlight>
                <a:srgbClr val="FFFFFF"/>
              </a:highlight>
              <a:latin typeface="+mj-lt"/>
            </a:endParaRPr>
          </a:p>
          <a:p>
            <a:endParaRPr lang="nl-NL" b="0" i="0" dirty="0">
              <a:solidFill>
                <a:srgbClr val="000000"/>
              </a:solidFill>
              <a:effectLst/>
              <a:highlight>
                <a:srgbClr val="FFFFFF"/>
              </a:highlight>
              <a:latin typeface="+mj-lt"/>
            </a:endParaRPr>
          </a:p>
          <a:p>
            <a:pPr marL="285750" indent="-285750">
              <a:buFont typeface="Arial" panose="020B0604020202020204" pitchFamily="34" charset="0"/>
              <a:buChar char="•"/>
            </a:pPr>
            <a:r>
              <a:rPr lang="nl-NL" dirty="0">
                <a:solidFill>
                  <a:srgbClr val="000000"/>
                </a:solidFill>
                <a:highlight>
                  <a:srgbClr val="FFFFFF"/>
                </a:highlight>
                <a:latin typeface="+mj-lt"/>
              </a:rPr>
              <a:t>Welke </a:t>
            </a:r>
            <a:r>
              <a:rPr lang="nl-BE" dirty="0">
                <a:solidFill>
                  <a:srgbClr val="000000"/>
                </a:solidFill>
                <a:highlight>
                  <a:srgbClr val="FFFFFF"/>
                </a:highlight>
                <a:latin typeface="+mj-lt"/>
              </a:rPr>
              <a:t>veranderingen maakte het bedrijf door sinds de opstart?</a:t>
            </a:r>
          </a:p>
          <a:p>
            <a:pPr marL="285750" indent="-285750">
              <a:buFont typeface="Arial" panose="020B0604020202020204" pitchFamily="34" charset="0"/>
              <a:buChar char="•"/>
            </a:pPr>
            <a:r>
              <a:rPr lang="nl-BE" dirty="0">
                <a:solidFill>
                  <a:srgbClr val="000000"/>
                </a:solidFill>
                <a:highlight>
                  <a:srgbClr val="FFFFFF"/>
                </a:highlight>
                <a:latin typeface="+mj-lt"/>
              </a:rPr>
              <a:t>Is er groei geweest en op welke vlakken dan?</a:t>
            </a:r>
          </a:p>
          <a:p>
            <a:pPr marL="285750" indent="-285750">
              <a:buFont typeface="Arial" panose="020B0604020202020204" pitchFamily="34" charset="0"/>
              <a:buChar char="•"/>
            </a:pPr>
            <a:r>
              <a:rPr lang="nl-BE" dirty="0">
                <a:solidFill>
                  <a:srgbClr val="000000"/>
                </a:solidFill>
                <a:highlight>
                  <a:srgbClr val="FFFFFF"/>
                </a:highlight>
                <a:latin typeface="+mj-lt"/>
              </a:rPr>
              <a:t>Welke kansen hebben een invloed gehad op het bedrijf?</a:t>
            </a:r>
          </a:p>
          <a:p>
            <a:pPr marL="285750" indent="-285750">
              <a:buFont typeface="Arial" panose="020B0604020202020204" pitchFamily="34" charset="0"/>
              <a:buChar char="•"/>
            </a:pPr>
            <a:r>
              <a:rPr lang="nl-BE" dirty="0">
                <a:solidFill>
                  <a:srgbClr val="000000"/>
                </a:solidFill>
                <a:highlight>
                  <a:srgbClr val="FFFFFF"/>
                </a:highlight>
                <a:latin typeface="+mj-lt"/>
              </a:rPr>
              <a:t>Welke opportuniteiten liggen er waar eventueel nog iets mee gedaan kan worden?</a:t>
            </a:r>
          </a:p>
          <a:p>
            <a:pPr marL="285750" indent="-285750">
              <a:buFont typeface="Arial" panose="020B0604020202020204" pitchFamily="34" charset="0"/>
              <a:buChar char="•"/>
            </a:pPr>
            <a:r>
              <a:rPr lang="nl-BE" dirty="0">
                <a:solidFill>
                  <a:srgbClr val="000000"/>
                </a:solidFill>
                <a:highlight>
                  <a:srgbClr val="FFFFFF"/>
                </a:highlight>
                <a:latin typeface="+mj-lt"/>
              </a:rPr>
              <a:t>Hoe ziet de nabije en verdere toekomst eruit voor het bedrijf?</a:t>
            </a:r>
          </a:p>
          <a:p>
            <a:pPr marL="285750" indent="-285750">
              <a:buFont typeface="Arial" panose="020B0604020202020204" pitchFamily="34" charset="0"/>
              <a:buChar char="•"/>
            </a:pPr>
            <a:r>
              <a:rPr lang="nl-BE" dirty="0">
                <a:solidFill>
                  <a:srgbClr val="000000"/>
                </a:solidFill>
                <a:highlight>
                  <a:srgbClr val="FFFFFF"/>
                </a:highlight>
                <a:latin typeface="+mj-lt"/>
              </a:rPr>
              <a:t>Wat is de impact van digitalisering en AI op he bedrijf?</a:t>
            </a:r>
            <a:endParaRPr lang="nl-BE" dirty="0">
              <a:solidFill>
                <a:schemeClr val="tx1"/>
              </a:solidFill>
              <a:latin typeface="+mj-lt"/>
            </a:endParaRPr>
          </a:p>
          <a:p>
            <a:endParaRPr lang="nl-BE" b="1" dirty="0">
              <a:solidFill>
                <a:schemeClr val="tx2"/>
              </a:solidFill>
            </a:endParaRPr>
          </a:p>
          <a:p>
            <a:r>
              <a:rPr lang="nl-BE" b="1" dirty="0">
                <a:solidFill>
                  <a:schemeClr val="tx2"/>
                </a:solidFill>
              </a:rPr>
              <a:t>Geef de jongeren inzicht op de uitdagingen waarmee je als bedrijf te maken krijgt en hoe het bedrijf deze aanpakt. Welke profielen hebben de werknemers nodig om dit mee te realiseren?</a:t>
            </a:r>
          </a:p>
          <a:p>
            <a:endParaRPr lang="nl-NL" dirty="0"/>
          </a:p>
        </p:txBody>
      </p:sp>
      <p:sp>
        <p:nvSpPr>
          <p:cNvPr id="6" name="Tijdelijke aanduiding voor tekst 5">
            <a:extLst>
              <a:ext uri="{FF2B5EF4-FFF2-40B4-BE49-F238E27FC236}">
                <a16:creationId xmlns:a16="http://schemas.microsoft.com/office/drawing/2014/main" id="{2D2C8C5F-C71D-B4A2-E736-5D6C9722E213}"/>
              </a:ext>
            </a:extLst>
          </p:cNvPr>
          <p:cNvSpPr>
            <a:spLocks noGrp="1"/>
          </p:cNvSpPr>
          <p:nvPr>
            <p:ph type="body" idx="13"/>
          </p:nvPr>
        </p:nvSpPr>
        <p:spPr>
          <a:xfrm>
            <a:off x="931168" y="1681163"/>
            <a:ext cx="2565126" cy="369332"/>
          </a:xfrm>
        </p:spPr>
        <p:txBody>
          <a:bodyPr/>
          <a:lstStyle/>
          <a:p>
            <a:r>
              <a:rPr lang="nl-NL" dirty="0"/>
              <a:t>Niets is voor altijd</a:t>
            </a:r>
          </a:p>
        </p:txBody>
      </p:sp>
    </p:spTree>
    <p:extLst>
      <p:ext uri="{BB962C8B-B14F-4D97-AF65-F5344CB8AC3E}">
        <p14:creationId xmlns:p14="http://schemas.microsoft.com/office/powerpoint/2010/main" val="1281472723"/>
      </p:ext>
    </p:extLst>
  </p:cSld>
  <p:clrMapOvr>
    <a:masterClrMapping/>
  </p:clrMapOvr>
</p:sld>
</file>

<file path=ppt/theme/theme1.xml><?xml version="1.0" encoding="utf-8"?>
<a:theme xmlns:a="http://schemas.openxmlformats.org/drawingml/2006/main" name="Kantoorthema">
  <a:themeElements>
    <a:clrScheme name="Vlajo">
      <a:dk1>
        <a:srgbClr val="353535"/>
      </a:dk1>
      <a:lt1>
        <a:srgbClr val="F5F5F5"/>
      </a:lt1>
      <a:dk2>
        <a:srgbClr val="50B5C1"/>
      </a:dk2>
      <a:lt2>
        <a:srgbClr val="F0F8F9"/>
      </a:lt2>
      <a:accent1>
        <a:srgbClr val="1D2E8F"/>
      </a:accent1>
      <a:accent2>
        <a:srgbClr val="1A52D4"/>
      </a:accent2>
      <a:accent3>
        <a:srgbClr val="50B5C1"/>
      </a:accent3>
      <a:accent4>
        <a:srgbClr val="00DFEC"/>
      </a:accent4>
      <a:accent5>
        <a:srgbClr val="FC3732"/>
      </a:accent5>
      <a:accent6>
        <a:srgbClr val="FF7C85"/>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vK-spreker-hoger-onderwijs" id="{E14CD1EA-6D08-442D-9E03-F8C82C06A2E6}" vid="{ECDD251D-C6AC-4386-9312-9D57DB83D06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OvK-spreker-hoger-onderwijs</Template>
  <TotalTime>0</TotalTime>
  <Words>515</Words>
  <Application>Microsoft Office PowerPoint</Application>
  <PresentationFormat>Breedbeeld</PresentationFormat>
  <Paragraphs>70</Paragraphs>
  <Slides>13</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13</vt:i4>
      </vt:variant>
    </vt:vector>
  </HeadingPairs>
  <TitlesOfParts>
    <vt:vector size="18" baseType="lpstr">
      <vt:lpstr>Aptos</vt:lpstr>
      <vt:lpstr>Aptos Display</vt:lpstr>
      <vt:lpstr>Arial</vt:lpstr>
      <vt:lpstr>Cavolini</vt:lpstr>
      <vt:lpstr>Kantoorthema</vt:lpstr>
      <vt:lpstr>Ondernemer voor de Klas</vt:lpstr>
      <vt:lpstr>Bedrijfsnaam</vt:lpstr>
      <vt:lpstr>Wie ben ik?</vt:lpstr>
      <vt:lpstr>Mijn job</vt:lpstr>
      <vt:lpstr>Competenties</vt:lpstr>
      <vt:lpstr>Mijn uitdagingen</vt:lpstr>
      <vt:lpstr>Mijn bedrijf</vt:lpstr>
      <vt:lpstr>In een notendop</vt:lpstr>
      <vt:lpstr>Bedrijf in beweging</vt:lpstr>
      <vt:lpstr>Tot slot</vt:lpstr>
      <vt:lpstr>Vragen(v)uur</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Mieke Kennes</dc:creator>
  <cp:lastModifiedBy>Mieke Kennes</cp:lastModifiedBy>
  <cp:revision>2</cp:revision>
  <dcterms:created xsi:type="dcterms:W3CDTF">2024-07-27T09:53:18Z</dcterms:created>
  <dcterms:modified xsi:type="dcterms:W3CDTF">2024-07-27T09:55:07Z</dcterms:modified>
</cp:coreProperties>
</file>