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46"/>
  </p:notesMasterIdLst>
  <p:sldIdLst>
    <p:sldId id="257" r:id="rId5"/>
    <p:sldId id="256" r:id="rId6"/>
    <p:sldId id="258" r:id="rId7"/>
    <p:sldId id="259" r:id="rId8"/>
    <p:sldId id="260" r:id="rId9"/>
    <p:sldId id="261" r:id="rId10"/>
    <p:sldId id="262" r:id="rId11"/>
    <p:sldId id="263" r:id="rId12"/>
    <p:sldId id="264" r:id="rId13"/>
    <p:sldId id="266" r:id="rId14"/>
    <p:sldId id="265" r:id="rId15"/>
    <p:sldId id="267" r:id="rId16"/>
    <p:sldId id="268" r:id="rId17"/>
    <p:sldId id="270" r:id="rId18"/>
    <p:sldId id="269"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20104100" cy="11309350"/>
  <p:notesSz cx="20104100" cy="1130935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033600-209F-B8B4-2D7D-E3C4E6128012}" name="Saraï Huysmans" initials="SH" userId="S::sarai.huysmans@plantyn.com::0cc2dec1-b649-430f-a9f0-da988372069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AC3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EE8BB-2AB3-4309-86A0-3ED72E11A8F2}" v="2" dt="2023-09-21T11:11:50.01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8707"/>
  </p:normalViewPr>
  <p:slideViewPr>
    <p:cSldViewPr snapToGrid="0">
      <p:cViewPr>
        <p:scale>
          <a:sx n="50" d="100"/>
          <a:sy n="50" d="100"/>
        </p:scale>
        <p:origin x="1008" y="24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ï Huysmans" userId="S::sarai.huysmans@plantyn.com::0cc2dec1-b649-430f-a9f0-da9883720691" providerId="AD" clId="Web-{6BAD9527-6992-F5FD-CC73-75CD3A853BCD}"/>
    <pc:docChg chg="mod">
      <pc:chgData name="Saraï Huysmans" userId="S::sarai.huysmans@plantyn.com::0cc2dec1-b649-430f-a9f0-da9883720691" providerId="AD" clId="Web-{6BAD9527-6992-F5FD-CC73-75CD3A853BCD}" dt="2023-09-14T13:11:07.463" v="1"/>
      <pc:docMkLst>
        <pc:docMk/>
      </pc:docMkLst>
      <pc:sldChg chg="addCm">
        <pc:chgData name="Saraï Huysmans" userId="S::sarai.huysmans@plantyn.com::0cc2dec1-b649-430f-a9f0-da9883720691" providerId="AD" clId="Web-{6BAD9527-6992-F5FD-CC73-75CD3A853BCD}" dt="2023-09-14T13:11:07.463" v="1"/>
        <pc:sldMkLst>
          <pc:docMk/>
          <pc:sldMk cId="0" sldId="257"/>
        </pc:sldMkLst>
        <pc:extLst>
          <p:ext xmlns:p="http://schemas.openxmlformats.org/presentationml/2006/main" uri="{D6D511B9-2390-475A-947B-AFAB55BFBCF1}">
            <pc226:cmChg xmlns:pc226="http://schemas.microsoft.com/office/powerpoint/2022/06/main/command" chg="add">
              <pc226:chgData name="Saraï Huysmans" userId="S::sarai.huysmans@plantyn.com::0cc2dec1-b649-430f-a9f0-da9883720691" providerId="AD" clId="Web-{6BAD9527-6992-F5FD-CC73-75CD3A853BCD}" dt="2023-09-14T13:11:07.463" v="1"/>
              <pc2:cmMkLst xmlns:pc2="http://schemas.microsoft.com/office/powerpoint/2019/9/main/command">
                <pc:docMk/>
                <pc:sldMk cId="0" sldId="257"/>
                <pc2:cmMk id="{D53EEA16-62FA-4927-AE0C-BD7DF9DA7A43}"/>
              </pc2:cmMkLst>
            </pc226:cmChg>
          </p:ext>
        </pc:extLst>
      </pc:sldChg>
    </pc:docChg>
  </pc:docChgLst>
  <pc:docChgLst>
    <pc:chgData name="Saraï Huysmans" userId="S::sarai.huysmans@plantyn.com::0cc2dec1-b649-430f-a9f0-da9883720691" providerId="AD" clId="Web-{F0EECF60-81E6-127E-460E-6304924E341A}"/>
    <pc:docChg chg="modSld sldOrd">
      <pc:chgData name="Saraï Huysmans" userId="S::sarai.huysmans@plantyn.com::0cc2dec1-b649-430f-a9f0-da9883720691" providerId="AD" clId="Web-{F0EECF60-81E6-127E-460E-6304924E341A}" dt="2023-09-11T09:27:50.888" v="581"/>
      <pc:docMkLst>
        <pc:docMk/>
      </pc:docMkLst>
      <pc:sldChg chg="modNotes">
        <pc:chgData name="Saraï Huysmans" userId="S::sarai.huysmans@plantyn.com::0cc2dec1-b649-430f-a9f0-da9883720691" providerId="AD" clId="Web-{F0EECF60-81E6-127E-460E-6304924E341A}" dt="2023-09-11T09:24:02.116" v="429"/>
        <pc:sldMkLst>
          <pc:docMk/>
          <pc:sldMk cId="0" sldId="258"/>
        </pc:sldMkLst>
      </pc:sldChg>
      <pc:sldChg chg="modNotes">
        <pc:chgData name="Saraï Huysmans" userId="S::sarai.huysmans@plantyn.com::0cc2dec1-b649-430f-a9f0-da9883720691" providerId="AD" clId="Web-{F0EECF60-81E6-127E-460E-6304924E341A}" dt="2023-09-11T09:25:27.243" v="491"/>
        <pc:sldMkLst>
          <pc:docMk/>
          <pc:sldMk cId="0" sldId="262"/>
        </pc:sldMkLst>
      </pc:sldChg>
      <pc:sldChg chg="modNotes">
        <pc:chgData name="Saraï Huysmans" userId="S::sarai.huysmans@plantyn.com::0cc2dec1-b649-430f-a9f0-da9883720691" providerId="AD" clId="Web-{F0EECF60-81E6-127E-460E-6304924E341A}" dt="2023-09-11T08:39:44.068" v="26"/>
        <pc:sldMkLst>
          <pc:docMk/>
          <pc:sldMk cId="333039485" sldId="263"/>
        </pc:sldMkLst>
      </pc:sldChg>
      <pc:sldChg chg="modNotes">
        <pc:chgData name="Saraï Huysmans" userId="S::sarai.huysmans@plantyn.com::0cc2dec1-b649-430f-a9f0-da9883720691" providerId="AD" clId="Web-{F0EECF60-81E6-127E-460E-6304924E341A}" dt="2023-09-11T09:24:25.991" v="435"/>
        <pc:sldMkLst>
          <pc:docMk/>
          <pc:sldMk cId="2140389326" sldId="264"/>
        </pc:sldMkLst>
      </pc:sldChg>
      <pc:sldChg chg="modNotes">
        <pc:chgData name="Saraï Huysmans" userId="S::sarai.huysmans@plantyn.com::0cc2dec1-b649-430f-a9f0-da9883720691" providerId="AD" clId="Web-{F0EECF60-81E6-127E-460E-6304924E341A}" dt="2023-09-11T08:52:05.996" v="77"/>
        <pc:sldMkLst>
          <pc:docMk/>
          <pc:sldMk cId="3010882506" sldId="265"/>
        </pc:sldMkLst>
      </pc:sldChg>
      <pc:sldChg chg="ord modNotes">
        <pc:chgData name="Saraï Huysmans" userId="S::sarai.huysmans@plantyn.com::0cc2dec1-b649-430f-a9f0-da9883720691" providerId="AD" clId="Web-{F0EECF60-81E6-127E-460E-6304924E341A}" dt="2023-09-11T09:26:46.996" v="544"/>
        <pc:sldMkLst>
          <pc:docMk/>
          <pc:sldMk cId="1754777127" sldId="266"/>
        </pc:sldMkLst>
      </pc:sldChg>
      <pc:sldChg chg="modNotes">
        <pc:chgData name="Saraï Huysmans" userId="S::sarai.huysmans@plantyn.com::0cc2dec1-b649-430f-a9f0-da9883720691" providerId="AD" clId="Web-{F0EECF60-81E6-127E-460E-6304924E341A}" dt="2023-09-11T09:04:54.644" v="81"/>
        <pc:sldMkLst>
          <pc:docMk/>
          <pc:sldMk cId="975980017" sldId="267"/>
        </pc:sldMkLst>
      </pc:sldChg>
      <pc:sldChg chg="modNotes">
        <pc:chgData name="Saraï Huysmans" userId="S::sarai.huysmans@plantyn.com::0cc2dec1-b649-430f-a9f0-da9883720691" providerId="AD" clId="Web-{F0EECF60-81E6-127E-460E-6304924E341A}" dt="2023-09-11T09:06:00.224" v="87"/>
        <pc:sldMkLst>
          <pc:docMk/>
          <pc:sldMk cId="2919074616" sldId="268"/>
        </pc:sldMkLst>
      </pc:sldChg>
      <pc:sldChg chg="modNotes">
        <pc:chgData name="Saraï Huysmans" userId="S::sarai.huysmans@plantyn.com::0cc2dec1-b649-430f-a9f0-da9883720691" providerId="AD" clId="Web-{F0EECF60-81E6-127E-460E-6304924E341A}" dt="2023-09-11T09:06:55.648" v="132"/>
        <pc:sldMkLst>
          <pc:docMk/>
          <pc:sldMk cId="4251540558" sldId="269"/>
        </pc:sldMkLst>
      </pc:sldChg>
      <pc:sldChg chg="modNotes">
        <pc:chgData name="Saraï Huysmans" userId="S::sarai.huysmans@plantyn.com::0cc2dec1-b649-430f-a9f0-da9883720691" providerId="AD" clId="Web-{F0EECF60-81E6-127E-460E-6304924E341A}" dt="2023-09-11T09:05:27.036" v="84"/>
        <pc:sldMkLst>
          <pc:docMk/>
          <pc:sldMk cId="2097831235" sldId="270"/>
        </pc:sldMkLst>
      </pc:sldChg>
      <pc:sldChg chg="modNotes">
        <pc:chgData name="Saraï Huysmans" userId="S::sarai.huysmans@plantyn.com::0cc2dec1-b649-430f-a9f0-da9883720691" providerId="AD" clId="Web-{F0EECF60-81E6-127E-460E-6304924E341A}" dt="2023-09-11T09:07:14.414" v="140"/>
        <pc:sldMkLst>
          <pc:docMk/>
          <pc:sldMk cId="806809981" sldId="272"/>
        </pc:sldMkLst>
      </pc:sldChg>
      <pc:sldChg chg="modNotes">
        <pc:chgData name="Saraï Huysmans" userId="S::sarai.huysmans@plantyn.com::0cc2dec1-b649-430f-a9f0-da9883720691" providerId="AD" clId="Web-{F0EECF60-81E6-127E-460E-6304924E341A}" dt="2023-09-11T09:07:11.507" v="138"/>
        <pc:sldMkLst>
          <pc:docMk/>
          <pc:sldMk cId="4013860700" sldId="273"/>
        </pc:sldMkLst>
      </pc:sldChg>
      <pc:sldChg chg="ord modNotes">
        <pc:chgData name="Saraï Huysmans" userId="S::sarai.huysmans@plantyn.com::0cc2dec1-b649-430f-a9f0-da9883720691" providerId="AD" clId="Web-{F0EECF60-81E6-127E-460E-6304924E341A}" dt="2023-09-11T09:07:15.226" v="141"/>
        <pc:sldMkLst>
          <pc:docMk/>
          <pc:sldMk cId="3916213073" sldId="274"/>
        </pc:sldMkLst>
      </pc:sldChg>
      <pc:sldChg chg="modNotes">
        <pc:chgData name="Saraï Huysmans" userId="S::sarai.huysmans@plantyn.com::0cc2dec1-b649-430f-a9f0-da9883720691" providerId="AD" clId="Web-{F0EECF60-81E6-127E-460E-6304924E341A}" dt="2023-09-11T09:11:55.688" v="144"/>
        <pc:sldMkLst>
          <pc:docMk/>
          <pc:sldMk cId="142348591" sldId="278"/>
        </pc:sldMkLst>
      </pc:sldChg>
      <pc:sldChg chg="modNotes">
        <pc:chgData name="Saraï Huysmans" userId="S::sarai.huysmans@plantyn.com::0cc2dec1-b649-430f-a9f0-da9883720691" providerId="AD" clId="Web-{F0EECF60-81E6-127E-460E-6304924E341A}" dt="2023-09-11T09:12:28.408" v="151"/>
        <pc:sldMkLst>
          <pc:docMk/>
          <pc:sldMk cId="1659553665" sldId="280"/>
        </pc:sldMkLst>
      </pc:sldChg>
      <pc:sldChg chg="modNotes">
        <pc:chgData name="Saraï Huysmans" userId="S::sarai.huysmans@plantyn.com::0cc2dec1-b649-430f-a9f0-da9883720691" providerId="AD" clId="Web-{F0EECF60-81E6-127E-460E-6304924E341A}" dt="2023-09-11T09:12:45.267" v="153"/>
        <pc:sldMkLst>
          <pc:docMk/>
          <pc:sldMk cId="3177426015" sldId="282"/>
        </pc:sldMkLst>
      </pc:sldChg>
      <pc:sldChg chg="modNotes">
        <pc:chgData name="Saraï Huysmans" userId="S::sarai.huysmans@plantyn.com::0cc2dec1-b649-430f-a9f0-da9883720691" providerId="AD" clId="Web-{F0EECF60-81E6-127E-460E-6304924E341A}" dt="2023-09-11T09:12:49.861" v="155"/>
        <pc:sldMkLst>
          <pc:docMk/>
          <pc:sldMk cId="1094522884" sldId="283"/>
        </pc:sldMkLst>
      </pc:sldChg>
      <pc:sldChg chg="modNotes">
        <pc:chgData name="Saraï Huysmans" userId="S::sarai.huysmans@plantyn.com::0cc2dec1-b649-430f-a9f0-da9883720691" providerId="AD" clId="Web-{F0EECF60-81E6-127E-460E-6304924E341A}" dt="2023-09-11T09:15:44.679" v="179"/>
        <pc:sldMkLst>
          <pc:docMk/>
          <pc:sldMk cId="686979232" sldId="284"/>
        </pc:sldMkLst>
      </pc:sldChg>
      <pc:sldChg chg="modNotes">
        <pc:chgData name="Saraï Huysmans" userId="S::sarai.huysmans@plantyn.com::0cc2dec1-b649-430f-a9f0-da9883720691" providerId="AD" clId="Web-{F0EECF60-81E6-127E-460E-6304924E341A}" dt="2023-09-11T09:27:50.888" v="581"/>
        <pc:sldMkLst>
          <pc:docMk/>
          <pc:sldMk cId="745645182" sldId="287"/>
        </pc:sldMkLst>
      </pc:sldChg>
      <pc:sldChg chg="modNotes">
        <pc:chgData name="Saraï Huysmans" userId="S::sarai.huysmans@plantyn.com::0cc2dec1-b649-430f-a9f0-da9883720691" providerId="AD" clId="Web-{F0EECF60-81E6-127E-460E-6304924E341A}" dt="2023-09-11T09:16:16.602" v="183"/>
        <pc:sldMkLst>
          <pc:docMk/>
          <pc:sldMk cId="2340548353" sldId="290"/>
        </pc:sldMkLst>
      </pc:sldChg>
      <pc:sldChg chg="modNotes">
        <pc:chgData name="Saraï Huysmans" userId="S::sarai.huysmans@plantyn.com::0cc2dec1-b649-430f-a9f0-da9883720691" providerId="AD" clId="Web-{F0EECF60-81E6-127E-460E-6304924E341A}" dt="2023-09-11T09:17:14.463" v="186"/>
        <pc:sldMkLst>
          <pc:docMk/>
          <pc:sldMk cId="200857268" sldId="291"/>
        </pc:sldMkLst>
      </pc:sldChg>
      <pc:sldChg chg="modNotes">
        <pc:chgData name="Saraï Huysmans" userId="S::sarai.huysmans@plantyn.com::0cc2dec1-b649-430f-a9f0-da9883720691" providerId="AD" clId="Web-{F0EECF60-81E6-127E-460E-6304924E341A}" dt="2023-09-11T09:17:14.525" v="187"/>
        <pc:sldMkLst>
          <pc:docMk/>
          <pc:sldMk cId="150442247" sldId="293"/>
        </pc:sldMkLst>
      </pc:sldChg>
      <pc:sldChg chg="modNotes">
        <pc:chgData name="Saraï Huysmans" userId="S::sarai.huysmans@plantyn.com::0cc2dec1-b649-430f-a9f0-da9883720691" providerId="AD" clId="Web-{F0EECF60-81E6-127E-460E-6304924E341A}" dt="2023-09-11T09:18:08.683" v="198"/>
        <pc:sldMkLst>
          <pc:docMk/>
          <pc:sldMk cId="1918357374" sldId="294"/>
        </pc:sldMkLst>
      </pc:sldChg>
      <pc:sldChg chg="modNotes">
        <pc:chgData name="Saraï Huysmans" userId="S::sarai.huysmans@plantyn.com::0cc2dec1-b649-430f-a9f0-da9883720691" providerId="AD" clId="Web-{F0EECF60-81E6-127E-460E-6304924E341A}" dt="2023-09-11T09:18:21.199" v="200"/>
        <pc:sldMkLst>
          <pc:docMk/>
          <pc:sldMk cId="2188391859" sldId="295"/>
        </pc:sldMkLst>
      </pc:sldChg>
      <pc:sldChg chg="modNotes">
        <pc:chgData name="Saraï Huysmans" userId="S::sarai.huysmans@plantyn.com::0cc2dec1-b649-430f-a9f0-da9883720691" providerId="AD" clId="Web-{F0EECF60-81E6-127E-460E-6304924E341A}" dt="2023-09-11T09:18:26.793" v="204"/>
        <pc:sldMkLst>
          <pc:docMk/>
          <pc:sldMk cId="1401580971" sldId="296"/>
        </pc:sldMkLst>
      </pc:sldChg>
      <pc:sldChg chg="modNotes">
        <pc:chgData name="Saraï Huysmans" userId="S::sarai.huysmans@plantyn.com::0cc2dec1-b649-430f-a9f0-da9883720691" providerId="AD" clId="Web-{F0EECF60-81E6-127E-460E-6304924E341A}" dt="2023-09-11T09:18:55.638" v="220"/>
        <pc:sldMkLst>
          <pc:docMk/>
          <pc:sldMk cId="764157179" sldId="297"/>
        </pc:sldMkLst>
      </pc:sldChg>
    </pc:docChg>
  </pc:docChgLst>
  <pc:docChgLst>
    <pc:chgData name="Saraï Huysmans" userId="0cc2dec1-b649-430f-a9f0-da9883720691" providerId="ADAL" clId="{9A4EE8BB-2AB3-4309-86A0-3ED72E11A8F2}"/>
    <pc:docChg chg="custSel modSld sldOrd">
      <pc:chgData name="Saraï Huysmans" userId="0cc2dec1-b649-430f-a9f0-da9883720691" providerId="ADAL" clId="{9A4EE8BB-2AB3-4309-86A0-3ED72E11A8F2}" dt="2023-09-21T11:18:34.520" v="643" actId="20577"/>
      <pc:docMkLst>
        <pc:docMk/>
      </pc:docMkLst>
      <pc:sldChg chg="modSp mod addCm modCm">
        <pc:chgData name="Saraï Huysmans" userId="0cc2dec1-b649-430f-a9f0-da9883720691" providerId="ADAL" clId="{9A4EE8BB-2AB3-4309-86A0-3ED72E11A8F2}" dt="2023-09-21T11:15:46.383" v="73"/>
        <pc:sldMkLst>
          <pc:docMk/>
          <pc:sldMk cId="4251540558" sldId="269"/>
        </pc:sldMkLst>
        <pc:spChg chg="mod">
          <ac:chgData name="Saraï Huysmans" userId="0cc2dec1-b649-430f-a9f0-da9883720691" providerId="ADAL" clId="{9A4EE8BB-2AB3-4309-86A0-3ED72E11A8F2}" dt="2023-09-21T11:15:24.884" v="71" actId="113"/>
          <ac:spMkLst>
            <pc:docMk/>
            <pc:sldMk cId="4251540558" sldId="269"/>
            <ac:spMk id="6" creationId="{90BFEB51-7339-263B-420F-EDA73B748213}"/>
          </ac:spMkLst>
        </pc:spChg>
        <pc:extLst>
          <p:ext xmlns:p="http://schemas.openxmlformats.org/presentationml/2006/main" uri="{D6D511B9-2390-475A-947B-AFAB55BFBCF1}">
            <pc226:cmChg xmlns:pc226="http://schemas.microsoft.com/office/powerpoint/2022/06/main/command" chg="add mod">
              <pc226:chgData name="Saraï Huysmans" userId="0cc2dec1-b649-430f-a9f0-da9883720691" providerId="ADAL" clId="{9A4EE8BB-2AB3-4309-86A0-3ED72E11A8F2}" dt="2023-09-21T11:15:46.383" v="73"/>
              <pc2:cmMkLst xmlns:pc2="http://schemas.microsoft.com/office/powerpoint/2019/9/main/command">
                <pc:docMk/>
                <pc:sldMk cId="4251540558" sldId="269"/>
                <pc2:cmMk id="{93E2856F-2BB4-4539-A597-38F9EF40E1BF}"/>
              </pc2:cmMkLst>
            </pc226:cmChg>
          </p:ext>
        </pc:extLst>
      </pc:sldChg>
      <pc:sldChg chg="addCm modNotesTx">
        <pc:chgData name="Saraï Huysmans" userId="0cc2dec1-b649-430f-a9f0-da9883720691" providerId="ADAL" clId="{9A4EE8BB-2AB3-4309-86A0-3ED72E11A8F2}" dt="2023-09-21T11:18:34.520" v="643" actId="20577"/>
        <pc:sldMkLst>
          <pc:docMk/>
          <pc:sldMk cId="1189599814" sldId="271"/>
        </pc:sldMkLst>
        <pc:extLst>
          <p:ext xmlns:p="http://schemas.openxmlformats.org/presentationml/2006/main" uri="{D6D511B9-2390-475A-947B-AFAB55BFBCF1}">
            <pc226:cmChg xmlns:pc226="http://schemas.microsoft.com/office/powerpoint/2022/06/main/command" chg="add">
              <pc226:chgData name="Saraï Huysmans" userId="0cc2dec1-b649-430f-a9f0-da9883720691" providerId="ADAL" clId="{9A4EE8BB-2AB3-4309-86A0-3ED72E11A8F2}" dt="2023-09-21T11:16:04.446" v="74"/>
              <pc2:cmMkLst xmlns:pc2="http://schemas.microsoft.com/office/powerpoint/2019/9/main/command">
                <pc:docMk/>
                <pc:sldMk cId="1189599814" sldId="271"/>
                <pc2:cmMk id="{AF0A10A6-0ED9-477C-AA37-5771609DDCE6}"/>
              </pc2:cmMkLst>
            </pc226:cmChg>
          </p:ext>
        </pc:extLst>
      </pc:sldChg>
      <pc:sldChg chg="addCm modCm">
        <pc:chgData name="Saraï Huysmans" userId="0cc2dec1-b649-430f-a9f0-da9883720691" providerId="ADAL" clId="{9A4EE8BB-2AB3-4309-86A0-3ED72E11A8F2}" dt="2023-09-21T11:11:50.460" v="66" actId="2056"/>
        <pc:sldMkLst>
          <pc:docMk/>
          <pc:sldMk cId="806809981" sldId="272"/>
        </pc:sldMkLst>
        <pc:extLst>
          <p:ext xmlns:p="http://schemas.openxmlformats.org/presentationml/2006/main" uri="{D6D511B9-2390-475A-947B-AFAB55BFBCF1}">
            <pc226:cmChg xmlns:pc226="http://schemas.microsoft.com/office/powerpoint/2022/06/main/command" chg="add mod">
              <pc226:chgData name="Saraï Huysmans" userId="0cc2dec1-b649-430f-a9f0-da9883720691" providerId="ADAL" clId="{9A4EE8BB-2AB3-4309-86A0-3ED72E11A8F2}" dt="2023-09-21T11:11:50.460" v="66" actId="2056"/>
              <pc2:cmMkLst xmlns:pc2="http://schemas.microsoft.com/office/powerpoint/2019/9/main/command">
                <pc:docMk/>
                <pc:sldMk cId="806809981" sldId="272"/>
                <pc2:cmMk id="{BEDDBA31-4F56-4B2A-AEB2-2EDC817EFCE1}"/>
              </pc2:cmMkLst>
            </pc226:cmChg>
          </p:ext>
        </pc:extLst>
      </pc:sldChg>
      <pc:sldChg chg="ord addCm modCm">
        <pc:chgData name="Saraï Huysmans" userId="0cc2dec1-b649-430f-a9f0-da9883720691" providerId="ADAL" clId="{9A4EE8BB-2AB3-4309-86A0-3ED72E11A8F2}" dt="2023-09-21T11:13:06.508" v="69"/>
        <pc:sldMkLst>
          <pc:docMk/>
          <pc:sldMk cId="3916213073" sldId="274"/>
        </pc:sldMkLst>
        <pc:extLst>
          <p:ext xmlns:p="http://schemas.openxmlformats.org/presentationml/2006/main" uri="{D6D511B9-2390-475A-947B-AFAB55BFBCF1}">
            <pc226:cmChg xmlns:pc226="http://schemas.microsoft.com/office/powerpoint/2022/06/main/command" chg="add">
              <pc226:chgData name="Saraï Huysmans" userId="0cc2dec1-b649-430f-a9f0-da9883720691" providerId="ADAL" clId="{9A4EE8BB-2AB3-4309-86A0-3ED72E11A8F2}" dt="2023-09-21T11:12:51.758" v="67"/>
              <pc2:cmMkLst xmlns:pc2="http://schemas.microsoft.com/office/powerpoint/2019/9/main/command">
                <pc:docMk/>
                <pc:sldMk cId="3916213073" sldId="274"/>
                <pc2:cmMk id="{341D8A5B-7D4C-44BD-A947-B8948629F566}"/>
              </pc2:cmMkLst>
            </pc226:cmChg>
            <pc226:cmChg xmlns:pc226="http://schemas.microsoft.com/office/powerpoint/2022/06/main/command" chg="add mod">
              <pc226:chgData name="Saraï Huysmans" userId="0cc2dec1-b649-430f-a9f0-da9883720691" providerId="ADAL" clId="{9A4EE8BB-2AB3-4309-86A0-3ED72E11A8F2}" dt="2023-09-21T11:13:06.508" v="69"/>
              <pc2:cmMkLst xmlns:pc2="http://schemas.microsoft.com/office/powerpoint/2019/9/main/command">
                <pc:docMk/>
                <pc:sldMk cId="3916213073" sldId="274"/>
                <pc2:cmMk id="{26E07FCF-ED4F-4818-AE9C-37F8627C8C03}"/>
              </pc2:cmMkLst>
            </pc226:cmChg>
          </p:ext>
        </pc:extLst>
      </pc:sldChg>
      <pc:sldChg chg="modNotesTx">
        <pc:chgData name="Saraï Huysmans" userId="0cc2dec1-b649-430f-a9f0-da9883720691" providerId="ADAL" clId="{9A4EE8BB-2AB3-4309-86A0-3ED72E11A8F2}" dt="2023-09-14T13:25:44.178" v="65" actId="20577"/>
        <pc:sldMkLst>
          <pc:docMk/>
          <pc:sldMk cId="1659553665" sldId="280"/>
        </pc:sldMkLst>
      </pc:sldChg>
    </pc:docChg>
  </pc:docChgLst>
  <pc:docChgLst>
    <pc:chgData name="Saraï Huysmans" userId="S::sarai.huysmans@plantyn.com::0cc2dec1-b649-430f-a9f0-da9883720691" providerId="AD" clId="Web-{FC30BF23-ED3C-9A7C-4BAA-A0FAE1CA5E88}"/>
    <pc:docChg chg="delSld">
      <pc:chgData name="Saraï Huysmans" userId="S::sarai.huysmans@plantyn.com::0cc2dec1-b649-430f-a9f0-da9883720691" providerId="AD" clId="Web-{FC30BF23-ED3C-9A7C-4BAA-A0FAE1CA5E88}" dt="2023-09-11T10:07:10.593" v="0"/>
      <pc:docMkLst>
        <pc:docMk/>
      </pc:docMkLst>
      <pc:sldChg chg="del">
        <pc:chgData name="Saraï Huysmans" userId="S::sarai.huysmans@plantyn.com::0cc2dec1-b649-430f-a9f0-da9883720691" providerId="AD" clId="Web-{FC30BF23-ED3C-9A7C-4BAA-A0FAE1CA5E88}" dt="2023-09-11T10:07:10.593" v="0"/>
        <pc:sldMkLst>
          <pc:docMk/>
          <pc:sldMk cId="764157179" sldId="29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7T21:45:27.374"/>
    </inkml:context>
    <inkml:brush xml:id="br0">
      <inkml:brushProperty name="width" value="0.1" units="cm"/>
      <inkml:brushProperty name="height" value="0.1" units="cm"/>
      <inkml:brushProperty name="color" value="#AE198D"/>
      <inkml:brushProperty name="inkEffects" value="galaxy"/>
      <inkml:brushProperty name="anchorX" value="-36124.66406"/>
      <inkml:brushProperty name="anchorY" value="-11183.27637"/>
      <inkml:brushProperty name="scaleFactor" value="0.5"/>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7234295-6C32-E947-8B6F-CDB647265A9A}" type="datetimeFigureOut">
              <a:rPr lang="en-BE" smtClean="0"/>
              <a:t>25/09/2023</a:t>
            </a:fld>
            <a:endParaRPr lang="en-BE"/>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2433BA1-01B9-2649-8641-141DEF57475E}" type="slidenum">
              <a:rPr lang="en-BE" smtClean="0"/>
              <a:t>‹#›</a:t>
            </a:fld>
            <a:endParaRPr lang="en-BE"/>
          </a:p>
        </p:txBody>
      </p:sp>
    </p:spTree>
    <p:extLst>
      <p:ext uri="{BB962C8B-B14F-4D97-AF65-F5344CB8AC3E}">
        <p14:creationId xmlns:p14="http://schemas.microsoft.com/office/powerpoint/2010/main" val="283368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mbuildvlaanderen.be/actualiteit/biobased-bouwen-in-de-kijker/"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youtube.com/watch?v=MvK7hHHjyCM" TargetMode="External"/><Relationship Id="rId4" Type="http://schemas.openxmlformats.org/officeDocument/2006/relationships/hyperlink" Target="https://vito.be/nl/circulaire-economie/circulair-bouwe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heexplodedview.com/nl/materialen/popcorn-plaa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erfze.be/my-job/bim-professional-manager-van-een-virtuele-wereld"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werfze.be/my-job/zonder-milieutechnoloog-geen-optimaal-waterbeheer"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jobat.be/nl/art/de-10-best-betaalde-stielmanne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werfze.be/my-job/op-een-calculator-kan-je-rekene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vdab.be/sites/default/files/media/files/Knelpuntberoepen2023.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woordzoekers.org/kruiswoordpuzzel-maken/"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rebus.club/n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vimeo.com/450780272" TargetMode="External"/><Relationship Id="rId3" Type="http://schemas.openxmlformats.org/officeDocument/2006/relationships/hyperlink" Target="http://www.werfze.be/" TargetMode="External"/><Relationship Id="rId7" Type="http://schemas.openxmlformats.org/officeDocument/2006/relationships/hyperlink" Target="https://www.werfze.be/my-job/innovatie-onderscheidt-leiders-van-volger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werfze.be/my-job/ter-land-ter-zee-en-in-de-lucht%C2%A0-%C2%A0" TargetMode="External"/><Relationship Id="rId5" Type="http://schemas.openxmlformats.org/officeDocument/2006/relationships/hyperlink" Target="https://vimeo.com/469418331" TargetMode="External"/><Relationship Id="rId4" Type="http://schemas.openxmlformats.org/officeDocument/2006/relationships/hyperlink" Target="https://www.werfze.be/my-job/zonnekoning-zonder-hoogtevre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2433BA1-01B9-2649-8641-141DEF57475E}" type="slidenum">
              <a:rPr lang="en-BE" smtClean="0"/>
              <a:t>1</a:t>
            </a:fld>
            <a:endParaRPr lang="en-BE"/>
          </a:p>
        </p:txBody>
      </p:sp>
    </p:spTree>
    <p:extLst>
      <p:ext uri="{BB962C8B-B14F-4D97-AF65-F5344CB8AC3E}">
        <p14:creationId xmlns:p14="http://schemas.microsoft.com/office/powerpoint/2010/main" val="330677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is je brutoloon of je nettoloon? </a:t>
            </a:r>
            <a:endParaRPr lang="en-US" dirty="0"/>
          </a:p>
          <a:p>
            <a:r>
              <a:rPr lang="nl-BE" dirty="0"/>
              <a:t>Hoeveel dagen vakantie heb je? </a:t>
            </a:r>
            <a:endParaRPr lang="en-US" dirty="0"/>
          </a:p>
          <a:p>
            <a:r>
              <a:rPr lang="nl-BE" dirty="0"/>
              <a:t>Geniet je nog van andere extralegale voordelen (bedrijfswagen /gsm /laptop /maaltijdcheques / zeer mooie som vakantiegeld / weerverletzegels / getrouwheidszegels / …)  </a:t>
            </a:r>
            <a:endParaRPr lang="en-US" dirty="0"/>
          </a:p>
          <a:p>
            <a:endParaRPr lang="nl-BE" dirty="0"/>
          </a:p>
          <a:p>
            <a:r>
              <a:rPr lang="nl-BE" dirty="0"/>
              <a:t>In de bouwsector wordt er voor de arbeiders automatisch geld opzijgezet voor pensioensparen, zij hebben ook een hospitalisatieverzekering. Deze voordelen sparen veel geld uit op een jaarlijks gezinsbudget.</a:t>
            </a:r>
            <a:endParaRPr lang="en-US" dirty="0"/>
          </a:p>
          <a:p>
            <a:endParaRPr lang="nl-BE" dirty="0"/>
          </a:p>
          <a:p>
            <a:r>
              <a:rPr lang="nl-BE" dirty="0"/>
              <a:t>Opleidingen op de werkplaats, tijdens de werkuren.</a:t>
            </a:r>
            <a:endParaRPr lang="en-US" dirty="0"/>
          </a:p>
          <a:p>
            <a:endParaRPr lang="nl-BE" dirty="0"/>
          </a:p>
          <a:p>
            <a:r>
              <a:rPr lang="nl-BE" dirty="0"/>
              <a:t>Mythes in de bouw: laag loon, altijd vuil werk, te weinig vakantie, geen groeimogelijkheden, gevaarlijk werk, enkel voor mannen bestemd …</a:t>
            </a:r>
            <a:endParaRPr lang="en-US" dirty="0"/>
          </a:p>
          <a:p>
            <a:endParaRPr lang="nl-BE" dirty="0"/>
          </a:p>
          <a:p>
            <a:r>
              <a:rPr lang="nl-BE" dirty="0"/>
              <a:t>Krijg je bepaalde vragen van de leerlingen waarop je geen antwoord wenst te geven, zeg dit dan ook eerlijk. Als je oprecht bent, hebben de leerlingen hiervoor respect en zullen ze er niet verder op in gaan. </a:t>
            </a:r>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14</a:t>
            </a:fld>
            <a:endParaRPr lang="en-BE"/>
          </a:p>
        </p:txBody>
      </p:sp>
    </p:spTree>
    <p:extLst>
      <p:ext uri="{BB962C8B-B14F-4D97-AF65-F5344CB8AC3E}">
        <p14:creationId xmlns:p14="http://schemas.microsoft.com/office/powerpoint/2010/main" val="121972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Gebruik</a:t>
            </a:r>
            <a:r>
              <a:rPr lang="en-US" dirty="0">
                <a:cs typeface="Calibri"/>
              </a:rPr>
              <a:t> </a:t>
            </a:r>
            <a:r>
              <a:rPr lang="en-US" dirty="0" err="1">
                <a:cs typeface="Calibri"/>
              </a:rPr>
              <a:t>voor</a:t>
            </a:r>
            <a:r>
              <a:rPr lang="en-US" dirty="0">
                <a:cs typeface="Calibri"/>
              </a:rPr>
              <a:t> </a:t>
            </a:r>
            <a:r>
              <a:rPr lang="en-US" dirty="0" err="1">
                <a:cs typeface="Calibri"/>
              </a:rPr>
              <a:t>dit</a:t>
            </a:r>
            <a:r>
              <a:rPr lang="en-US" dirty="0">
                <a:cs typeface="Calibri"/>
              </a:rPr>
              <a:t> </a:t>
            </a:r>
            <a:r>
              <a:rPr lang="en-US" dirty="0" err="1">
                <a:cs typeface="Calibri"/>
              </a:rPr>
              <a:t>onderdeel</a:t>
            </a:r>
            <a:r>
              <a:rPr lang="en-US" dirty="0">
                <a:cs typeface="Calibri"/>
              </a:rPr>
              <a:t> </a:t>
            </a:r>
            <a:r>
              <a:rPr lang="en-US" dirty="0" err="1">
                <a:cs typeface="Calibri"/>
              </a:rPr>
              <a:t>eventueel</a:t>
            </a:r>
            <a:r>
              <a:rPr lang="en-US" dirty="0">
                <a:cs typeface="Calibri"/>
              </a:rPr>
              <a:t> de </a:t>
            </a:r>
            <a:r>
              <a:rPr lang="en-US" dirty="0" err="1">
                <a:cs typeface="Calibri"/>
              </a:rPr>
              <a:t>mentimeter</a:t>
            </a:r>
            <a:r>
              <a:rPr lang="en-US" dirty="0">
                <a:cs typeface="Calibri"/>
              </a:rPr>
              <a:t>.</a:t>
            </a:r>
          </a:p>
          <a:p>
            <a:endParaRPr lang="en-US" dirty="0">
              <a:cs typeface="Calibri"/>
            </a:endParaRPr>
          </a:p>
          <a:p>
            <a:r>
              <a:rPr lang="en-US" dirty="0" err="1">
                <a:cs typeface="Calibri"/>
              </a:rPr>
              <a:t>Bij</a:t>
            </a:r>
            <a:r>
              <a:rPr lang="en-US" dirty="0">
                <a:cs typeface="Calibri"/>
              </a:rPr>
              <a:t> </a:t>
            </a:r>
            <a:r>
              <a:rPr lang="en-US" dirty="0" err="1">
                <a:cs typeface="Calibri"/>
              </a:rPr>
              <a:t>tijdsgebrek</a:t>
            </a:r>
            <a:r>
              <a:rPr lang="en-US" dirty="0">
                <a:cs typeface="Calibri"/>
              </a:rPr>
              <a:t> </a:t>
            </a:r>
            <a:r>
              <a:rPr lang="en-US" dirty="0" err="1">
                <a:cs typeface="Calibri"/>
              </a:rPr>
              <a:t>kan</a:t>
            </a:r>
            <a:r>
              <a:rPr lang="en-US" dirty="0">
                <a:cs typeface="Calibri"/>
              </a:rPr>
              <a:t> je best </a:t>
            </a:r>
            <a:r>
              <a:rPr lang="en-US" dirty="0" err="1">
                <a:cs typeface="Calibri"/>
              </a:rPr>
              <a:t>een</a:t>
            </a:r>
            <a:r>
              <a:rPr lang="en-US" dirty="0">
                <a:cs typeface="Calibri"/>
              </a:rPr>
              <a:t> </a:t>
            </a:r>
            <a:r>
              <a:rPr lang="en-US" dirty="0" err="1">
                <a:cs typeface="Calibri"/>
              </a:rPr>
              <a:t>selectie</a:t>
            </a:r>
            <a:r>
              <a:rPr lang="en-US" dirty="0">
                <a:cs typeface="Calibri"/>
              </a:rPr>
              <a:t> </a:t>
            </a:r>
            <a:r>
              <a:rPr lang="en-US" dirty="0" err="1">
                <a:cs typeface="Calibri"/>
              </a:rPr>
              <a:t>maken</a:t>
            </a:r>
            <a:r>
              <a:rPr lang="en-US" dirty="0">
                <a:cs typeface="Calibri"/>
              </a:rPr>
              <a:t> </a:t>
            </a:r>
            <a:r>
              <a:rPr lang="en-US" dirty="0" err="1">
                <a:cs typeface="Calibri"/>
              </a:rPr>
              <a:t>uit</a:t>
            </a:r>
            <a:r>
              <a:rPr lang="en-US" dirty="0">
                <a:cs typeface="Calibri"/>
              </a:rPr>
              <a:t> de </a:t>
            </a:r>
            <a:r>
              <a:rPr lang="en-US" dirty="0" err="1">
                <a:cs typeface="Calibri"/>
              </a:rPr>
              <a:t>feiten</a:t>
            </a:r>
            <a:r>
              <a:rPr lang="en-US" dirty="0">
                <a:cs typeface="Calibri"/>
              </a:rPr>
              <a:t> of </a:t>
            </a:r>
            <a:r>
              <a:rPr lang="en-US" dirty="0" err="1">
                <a:cs typeface="Calibri"/>
              </a:rPr>
              <a:t>fabels</a:t>
            </a:r>
            <a:r>
              <a:rPr lang="en-US" dirty="0">
                <a:cs typeface="Calibri"/>
              </a:rPr>
              <a:t>.</a:t>
            </a:r>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15</a:t>
            </a:fld>
            <a:endParaRPr lang="en-BE"/>
          </a:p>
        </p:txBody>
      </p:sp>
    </p:spTree>
    <p:extLst>
      <p:ext uri="{BB962C8B-B14F-4D97-AF65-F5344CB8AC3E}">
        <p14:creationId xmlns:p14="http://schemas.microsoft.com/office/powerpoint/2010/main" val="202994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Momenteel is de bouwsector volop aan het inzetten op een duurzamere en milieuvriendelijke werking. Dit wil zeggen dat er heel wat stappen worden genomen om de bouwsector minder tot niet vervuilend te maken. </a:t>
            </a:r>
            <a:r>
              <a:rPr lang="nl-BE" sz="1800">
                <a:effectLst/>
                <a:latin typeface="Calibri" panose="020F0502020204030204" pitchFamily="34" charset="0"/>
                <a:cs typeface="Times New Roman" panose="02020603050405020304" pitchFamily="18" charset="0"/>
              </a:rPr>
              <a:t>Daarnaast</a:t>
            </a:r>
            <a:r>
              <a:rPr lang="nl-BE" sz="180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probeert de sector bij te dragen aan een duurzamere omgeving door bv. het beter isoleren van gebouwen, hergebruik van materialen, het ontwikkelen van milieuvriendelijke materialen, …</a:t>
            </a:r>
            <a:endParaRPr lang="nl-BE" dirty="0"/>
          </a:p>
        </p:txBody>
      </p:sp>
      <p:sp>
        <p:nvSpPr>
          <p:cNvPr id="4" name="Slide Number Placeholder 3"/>
          <p:cNvSpPr>
            <a:spLocks noGrp="1"/>
          </p:cNvSpPr>
          <p:nvPr>
            <p:ph type="sldNum" sz="quarter" idx="5"/>
          </p:nvPr>
        </p:nvSpPr>
        <p:spPr/>
        <p:txBody>
          <a:bodyPr/>
          <a:lstStyle/>
          <a:p>
            <a:fld id="{B2433BA1-01B9-2649-8641-141DEF57475E}" type="slidenum">
              <a:rPr lang="en-BE" smtClean="0"/>
              <a:t>16</a:t>
            </a:fld>
            <a:endParaRPr lang="en-BE"/>
          </a:p>
        </p:txBody>
      </p:sp>
    </p:spTree>
    <p:extLst>
      <p:ext uri="{BB962C8B-B14F-4D97-AF65-F5344CB8AC3E}">
        <p14:creationId xmlns:p14="http://schemas.microsoft.com/office/powerpoint/2010/main" val="117029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Hoe zorgt jouw bedrijf voor een duurzame bijdrage aan het milieu? </a:t>
            </a:r>
            <a:endParaRPr lang="en-US"/>
          </a:p>
          <a:p>
            <a:r>
              <a:rPr lang="nl-BE"/>
              <a:t>Hoe zorg jij vanuit je rol voor een duurzame bijdrage aan het milieu? </a:t>
            </a:r>
            <a:endParaRPr lang="en-US"/>
          </a:p>
          <a:p>
            <a:r>
              <a:rPr lang="nl-BE"/>
              <a:t>Welke nieuwe functies/ jobs zijn er in je bedrijf die inspelen op een duurzamere samenleving /ontwikkeling? </a:t>
            </a:r>
            <a:endParaRPr lang="en-US"/>
          </a:p>
          <a:p>
            <a:r>
              <a:rPr lang="nl-BE"/>
              <a:t>Welke uitdagingen zal je bedrijf nog aangaan om samen te strijden voor een beter en gezonder klimaat? </a:t>
            </a:r>
            <a:endParaRPr lang="nl-NL"/>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17</a:t>
            </a:fld>
            <a:endParaRPr lang="en-BE"/>
          </a:p>
        </p:txBody>
      </p:sp>
    </p:spTree>
    <p:extLst>
      <p:ext uri="{BB962C8B-B14F-4D97-AF65-F5344CB8AC3E}">
        <p14:creationId xmlns:p14="http://schemas.microsoft.com/office/powerpoint/2010/main" val="2601879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cs typeface="Calibri"/>
            </a:endParaRPr>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18</a:t>
            </a:fld>
            <a:endParaRPr lang="en-BE"/>
          </a:p>
        </p:txBody>
      </p:sp>
    </p:spTree>
    <p:extLst>
      <p:ext uri="{BB962C8B-B14F-4D97-AF65-F5344CB8AC3E}">
        <p14:creationId xmlns:p14="http://schemas.microsoft.com/office/powerpoint/2010/main" val="175835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Probeer hier te benadrukken dat het zeer belangrijk is dat we leren om onze materialen te hergebruiken, te bouwen zonder een afdruk na te laten, natuurlijke producten te gebruiken, …</a:t>
            </a:r>
            <a:endParaRPr lang="nl-BE">
              <a:cs typeface="+mn-lt"/>
            </a:endParaRPr>
          </a:p>
          <a:p>
            <a:r>
              <a:rPr lang="nl-BE"/>
              <a:t>Of toon het filmpje: </a:t>
            </a:r>
            <a:r>
              <a:rPr lang="nl-BE">
                <a:hlinkClick r:id="rId3"/>
              </a:rPr>
              <a:t>https://www.embuildvlaanderen.be/actualiteit/biobased-bouwen-in-de-kijker/</a:t>
            </a:r>
            <a:endParaRPr lang="en-US"/>
          </a:p>
          <a:p>
            <a:r>
              <a:rPr lang="nl-BE">
                <a:hlinkClick r:id="rId4"/>
              </a:rPr>
              <a:t>https://vito.be/nl/circulaire-economie/circulair-bouwen</a:t>
            </a:r>
            <a:endParaRPr lang="en-US"/>
          </a:p>
          <a:p>
            <a:endParaRPr lang="nl-BE"/>
          </a:p>
          <a:p>
            <a:r>
              <a:rPr lang="nl-BE"/>
              <a:t>Je kan hiernaast ook het filmpje aan de leerlingen tonen van kamp C ’t Centrum: </a:t>
            </a:r>
            <a:r>
              <a:rPr lang="nl-BE">
                <a:hlinkClick r:id="rId5"/>
              </a:rPr>
              <a:t>https://www.youtube.com/watch?v=MvK7hHHjyCM</a:t>
            </a:r>
            <a:endParaRPr lang="nl-BE"/>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19</a:t>
            </a:fld>
            <a:endParaRPr lang="en-BE"/>
          </a:p>
        </p:txBody>
      </p:sp>
    </p:spTree>
    <p:extLst>
      <p:ext uri="{BB962C8B-B14F-4D97-AF65-F5344CB8AC3E}">
        <p14:creationId xmlns:p14="http://schemas.microsoft.com/office/powerpoint/2010/main" val="2440215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www.werfze.be</a:t>
            </a:r>
            <a:r>
              <a:rPr lang="en-GB" dirty="0"/>
              <a:t>/my-job/de-</a:t>
            </a:r>
            <a:r>
              <a:rPr lang="en-GB" dirty="0" err="1"/>
              <a:t>sitemanager</a:t>
            </a:r>
            <a:r>
              <a:rPr lang="en-GB" dirty="0"/>
              <a:t>-</a:t>
            </a:r>
            <a:r>
              <a:rPr lang="en-GB" dirty="0" err="1"/>
              <a:t>staat</a:t>
            </a:r>
            <a:r>
              <a:rPr lang="en-GB" dirty="0"/>
              <a:t>-nooit-offsite#</a:t>
            </a:r>
          </a:p>
          <a:p>
            <a:endParaRPr lang="en-BE" dirty="0"/>
          </a:p>
        </p:txBody>
      </p:sp>
      <p:sp>
        <p:nvSpPr>
          <p:cNvPr id="4" name="Slide Number Placeholder 3"/>
          <p:cNvSpPr>
            <a:spLocks noGrp="1"/>
          </p:cNvSpPr>
          <p:nvPr>
            <p:ph type="sldNum" sz="quarter" idx="5"/>
          </p:nvPr>
        </p:nvSpPr>
        <p:spPr/>
        <p:txBody>
          <a:bodyPr/>
          <a:lstStyle/>
          <a:p>
            <a:fld id="{B2433BA1-01B9-2649-8641-141DEF57475E}" type="slidenum">
              <a:rPr lang="en-BE" smtClean="0"/>
              <a:t>22</a:t>
            </a:fld>
            <a:endParaRPr lang="en-BE"/>
          </a:p>
        </p:txBody>
      </p:sp>
    </p:spTree>
    <p:extLst>
      <p:ext uri="{BB962C8B-B14F-4D97-AF65-F5344CB8AC3E}">
        <p14:creationId xmlns:p14="http://schemas.microsoft.com/office/powerpoint/2010/main" val="1510402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Laat leerlingen kiezen door handopsteking.</a:t>
            </a:r>
            <a:endParaRPr lang="en-US"/>
          </a:p>
          <a:p>
            <a:r>
              <a:rPr lang="nl-BE"/>
              <a:t>Daarna toon je hen de oplossing: beide zijn correct!</a:t>
            </a:r>
            <a:endParaRPr lang="nl-NL"/>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23</a:t>
            </a:fld>
            <a:endParaRPr lang="en-BE"/>
          </a:p>
        </p:txBody>
      </p:sp>
    </p:spTree>
    <p:extLst>
      <p:ext uri="{BB962C8B-B14F-4D97-AF65-F5344CB8AC3E}">
        <p14:creationId xmlns:p14="http://schemas.microsoft.com/office/powerpoint/2010/main" val="401885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www.debouwkijktverder.be</a:t>
            </a:r>
            <a:r>
              <a:rPr lang="en-GB" dirty="0"/>
              <a:t>/</a:t>
            </a:r>
            <a:r>
              <a:rPr lang="en-GB" dirty="0" err="1"/>
              <a:t>devrouwenkijkenverder</a:t>
            </a:r>
            <a:r>
              <a:rPr lang="en-GB" dirty="0"/>
              <a:t>/</a:t>
            </a:r>
            <a:endParaRPr lang="en-BE" dirty="0"/>
          </a:p>
        </p:txBody>
      </p:sp>
      <p:sp>
        <p:nvSpPr>
          <p:cNvPr id="4" name="Slide Number Placeholder 3"/>
          <p:cNvSpPr>
            <a:spLocks noGrp="1"/>
          </p:cNvSpPr>
          <p:nvPr>
            <p:ph type="sldNum" sz="quarter" idx="5"/>
          </p:nvPr>
        </p:nvSpPr>
        <p:spPr/>
        <p:txBody>
          <a:bodyPr/>
          <a:lstStyle/>
          <a:p>
            <a:fld id="{B2433BA1-01B9-2649-8641-141DEF57475E}" type="slidenum">
              <a:rPr lang="en-BE" smtClean="0"/>
              <a:t>24</a:t>
            </a:fld>
            <a:endParaRPr lang="en-BE"/>
          </a:p>
        </p:txBody>
      </p:sp>
    </p:spTree>
    <p:extLst>
      <p:ext uri="{BB962C8B-B14F-4D97-AF65-F5344CB8AC3E}">
        <p14:creationId xmlns:p14="http://schemas.microsoft.com/office/powerpoint/2010/main" val="4141945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de volgende slides heb je enkele filmpjes die aantonen dat ‘werken in de bouw’ niet altijd een ‘vuile’ of ‘zware’ job is. Maak een selectie uit </a:t>
            </a:r>
            <a:r>
              <a:rPr lang="nl-BE"/>
              <a:t>dit aanbod om te laten zien in de klas.</a:t>
            </a:r>
            <a:endParaRPr lang="en-US" dirty="0"/>
          </a:p>
          <a:p>
            <a:r>
              <a:rPr lang="nl-BE" dirty="0"/>
              <a:t>Sta zeker ook even stil bij de innovatieve beroepen en mogelijkheden binnen de sector, en de innovaties met het oog op een duurzame toekomst.</a:t>
            </a:r>
            <a:endParaRPr lang="nl-NL" dirty="0"/>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25</a:t>
            </a:fld>
            <a:endParaRPr lang="en-BE"/>
          </a:p>
        </p:txBody>
      </p:sp>
    </p:spTree>
    <p:extLst>
      <p:ext uri="{BB962C8B-B14F-4D97-AF65-F5344CB8AC3E}">
        <p14:creationId xmlns:p14="http://schemas.microsoft.com/office/powerpoint/2010/main" val="69969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Dit </a:t>
            </a:r>
            <a:r>
              <a:rPr lang="en-US" err="1">
                <a:cs typeface="Calibri"/>
              </a:rPr>
              <a:t>zijn</a:t>
            </a:r>
            <a:r>
              <a:rPr lang="en-US">
                <a:cs typeface="Calibri"/>
              </a:rPr>
              <a:t> de </a:t>
            </a:r>
            <a:r>
              <a:rPr lang="en-US" err="1">
                <a:cs typeface="Calibri"/>
              </a:rPr>
              <a:t>ijsbrekers</a:t>
            </a:r>
            <a:r>
              <a:rPr lang="en-US">
                <a:cs typeface="Calibri"/>
              </a:rPr>
              <a:t>, </a:t>
            </a:r>
            <a:r>
              <a:rPr lang="en-US" err="1">
                <a:cs typeface="Calibri"/>
              </a:rPr>
              <a:t>hiermee</a:t>
            </a:r>
            <a:r>
              <a:rPr lang="en-US">
                <a:cs typeface="Calibri"/>
              </a:rPr>
              <a:t> </a:t>
            </a:r>
            <a:r>
              <a:rPr lang="en-US" err="1">
                <a:cs typeface="Calibri"/>
              </a:rPr>
              <a:t>kan</a:t>
            </a:r>
            <a:r>
              <a:rPr lang="en-US">
                <a:cs typeface="Calibri"/>
              </a:rPr>
              <a:t> je </a:t>
            </a:r>
            <a:r>
              <a:rPr lang="en-US" err="1">
                <a:cs typeface="Calibri"/>
              </a:rPr>
              <a:t>leerlingen</a:t>
            </a:r>
            <a:r>
              <a:rPr lang="en-US">
                <a:cs typeface="Calibri"/>
              </a:rPr>
              <a:t> warm </a:t>
            </a:r>
            <a:r>
              <a:rPr lang="en-US" err="1">
                <a:cs typeface="Calibri"/>
              </a:rPr>
              <a:t>maken</a:t>
            </a:r>
            <a:r>
              <a:rPr lang="en-US">
                <a:cs typeface="Calibri"/>
              </a:rPr>
              <a:t> </a:t>
            </a:r>
            <a:r>
              <a:rPr lang="en-US" err="1">
                <a:cs typeface="Calibri"/>
              </a:rPr>
              <a:t>en</a:t>
            </a:r>
            <a:r>
              <a:rPr lang="en-US">
                <a:cs typeface="Calibri"/>
              </a:rPr>
              <a:t> laten </a:t>
            </a:r>
            <a:r>
              <a:rPr lang="en-US" err="1">
                <a:cs typeface="Calibri"/>
              </a:rPr>
              <a:t>nadenken</a:t>
            </a:r>
            <a:r>
              <a:rPr lang="en-US">
                <a:cs typeface="Calibri"/>
              </a:rPr>
              <a:t> over </a:t>
            </a:r>
            <a:r>
              <a:rPr lang="en-US" err="1">
                <a:cs typeface="Calibri"/>
              </a:rPr>
              <a:t>actuele</a:t>
            </a:r>
            <a:r>
              <a:rPr lang="en-US">
                <a:cs typeface="Calibri"/>
              </a:rPr>
              <a:t> </a:t>
            </a:r>
            <a:r>
              <a:rPr lang="en-US" err="1">
                <a:cs typeface="Calibri"/>
              </a:rPr>
              <a:t>onderwerpen</a:t>
            </a:r>
            <a:r>
              <a:rPr lang="en-US">
                <a:cs typeface="Calibri"/>
              </a:rPr>
              <a:t> </a:t>
            </a:r>
            <a:r>
              <a:rPr lang="en-US" err="1">
                <a:cs typeface="Calibri"/>
              </a:rPr>
              <a:t>uit</a:t>
            </a:r>
            <a:r>
              <a:rPr lang="en-US">
                <a:cs typeface="Calibri"/>
              </a:rPr>
              <a:t> de </a:t>
            </a:r>
            <a:r>
              <a:rPr lang="en-US" err="1">
                <a:cs typeface="Calibri"/>
              </a:rPr>
              <a:t>bouwsector</a:t>
            </a:r>
            <a:r>
              <a:rPr lang="en-US">
                <a:cs typeface="Calibri"/>
              </a:rPr>
              <a:t>.</a:t>
            </a:r>
          </a:p>
          <a:p>
            <a:r>
              <a:rPr lang="en-US">
                <a:cs typeface="Calibri"/>
              </a:rPr>
              <a:t>Om </a:t>
            </a:r>
            <a:r>
              <a:rPr lang="en-US" err="1">
                <a:cs typeface="Calibri"/>
              </a:rPr>
              <a:t>dit</a:t>
            </a:r>
            <a:r>
              <a:rPr lang="en-US">
                <a:cs typeface="Calibri"/>
              </a:rPr>
              <a:t> </a:t>
            </a:r>
            <a:r>
              <a:rPr lang="en-US" err="1">
                <a:cs typeface="Calibri"/>
              </a:rPr>
              <a:t>gedeelte</a:t>
            </a:r>
            <a:r>
              <a:rPr lang="en-US">
                <a:cs typeface="Calibri"/>
              </a:rPr>
              <a:t> </a:t>
            </a:r>
            <a:r>
              <a:rPr lang="en-US" err="1">
                <a:cs typeface="Calibri"/>
              </a:rPr>
              <a:t>meteen</a:t>
            </a:r>
            <a:r>
              <a:rPr lang="en-US">
                <a:cs typeface="Calibri"/>
              </a:rPr>
              <a:t> </a:t>
            </a:r>
            <a:r>
              <a:rPr lang="en-US" err="1">
                <a:cs typeface="Calibri"/>
              </a:rPr>
              <a:t>interactief</a:t>
            </a:r>
            <a:r>
              <a:rPr lang="en-US">
                <a:cs typeface="Calibri"/>
              </a:rPr>
              <a:t> </a:t>
            </a:r>
            <a:r>
              <a:rPr lang="en-US" err="1">
                <a:cs typeface="Calibri"/>
              </a:rPr>
              <a:t>te</a:t>
            </a:r>
            <a:r>
              <a:rPr lang="en-US">
                <a:cs typeface="Calibri"/>
              </a:rPr>
              <a:t> </a:t>
            </a:r>
            <a:r>
              <a:rPr lang="en-US" err="1">
                <a:cs typeface="Calibri"/>
              </a:rPr>
              <a:t>maken</a:t>
            </a:r>
            <a:r>
              <a:rPr lang="en-US">
                <a:cs typeface="Calibri"/>
              </a:rPr>
              <a:t> </a:t>
            </a:r>
            <a:r>
              <a:rPr lang="en-US" err="1">
                <a:cs typeface="Calibri"/>
              </a:rPr>
              <a:t>kan</a:t>
            </a:r>
            <a:r>
              <a:rPr lang="en-US">
                <a:cs typeface="Calibri"/>
              </a:rPr>
              <a:t> je </a:t>
            </a:r>
            <a:r>
              <a:rPr lang="en-US" err="1">
                <a:cs typeface="Calibri"/>
              </a:rPr>
              <a:t>een</a:t>
            </a:r>
            <a:r>
              <a:rPr lang="en-US">
                <a:cs typeface="Calibri"/>
              </a:rPr>
              <a:t> poll </a:t>
            </a:r>
            <a:r>
              <a:rPr lang="en-US" err="1">
                <a:cs typeface="Calibri"/>
              </a:rPr>
              <a:t>maken</a:t>
            </a:r>
            <a:r>
              <a:rPr lang="en-US">
                <a:cs typeface="Calibri"/>
              </a:rPr>
              <a:t> in </a:t>
            </a:r>
            <a:r>
              <a:rPr lang="en-US" err="1">
                <a:cs typeface="Calibri"/>
              </a:rPr>
              <a:t>Mentimeter</a:t>
            </a:r>
            <a:r>
              <a:rPr lang="en-US">
                <a:cs typeface="Calibri"/>
              </a:rPr>
              <a:t>.</a:t>
            </a:r>
          </a:p>
          <a:p>
            <a:endParaRPr lang="en-US">
              <a:cs typeface="Calibri"/>
            </a:endParaRPr>
          </a:p>
          <a:p>
            <a:r>
              <a:rPr lang="en-US"/>
              <a:t>Hiermee </a:t>
            </a:r>
            <a:r>
              <a:rPr lang="en-US" err="1"/>
              <a:t>zet</a:t>
            </a:r>
            <a:r>
              <a:rPr lang="en-US"/>
              <a:t> je de </a:t>
            </a:r>
            <a:r>
              <a:rPr lang="en-US" err="1"/>
              <a:t>leerlingen</a:t>
            </a:r>
            <a:r>
              <a:rPr lang="en-US"/>
              <a:t> </a:t>
            </a:r>
            <a:r>
              <a:rPr lang="en-US" err="1"/>
              <a:t>meteen</a:t>
            </a:r>
            <a:r>
              <a:rPr lang="en-US"/>
              <a:t> </a:t>
            </a:r>
            <a:r>
              <a:rPr lang="en-US" err="1"/>
              <a:t>aan</a:t>
            </a:r>
            <a:r>
              <a:rPr lang="en-US"/>
              <a:t> tot </a:t>
            </a:r>
            <a:r>
              <a:rPr lang="en-US" err="1"/>
              <a:t>fantaseren</a:t>
            </a:r>
            <a:r>
              <a:rPr lang="en-US"/>
              <a:t>, </a:t>
            </a:r>
            <a:r>
              <a:rPr lang="en-US" err="1"/>
              <a:t>nadenken</a:t>
            </a:r>
            <a:r>
              <a:rPr lang="en-US"/>
              <a:t> ...</a:t>
            </a:r>
            <a:endParaRPr lang="en-US">
              <a:cs typeface="Calibri"/>
            </a:endParaRPr>
          </a:p>
          <a:p>
            <a:r>
              <a:rPr lang="en-US"/>
              <a:t>We </a:t>
            </a:r>
            <a:r>
              <a:rPr lang="en-US" err="1"/>
              <a:t>geven</a:t>
            </a:r>
            <a:r>
              <a:rPr lang="en-US"/>
              <a:t> </a:t>
            </a:r>
            <a:r>
              <a:rPr lang="en-US" err="1"/>
              <a:t>niet</a:t>
            </a:r>
            <a:r>
              <a:rPr lang="en-US"/>
              <a:t> </a:t>
            </a:r>
            <a:r>
              <a:rPr lang="en-US" err="1"/>
              <a:t>meteen</a:t>
            </a:r>
            <a:r>
              <a:rPr lang="en-US"/>
              <a:t> het </a:t>
            </a:r>
            <a:r>
              <a:rPr lang="en-US" err="1"/>
              <a:t>antwoord</a:t>
            </a:r>
            <a:r>
              <a:rPr lang="en-US"/>
              <a:t>, maar </a:t>
            </a:r>
            <a:r>
              <a:rPr lang="en-US" err="1"/>
              <a:t>komen</a:t>
            </a:r>
            <a:r>
              <a:rPr lang="en-US"/>
              <a:t> </a:t>
            </a:r>
            <a:r>
              <a:rPr lang="en-US" err="1"/>
              <a:t>hier</a:t>
            </a:r>
            <a:r>
              <a:rPr lang="en-US"/>
              <a:t> later in de </a:t>
            </a:r>
            <a:r>
              <a:rPr lang="en-US" err="1"/>
              <a:t>presentatie</a:t>
            </a:r>
            <a:r>
              <a:rPr lang="en-US"/>
              <a:t> op </a:t>
            </a:r>
            <a:r>
              <a:rPr lang="en-US" err="1"/>
              <a:t>terug</a:t>
            </a:r>
            <a:r>
              <a:rPr lang="en-US"/>
              <a:t>.</a:t>
            </a:r>
            <a:endParaRPr lang="en-US">
              <a:cs typeface="Calibri"/>
            </a:endParaRPr>
          </a:p>
          <a:p>
            <a:r>
              <a:rPr lang="en-US"/>
              <a:t> </a:t>
            </a:r>
            <a:endParaRPr lang="en-US">
              <a:cs typeface="Calibri"/>
            </a:endParaRPr>
          </a:p>
          <a:p>
            <a:r>
              <a:rPr lang="en-US"/>
              <a:t>We </a:t>
            </a:r>
            <a:r>
              <a:rPr lang="en-US" err="1"/>
              <a:t>voorzien</a:t>
            </a:r>
            <a:r>
              <a:rPr lang="en-US"/>
              <a:t> </a:t>
            </a:r>
            <a:r>
              <a:rPr lang="en-US" err="1"/>
              <a:t>alvast</a:t>
            </a:r>
            <a:r>
              <a:rPr lang="en-US"/>
              <a:t> 4 </a:t>
            </a:r>
            <a:r>
              <a:rPr lang="en-US" err="1"/>
              <a:t>ijsbrekers</a:t>
            </a:r>
            <a:r>
              <a:rPr lang="en-US"/>
              <a:t>: </a:t>
            </a:r>
            <a:r>
              <a:rPr lang="en-US" err="1"/>
              <a:t>voor</a:t>
            </a:r>
            <a:r>
              <a:rPr lang="en-US"/>
              <a:t> </a:t>
            </a:r>
            <a:r>
              <a:rPr lang="en-US" err="1"/>
              <a:t>enkele</a:t>
            </a:r>
            <a:r>
              <a:rPr lang="en-US"/>
              <a:t> </a:t>
            </a:r>
            <a:r>
              <a:rPr lang="en-US" err="1"/>
              <a:t>subsegmenten</a:t>
            </a:r>
            <a:r>
              <a:rPr lang="en-US"/>
              <a:t> </a:t>
            </a:r>
            <a:r>
              <a:rPr lang="en-US" err="1"/>
              <a:t>uit</a:t>
            </a:r>
            <a:r>
              <a:rPr lang="en-US"/>
              <a:t> de </a:t>
            </a:r>
            <a:r>
              <a:rPr lang="en-US" err="1"/>
              <a:t>bouwsector</a:t>
            </a:r>
            <a:r>
              <a:rPr lang="en-US"/>
              <a:t> </a:t>
            </a:r>
            <a:endParaRPr lang="en-US">
              <a:cs typeface="Calibri"/>
            </a:endParaRPr>
          </a:p>
          <a:p>
            <a:r>
              <a:rPr lang="en-US"/>
              <a:t>- </a:t>
            </a:r>
            <a:r>
              <a:rPr lang="en-US" err="1"/>
              <a:t>ruwbouw</a:t>
            </a:r>
            <a:r>
              <a:rPr lang="en-US"/>
              <a:t>: biobased </a:t>
            </a:r>
            <a:r>
              <a:rPr lang="en-US" err="1"/>
              <a:t>materiaal</a:t>
            </a:r>
            <a:r>
              <a:rPr lang="en-US"/>
              <a:t> </a:t>
            </a:r>
            <a:r>
              <a:rPr lang="en-US" err="1"/>
              <a:t>zoals</a:t>
            </a:r>
            <a:r>
              <a:rPr lang="en-US"/>
              <a:t> </a:t>
            </a:r>
            <a:r>
              <a:rPr lang="en-US" err="1"/>
              <a:t>grasfalt</a:t>
            </a:r>
            <a:r>
              <a:rPr lang="en-US"/>
              <a:t>, </a:t>
            </a:r>
            <a:r>
              <a:rPr lang="en-US" err="1"/>
              <a:t>eierschalen</a:t>
            </a:r>
            <a:r>
              <a:rPr lang="en-US"/>
              <a:t> of popcorn (Kan je </a:t>
            </a:r>
            <a:r>
              <a:rPr lang="en-US" err="1"/>
              <a:t>een</a:t>
            </a:r>
            <a:r>
              <a:rPr lang="en-US"/>
              <a:t> huis </a:t>
            </a:r>
            <a:r>
              <a:rPr lang="en-US" err="1"/>
              <a:t>bouwen</a:t>
            </a:r>
            <a:r>
              <a:rPr lang="en-US"/>
              <a:t> met </a:t>
            </a:r>
            <a:r>
              <a:rPr lang="en-US" err="1"/>
              <a:t>eieren</a:t>
            </a:r>
            <a:r>
              <a:rPr lang="en-US"/>
              <a:t> (</a:t>
            </a:r>
            <a:r>
              <a:rPr lang="en-US" err="1"/>
              <a:t>eierschalen</a:t>
            </a:r>
            <a:r>
              <a:rPr lang="en-US"/>
              <a:t>) of popcorn (</a:t>
            </a:r>
            <a:r>
              <a:rPr lang="en-US" err="1"/>
              <a:t>zie</a:t>
            </a:r>
            <a:r>
              <a:rPr lang="en-US"/>
              <a:t> link: </a:t>
            </a:r>
            <a:r>
              <a:rPr lang="en-US">
                <a:hlinkClick r:id="rId3"/>
              </a:rPr>
              <a:t>https://theexplodedview.com/nl/materialen/popcorn-plaat/</a:t>
            </a:r>
            <a:r>
              <a:rPr lang="en-US"/>
              <a:t>))</a:t>
            </a:r>
            <a:endParaRPr lang="en-US">
              <a:cs typeface="Calibri"/>
            </a:endParaRPr>
          </a:p>
          <a:p>
            <a:r>
              <a:rPr lang="en-US"/>
              <a:t>- </a:t>
            </a:r>
            <a:r>
              <a:rPr lang="en-US" err="1"/>
              <a:t>infrastructuur</a:t>
            </a:r>
            <a:r>
              <a:rPr lang="en-US"/>
              <a:t> &amp; </a:t>
            </a:r>
            <a:r>
              <a:rPr lang="en-US" err="1"/>
              <a:t>wegenwerken</a:t>
            </a:r>
            <a:r>
              <a:rPr lang="en-US"/>
              <a:t>: </a:t>
            </a:r>
            <a:r>
              <a:rPr lang="en-US" err="1"/>
              <a:t>bruggen</a:t>
            </a:r>
            <a:endParaRPr lang="en-US" err="1">
              <a:cs typeface="Calibri"/>
            </a:endParaRPr>
          </a:p>
          <a:p>
            <a:r>
              <a:rPr lang="en-US"/>
              <a:t>- </a:t>
            </a:r>
            <a:r>
              <a:rPr lang="en-US" err="1"/>
              <a:t>installateurs</a:t>
            </a:r>
            <a:r>
              <a:rPr lang="en-US"/>
              <a:t>: </a:t>
            </a:r>
            <a:r>
              <a:rPr lang="en-US" err="1"/>
              <a:t>zonnepanelen</a:t>
            </a:r>
            <a:endParaRPr lang="en-US" err="1">
              <a:cs typeface="Calibri"/>
            </a:endParaRPr>
          </a:p>
          <a:p>
            <a:r>
              <a:rPr lang="en-US">
                <a:cs typeface="Calibri"/>
              </a:rPr>
              <a:t>Voor het subsegment </a:t>
            </a:r>
            <a:r>
              <a:rPr lang="en-US" err="1">
                <a:cs typeface="Calibri"/>
              </a:rPr>
              <a:t>afwerking</a:t>
            </a:r>
            <a:r>
              <a:rPr lang="en-US">
                <a:cs typeface="Calibri"/>
              </a:rPr>
              <a:t> </a:t>
            </a:r>
            <a:r>
              <a:rPr lang="en-US" err="1">
                <a:cs typeface="Calibri"/>
              </a:rPr>
              <a:t>kan</a:t>
            </a:r>
            <a:r>
              <a:rPr lang="en-US">
                <a:cs typeface="Calibri"/>
              </a:rPr>
              <a:t> je </a:t>
            </a:r>
            <a:r>
              <a:rPr lang="en-US" err="1">
                <a:cs typeface="Calibri"/>
              </a:rPr>
              <a:t>zelf</a:t>
            </a:r>
            <a:r>
              <a:rPr lang="en-US">
                <a:cs typeface="Calibri"/>
              </a:rPr>
              <a:t> </a:t>
            </a:r>
            <a:r>
              <a:rPr lang="en-US" err="1">
                <a:cs typeface="Calibri"/>
              </a:rPr>
              <a:t>ook</a:t>
            </a:r>
            <a:r>
              <a:rPr lang="en-US">
                <a:cs typeface="Calibri"/>
              </a:rPr>
              <a:t> </a:t>
            </a:r>
            <a:r>
              <a:rPr lang="en-US" err="1">
                <a:cs typeface="Calibri"/>
              </a:rPr>
              <a:t>nog</a:t>
            </a:r>
            <a:r>
              <a:rPr lang="en-US">
                <a:cs typeface="Calibri"/>
              </a:rPr>
              <a:t> </a:t>
            </a:r>
            <a:r>
              <a:rPr lang="en-US" err="1">
                <a:cs typeface="Calibri"/>
              </a:rPr>
              <a:t>een</a:t>
            </a:r>
            <a:r>
              <a:rPr lang="en-US">
                <a:cs typeface="Calibri"/>
              </a:rPr>
              <a:t> </a:t>
            </a:r>
            <a:r>
              <a:rPr lang="en-US" err="1">
                <a:cs typeface="Calibri"/>
              </a:rPr>
              <a:t>voorbeeld</a:t>
            </a:r>
            <a:r>
              <a:rPr lang="en-US">
                <a:cs typeface="Calibri"/>
              </a:rPr>
              <a:t> </a:t>
            </a:r>
            <a:r>
              <a:rPr lang="en-US" err="1">
                <a:cs typeface="Calibri"/>
              </a:rPr>
              <a:t>voorzien</a:t>
            </a:r>
          </a:p>
          <a:p>
            <a:endParaRPr lang="en-US"/>
          </a:p>
          <a:p>
            <a:r>
              <a:rPr lang="en-US" err="1"/>
              <a:t>Indien</a:t>
            </a:r>
            <a:r>
              <a:rPr lang="en-US"/>
              <a:t> </a:t>
            </a:r>
            <a:r>
              <a:rPr lang="en-US" err="1"/>
              <a:t>geen</a:t>
            </a:r>
            <a:r>
              <a:rPr lang="en-US"/>
              <a:t> van de </a:t>
            </a:r>
            <a:r>
              <a:rPr lang="en-US" err="1"/>
              <a:t>ijsbrekers</a:t>
            </a:r>
            <a:r>
              <a:rPr lang="en-US"/>
              <a:t> </a:t>
            </a:r>
            <a:r>
              <a:rPr lang="en-US" err="1"/>
              <a:t>jou</a:t>
            </a:r>
            <a:r>
              <a:rPr lang="en-US"/>
              <a:t> </a:t>
            </a:r>
            <a:r>
              <a:rPr lang="en-US" err="1"/>
              <a:t>echt</a:t>
            </a:r>
            <a:r>
              <a:rPr lang="en-US"/>
              <a:t> </a:t>
            </a:r>
            <a:r>
              <a:rPr lang="en-US" err="1"/>
              <a:t>aanspreekt</a:t>
            </a:r>
            <a:r>
              <a:rPr lang="en-US"/>
              <a:t> ben je </a:t>
            </a:r>
            <a:r>
              <a:rPr lang="en-US" err="1"/>
              <a:t>vrij</a:t>
            </a:r>
            <a:r>
              <a:rPr lang="en-US"/>
              <a:t> om </a:t>
            </a:r>
            <a:r>
              <a:rPr lang="en-US" err="1"/>
              <a:t>zelf</a:t>
            </a:r>
            <a:r>
              <a:rPr lang="en-US"/>
              <a:t> </a:t>
            </a:r>
            <a:r>
              <a:rPr lang="en-US" err="1"/>
              <a:t>iets</a:t>
            </a:r>
            <a:r>
              <a:rPr lang="en-US"/>
              <a:t> </a:t>
            </a:r>
            <a:r>
              <a:rPr lang="en-US" err="1"/>
              <a:t>te</a:t>
            </a:r>
            <a:r>
              <a:rPr lang="en-US"/>
              <a:t> </a:t>
            </a:r>
            <a:r>
              <a:rPr lang="en-US" err="1"/>
              <a:t>verzinnen</a:t>
            </a:r>
            <a:r>
              <a:rPr lang="en-US"/>
              <a:t> </a:t>
            </a:r>
            <a:r>
              <a:rPr lang="en-US" err="1"/>
              <a:t>dat</a:t>
            </a:r>
            <a:r>
              <a:rPr lang="en-US"/>
              <a:t> past </a:t>
            </a:r>
            <a:r>
              <a:rPr lang="en-US" err="1"/>
              <a:t>bij</a:t>
            </a:r>
            <a:r>
              <a:rPr lang="en-US"/>
              <a:t> de eigen sector.</a:t>
            </a:r>
            <a:endParaRPr lang="en-US">
              <a:cs typeface="Calibri"/>
            </a:endParaRPr>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3</a:t>
            </a:fld>
            <a:endParaRPr lang="en-BE"/>
          </a:p>
        </p:txBody>
      </p:sp>
    </p:spTree>
    <p:extLst>
      <p:ext uri="{BB962C8B-B14F-4D97-AF65-F5344CB8AC3E}">
        <p14:creationId xmlns:p14="http://schemas.microsoft.com/office/powerpoint/2010/main" val="3189451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=Qgr_s1Q0M7Y&amp;t=6s</a:t>
            </a:r>
          </a:p>
          <a:p>
            <a:r>
              <a:rPr lang="en-US" dirty="0" err="1"/>
              <a:t>Alternatieve</a:t>
            </a:r>
            <a:r>
              <a:rPr lang="en-US" dirty="0"/>
              <a:t> video: https://</a:t>
            </a:r>
            <a:r>
              <a:rPr lang="en-US" dirty="0" err="1"/>
              <a:t>vimeo.com</a:t>
            </a:r>
            <a:r>
              <a:rPr lang="en-US" dirty="0"/>
              <a:t>/450789395</a:t>
            </a:r>
            <a:endParaRPr lang="nl-NL" dirty="0"/>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27</a:t>
            </a:fld>
            <a:endParaRPr lang="en-BE"/>
          </a:p>
        </p:txBody>
      </p:sp>
    </p:spTree>
    <p:extLst>
      <p:ext uri="{BB962C8B-B14F-4D97-AF65-F5344CB8AC3E}">
        <p14:creationId xmlns:p14="http://schemas.microsoft.com/office/powerpoint/2010/main" val="1627686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Sta even stil bij de innovatieve beroepen en mogelijkheden binnen de sector, en de innovaties met het oog op een duurzame toekomst.</a:t>
            </a:r>
            <a:endParaRPr lang="en-US" dirty="0"/>
          </a:p>
          <a:p>
            <a:endParaRPr lang="nl-BE" dirty="0"/>
          </a:p>
          <a:p>
            <a:r>
              <a:rPr lang="nl-BE" dirty="0"/>
              <a:t>Selecteer een video van een beroepen en toon die in de klas. </a:t>
            </a:r>
          </a:p>
          <a:p>
            <a:r>
              <a:rPr lang="nl-BE" dirty="0"/>
              <a:t>Ander innovatie beroepen</a:t>
            </a:r>
            <a:endParaRPr lang="en-US" dirty="0"/>
          </a:p>
          <a:p>
            <a:r>
              <a:rPr lang="nl-BE" dirty="0">
                <a:solidFill>
                  <a:srgbClr val="0070C0"/>
                </a:solidFill>
              </a:rPr>
              <a:t>https://www.werfze.be/my-job/this-is-your-dronecaptain-speaking</a:t>
            </a:r>
          </a:p>
          <a:p>
            <a:r>
              <a:rPr lang="nl-BE" dirty="0">
                <a:hlinkClick r:id="rId3"/>
              </a:rPr>
              <a:t>https://www.werfze.be/my-job/bim-professional-manager-van-een-virtuele-wereld</a:t>
            </a:r>
            <a:endParaRPr lang="en-US" dirty="0"/>
          </a:p>
          <a:p>
            <a:r>
              <a:rPr lang="nl-BE" dirty="0">
                <a:hlinkClick r:id="rId4"/>
              </a:rPr>
              <a:t>https://www.werfze.be/my-job/zonder-milieutechnoloog-geen-optimaal-waterbeheer</a:t>
            </a:r>
            <a:endParaRPr lang="en-US" dirty="0"/>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28</a:t>
            </a:fld>
            <a:endParaRPr lang="en-BE"/>
          </a:p>
        </p:txBody>
      </p:sp>
    </p:spTree>
    <p:extLst>
      <p:ext uri="{BB962C8B-B14F-4D97-AF65-F5344CB8AC3E}">
        <p14:creationId xmlns:p14="http://schemas.microsoft.com/office/powerpoint/2010/main" val="3702193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Geen minderwaardig werk en wordt vaak goed betaald, dit kan je bijvoorbeeld de link ook concreter maken.</a:t>
            </a:r>
            <a:endParaRPr lang="en-US"/>
          </a:p>
          <a:p>
            <a:r>
              <a:rPr lang="nl-BE">
                <a:hlinkClick r:id="rId3"/>
              </a:rPr>
              <a:t>https://www.jobat.be/nl/art/de-10-best-betaalde-stielmannen</a:t>
            </a:r>
            <a:endParaRPr lang="en-BE"/>
          </a:p>
        </p:txBody>
      </p:sp>
      <p:sp>
        <p:nvSpPr>
          <p:cNvPr id="4" name="Slide Number Placeholder 3"/>
          <p:cNvSpPr>
            <a:spLocks noGrp="1"/>
          </p:cNvSpPr>
          <p:nvPr>
            <p:ph type="sldNum" sz="quarter" idx="5"/>
          </p:nvPr>
        </p:nvSpPr>
        <p:spPr/>
        <p:txBody>
          <a:bodyPr/>
          <a:lstStyle/>
          <a:p>
            <a:fld id="{B2433BA1-01B9-2649-8641-141DEF57475E}" type="slidenum">
              <a:rPr lang="en-BE" smtClean="0"/>
              <a:t>29</a:t>
            </a:fld>
            <a:endParaRPr lang="en-BE"/>
          </a:p>
        </p:txBody>
      </p:sp>
    </p:spTree>
    <p:extLst>
      <p:ext uri="{BB962C8B-B14F-4D97-AF65-F5344CB8AC3E}">
        <p14:creationId xmlns:p14="http://schemas.microsoft.com/office/powerpoint/2010/main" val="113321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www.werfze.be</a:t>
            </a:r>
            <a:r>
              <a:rPr lang="en-GB" dirty="0"/>
              <a:t>/my-job/de-restaurateur-</a:t>
            </a:r>
            <a:r>
              <a:rPr lang="en-GB" dirty="0" err="1"/>
              <a:t>herschrijft</a:t>
            </a:r>
            <a:r>
              <a:rPr lang="en-GB" dirty="0"/>
              <a:t>-</a:t>
            </a:r>
            <a:r>
              <a:rPr lang="en-GB" dirty="0" err="1"/>
              <a:t>geschiedenis</a:t>
            </a:r>
            <a:endParaRPr lang="en-BE" dirty="0"/>
          </a:p>
        </p:txBody>
      </p:sp>
      <p:sp>
        <p:nvSpPr>
          <p:cNvPr id="4" name="Slide Number Placeholder 3"/>
          <p:cNvSpPr>
            <a:spLocks noGrp="1"/>
          </p:cNvSpPr>
          <p:nvPr>
            <p:ph type="sldNum" sz="quarter" idx="5"/>
          </p:nvPr>
        </p:nvSpPr>
        <p:spPr/>
        <p:txBody>
          <a:bodyPr/>
          <a:lstStyle/>
          <a:p>
            <a:fld id="{B2433BA1-01B9-2649-8641-141DEF57475E}" type="slidenum">
              <a:rPr lang="en-BE" smtClean="0"/>
              <a:t>31</a:t>
            </a:fld>
            <a:endParaRPr lang="en-BE"/>
          </a:p>
        </p:txBody>
      </p:sp>
    </p:spTree>
    <p:extLst>
      <p:ext uri="{BB962C8B-B14F-4D97-AF65-F5344CB8AC3E}">
        <p14:creationId xmlns:p14="http://schemas.microsoft.com/office/powerpoint/2010/main" val="3958766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zijn meer dan 25 knelpuntberoepen in de bouw</a:t>
            </a:r>
            <a:endParaRPr lang="en-US" dirty="0"/>
          </a:p>
          <a:p>
            <a:r>
              <a:rPr lang="nl-BE" dirty="0"/>
              <a:t>Eventueel kan je dit filmpje tonen: </a:t>
            </a:r>
            <a:r>
              <a:rPr lang="nl-BE" dirty="0">
                <a:hlinkClick r:id="rId3"/>
              </a:rPr>
              <a:t>https://www.werfze.be/my-job/op-een-calculator-kan-je-rekenen</a:t>
            </a:r>
          </a:p>
          <a:p>
            <a:endParaRPr lang="nl-BE" dirty="0">
              <a:cs typeface="Calibri"/>
            </a:endParaRPr>
          </a:p>
          <a:p>
            <a:r>
              <a:rPr lang="nl-BE" dirty="0">
                <a:cs typeface="Calibri"/>
              </a:rPr>
              <a:t>Nog tijd genoeg? Laat de leerlingen zelf de knelpuntberoepen uit de bouwsector opzoeken op de website van VDAB.</a:t>
            </a:r>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32</a:t>
            </a:fld>
            <a:endParaRPr lang="en-BE"/>
          </a:p>
        </p:txBody>
      </p:sp>
    </p:spTree>
    <p:extLst>
      <p:ext uri="{BB962C8B-B14F-4D97-AF65-F5344CB8AC3E}">
        <p14:creationId xmlns:p14="http://schemas.microsoft.com/office/powerpoint/2010/main" val="2897993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Enkele weetjes over de toekomst zodat de leerlingen beseffen dat er nood is aan sterke medewerkers voor de bouwsector.</a:t>
            </a:r>
            <a:endParaRPr lang="nl-NL"/>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35</a:t>
            </a:fld>
            <a:endParaRPr lang="en-BE"/>
          </a:p>
        </p:txBody>
      </p:sp>
    </p:spTree>
    <p:extLst>
      <p:ext uri="{BB962C8B-B14F-4D97-AF65-F5344CB8AC3E}">
        <p14:creationId xmlns:p14="http://schemas.microsoft.com/office/powerpoint/2010/main" val="3835417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Hoe gaan onze steden en huizen er binnen 15 jaar uitzien?</a:t>
            </a:r>
            <a:endParaRPr lang="en-US"/>
          </a:p>
          <a:p>
            <a:endParaRPr lang="nl-BE"/>
          </a:p>
          <a:p>
            <a:r>
              <a:rPr lang="nl-BE"/>
              <a:t>Nieuwe manier van bouwen: creatief en innovatief bouwen?</a:t>
            </a:r>
          </a:p>
          <a:p>
            <a:r>
              <a:rPr lang="nl-BE" err="1"/>
              <a:t>Biobased</a:t>
            </a:r>
            <a:r>
              <a:rPr lang="nl-BE"/>
              <a:t>-circulair bouwen?</a:t>
            </a:r>
            <a:endParaRPr lang="en-US"/>
          </a:p>
          <a:p>
            <a:r>
              <a:rPr lang="nl-BE"/>
              <a:t>Groendaken?</a:t>
            </a:r>
            <a:endParaRPr lang="en-US"/>
          </a:p>
          <a:p>
            <a:r>
              <a:rPr lang="nl-BE"/>
              <a:t>Meer in de hoogte voor minder belasting op het aardoppervlak?</a:t>
            </a:r>
            <a:endParaRPr lang="nl-NL"/>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36</a:t>
            </a:fld>
            <a:endParaRPr lang="en-BE"/>
          </a:p>
        </p:txBody>
      </p:sp>
    </p:spTree>
    <p:extLst>
      <p:ext uri="{BB962C8B-B14F-4D97-AF65-F5344CB8AC3E}">
        <p14:creationId xmlns:p14="http://schemas.microsoft.com/office/powerpoint/2010/main" val="492015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Geef duidelijk aan </a:t>
            </a:r>
            <a:r>
              <a:rPr lang="nl-BE" err="1"/>
              <a:t>aan</a:t>
            </a:r>
            <a:r>
              <a:rPr lang="nl-BE"/>
              <a:t> de leerlingen welke noden er zijn in je bedrijf en binnen de sector. </a:t>
            </a:r>
            <a:endParaRPr lang="en-US"/>
          </a:p>
          <a:p>
            <a:r>
              <a:rPr lang="nl-BE"/>
              <a:t>Welke profielen zijn er nodig? Welke knelpuntberoepen zijn er binnen de sector?</a:t>
            </a:r>
            <a:endParaRPr lang="en-US"/>
          </a:p>
          <a:p>
            <a:endParaRPr lang="nl-NL"/>
          </a:p>
          <a:p>
            <a:r>
              <a:rPr lang="nl-NL"/>
              <a:t>INTERACTIEVE OPDRACHT:</a:t>
            </a:r>
            <a:endParaRPr lang="nl-BE"/>
          </a:p>
          <a:p>
            <a:r>
              <a:rPr lang="nl-NL"/>
              <a:t>Vraag aan de leerlingen om de knelpuntberoepen van jouw sector op te zoeken op de site van de VDAB.</a:t>
            </a:r>
            <a:endParaRPr lang="nl-BE"/>
          </a:p>
          <a:p>
            <a:r>
              <a:rPr lang="nl-NL">
                <a:hlinkClick r:id="rId3"/>
              </a:rPr>
              <a:t>https://www.vdab.be/sites/default/files/media/files/Knelpuntberoepen2023.pdf</a:t>
            </a:r>
            <a:endParaRPr lang="nl-BE"/>
          </a:p>
          <a:p>
            <a:r>
              <a:rPr lang="nl-NL"/>
              <a:t> </a:t>
            </a:r>
            <a:endParaRPr lang="nl-BE"/>
          </a:p>
          <a:p>
            <a:pPr marL="449580"/>
            <a:r>
              <a:rPr lang="nl-NL"/>
              <a:t>Neem zelf ook een kijkje op de site van de VDAB voor knelpuntberoepen. Zo kan je aan de leerlingen de juiste informatie door geven.</a:t>
            </a:r>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38</a:t>
            </a:fld>
            <a:endParaRPr lang="en-BE"/>
          </a:p>
        </p:txBody>
      </p:sp>
    </p:spTree>
    <p:extLst>
      <p:ext uri="{BB962C8B-B14F-4D97-AF65-F5344CB8AC3E}">
        <p14:creationId xmlns:p14="http://schemas.microsoft.com/office/powerpoint/2010/main" val="200562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Stel vijf vragen over je presentatie.</a:t>
            </a:r>
            <a:endParaRPr lang="en-US"/>
          </a:p>
          <a:p>
            <a:r>
              <a:rPr lang="nl-NL" i="1" u="sng"/>
              <a:t>Bijvoorbeeld:</a:t>
            </a:r>
            <a:endParaRPr lang="nl-BE"/>
          </a:p>
          <a:p>
            <a:pPr marL="342900" indent="-342900">
              <a:buFont typeface="Symbol,Sans-Serif"/>
              <a:buChar char=""/>
            </a:pPr>
            <a:r>
              <a:rPr lang="nl-NL"/>
              <a:t>Som 3 belangrijke taken op van mijn job.</a:t>
            </a:r>
            <a:endParaRPr lang="nl-BE"/>
          </a:p>
          <a:p>
            <a:pPr marL="342900" indent="-342900">
              <a:buFont typeface="Symbol,Sans-Serif"/>
              <a:buChar char=""/>
            </a:pPr>
            <a:r>
              <a:rPr lang="nl-NL"/>
              <a:t>Wat zijn de beroepen van 2 collega’s en beschrijf deze kort.</a:t>
            </a:r>
            <a:endParaRPr lang="nl-BE"/>
          </a:p>
          <a:p>
            <a:pPr marL="342900" indent="-342900">
              <a:buFont typeface="Symbol,Sans-Serif"/>
              <a:buChar char=""/>
            </a:pPr>
            <a:r>
              <a:rPr lang="nl-NL"/>
              <a:t>In welke sector werk ik?</a:t>
            </a:r>
            <a:endParaRPr lang="nl-BE"/>
          </a:p>
          <a:p>
            <a:pPr marL="342900" indent="-342900">
              <a:buFont typeface="Symbol,Sans-Serif"/>
              <a:buChar char=""/>
            </a:pPr>
            <a:r>
              <a:rPr lang="nl-NL"/>
              <a:t>Welke studie kan je het best volgen voor mijn job? (en heb ik dit ook gedaan?)</a:t>
            </a:r>
            <a:endParaRPr lang="nl-BE"/>
          </a:p>
          <a:p>
            <a:pPr marL="342900" indent="-342900">
              <a:buFont typeface="Symbol,Sans-Serif"/>
              <a:buChar char=""/>
            </a:pPr>
            <a:r>
              <a:rPr lang="nl-NL"/>
              <a:t>Geef één voorbeeld hoe mijn bedrijf inspeelt op de klimaatproblemen en/of hoe het bedrijf innoveert. Bedenk zelf ook één voorbeeld hoe het bedrijf nog beter zou kunnen doen.</a:t>
            </a:r>
            <a:endParaRPr lang="nl-BE"/>
          </a:p>
          <a:p>
            <a:endParaRPr lang="nl-BE"/>
          </a:p>
          <a:p>
            <a:r>
              <a:rPr lang="nl-BE"/>
              <a:t>Door middel van een interactieve tool zoals </a:t>
            </a:r>
            <a:r>
              <a:rPr lang="nl-BE" err="1"/>
              <a:t>Wooclap</a:t>
            </a:r>
            <a:r>
              <a:rPr lang="nl-BE"/>
              <a:t>, </a:t>
            </a:r>
            <a:r>
              <a:rPr lang="nl-BE" err="1"/>
              <a:t>Kahoot</a:t>
            </a:r>
            <a:r>
              <a:rPr lang="nl-BE"/>
              <a:t> of </a:t>
            </a:r>
            <a:r>
              <a:rPr lang="nl-BE" err="1"/>
              <a:t>Mentimeter</a:t>
            </a:r>
            <a:r>
              <a:rPr lang="nl-BE"/>
              <a:t> kan je deze vragen in de PPT verwerken. In de handleiding geven we meer uitleg bij deze tools. </a:t>
            </a:r>
            <a:endParaRPr lang="en-US"/>
          </a:p>
          <a:p>
            <a:r>
              <a:rPr lang="nl-BE"/>
              <a:t> </a:t>
            </a:r>
            <a:endParaRPr lang="en-US"/>
          </a:p>
          <a:p>
            <a:r>
              <a:rPr lang="nl-BE"/>
              <a:t>Is een digitale quiz voor jou een stap te ver? Geen probleem! Je kan het ook eenvoudig, leuk maken. Bv. neem een bal mee naar de klas en gooi de bal naar de leerling die jij aan het woord wil laten om je vraag te beantwoorden. Of speel </a:t>
            </a:r>
            <a:r>
              <a:rPr lang="nl-BE" err="1"/>
              <a:t>pictionary</a:t>
            </a:r>
            <a:r>
              <a:rPr lang="nl-BE"/>
              <a:t> of scrabble met de nieuwe woorden die de leerlingen hebben geleerd... Mogelijkheden genoeg! </a:t>
            </a:r>
            <a:endParaRPr lang="en-US"/>
          </a:p>
          <a:p>
            <a:endParaRPr lang="nl-BE"/>
          </a:p>
          <a:p>
            <a:r>
              <a:rPr lang="nl-BE"/>
              <a:t>Enkel nieuwe/moeilijke woorden vanuit de presentatie in een kruiswoordraadsel:</a:t>
            </a:r>
            <a:endParaRPr lang="en-US"/>
          </a:p>
          <a:p>
            <a:r>
              <a:rPr lang="nl-BE">
                <a:hlinkClick r:id="rId3"/>
              </a:rPr>
              <a:t>https://www.woordzoekers.org/kruiswoordpuzzel-maken/</a:t>
            </a:r>
            <a:endParaRPr lang="en-US"/>
          </a:p>
          <a:p>
            <a:endParaRPr lang="nl-BE"/>
          </a:p>
          <a:p>
            <a:r>
              <a:rPr lang="nl-BE"/>
              <a:t>Of je maakt er een rebus van:</a:t>
            </a:r>
            <a:endParaRPr lang="en-US"/>
          </a:p>
          <a:p>
            <a:r>
              <a:rPr lang="nl-BE">
                <a:hlinkClick r:id="rId4"/>
              </a:rPr>
              <a:t>https://rebus.club/nl</a:t>
            </a:r>
            <a:endParaRPr lang="nl-NL"/>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39</a:t>
            </a:fld>
            <a:endParaRPr lang="en-BE"/>
          </a:p>
        </p:txBody>
      </p:sp>
    </p:spTree>
    <p:extLst>
      <p:ext uri="{BB962C8B-B14F-4D97-AF65-F5344CB8AC3E}">
        <p14:creationId xmlns:p14="http://schemas.microsoft.com/office/powerpoint/2010/main" val="46082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Vat nog even kort samen:</a:t>
            </a:r>
            <a:endParaRPr lang="nl-NL"/>
          </a:p>
          <a:p>
            <a:pPr marL="171450" indent="-171450">
              <a:buFont typeface="Arial,Sans-Serif"/>
              <a:buChar char="•"/>
            </a:pPr>
            <a:r>
              <a:rPr lang="nl-BE"/>
              <a:t>Troeven werken in de bouwsector</a:t>
            </a:r>
          </a:p>
          <a:p>
            <a:pPr marL="171450" indent="-171450">
              <a:buFont typeface="Arial,Sans-Serif"/>
              <a:buChar char="•"/>
            </a:pPr>
            <a:r>
              <a:rPr lang="nl-BE"/>
              <a:t>Werk gegarandeerd!</a:t>
            </a:r>
          </a:p>
          <a:p>
            <a:pPr marL="171450" indent="-171450">
              <a:buFont typeface="Arial,Sans-Serif"/>
              <a:buChar char="•"/>
            </a:pPr>
            <a:r>
              <a:rPr lang="nl-BE"/>
              <a:t>Innovatief!</a:t>
            </a:r>
          </a:p>
          <a:p>
            <a:pPr marL="171450" indent="-171450">
              <a:buFont typeface="Arial,Sans-Serif"/>
              <a:buChar char="•"/>
            </a:pPr>
            <a:r>
              <a:rPr lang="nl-BE"/>
              <a:t>Correcte verloning!</a:t>
            </a:r>
          </a:p>
          <a:p>
            <a:pPr marL="171450" indent="-171450">
              <a:buFont typeface="Arial,Sans-Serif"/>
              <a:buChar char="•"/>
            </a:pPr>
            <a:r>
              <a:rPr lang="nl-BE"/>
              <a:t>Duurzaam!</a:t>
            </a:r>
          </a:p>
          <a:p>
            <a:endParaRPr lang="nl-BE"/>
          </a:p>
          <a:p>
            <a:r>
              <a:rPr lang="nl-BE"/>
              <a:t>Enkele unieke eigenschappen van je beroep en je bedrijf.</a:t>
            </a:r>
            <a:endParaRPr lang="en-US"/>
          </a:p>
          <a:p>
            <a:r>
              <a:rPr lang="nl-BE"/>
              <a:t>Kan je deze verduidelijken met tastbaar materiaal, een foto of een filmpje; dan is dit zeker een pluspunt.</a:t>
            </a:r>
            <a:endParaRPr lang="en-US"/>
          </a:p>
          <a:p>
            <a:r>
              <a:rPr lang="nl-BE"/>
              <a:t>Dit kan je ook in een interactieve quizvorm aanbieden of één van de eerder besproken andere opties.</a:t>
            </a:r>
            <a:endParaRPr lang="nl-NL"/>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40</a:t>
            </a:fld>
            <a:endParaRPr lang="en-BE"/>
          </a:p>
        </p:txBody>
      </p:sp>
    </p:spTree>
    <p:extLst>
      <p:ext uri="{BB962C8B-B14F-4D97-AF65-F5344CB8AC3E}">
        <p14:creationId xmlns:p14="http://schemas.microsoft.com/office/powerpoint/2010/main" val="278264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Vul op de aangewezen plaats je eigen naam, bedrijf, functie … in. Je kunt de foto vervangen door een leuke foto van jezelf in het bedrijf of met je gezin. Dat maakt de presentatie persoonlijker en verkleint de ‘barrière’ ook onmiddellijk tussen jou en de leerlingen.</a:t>
            </a:r>
          </a:p>
          <a:p>
            <a:endParaRPr lang="nl-BE">
              <a:cs typeface="Calibri"/>
            </a:endParaRPr>
          </a:p>
          <a:p>
            <a:r>
              <a:rPr lang="nl-BE">
                <a:cs typeface="Calibri"/>
              </a:rPr>
              <a:t>Surf zeker ook naar de website werfze.be. Hier kan je allerlei beroepsfilmpjes vinden, mogelijk ook van jouw beroep, die concreet uitleggen wat deze persoon precies doet.</a:t>
            </a:r>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7</a:t>
            </a:fld>
            <a:endParaRPr lang="en-BE"/>
          </a:p>
        </p:txBody>
      </p:sp>
    </p:spTree>
    <p:extLst>
      <p:ext uri="{BB962C8B-B14F-4D97-AF65-F5344CB8AC3E}">
        <p14:creationId xmlns:p14="http://schemas.microsoft.com/office/powerpoint/2010/main" val="3605363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leerlingen hebben in groepjes enkele vragen voorbereid en zullen die nu één voor één aan jou stellen. Ook dit kan je op een leuke ontspannen manier aanpakken. Hierin ben je helemaal vrij.</a:t>
            </a:r>
            <a:endParaRPr lang="en-US"/>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41</a:t>
            </a:fld>
            <a:endParaRPr lang="en-BE"/>
          </a:p>
        </p:txBody>
      </p:sp>
    </p:spTree>
    <p:extLst>
      <p:ext uri="{BB962C8B-B14F-4D97-AF65-F5344CB8AC3E}">
        <p14:creationId xmlns:p14="http://schemas.microsoft.com/office/powerpoint/2010/main" val="396397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Vertel kort wat je bedrijf doet/produceert.</a:t>
            </a:r>
            <a:endParaRPr lang="en-US"/>
          </a:p>
          <a:p>
            <a:endParaRPr lang="nl-BE"/>
          </a:p>
          <a:p>
            <a:r>
              <a:rPr lang="nl-BE"/>
              <a:t>Vul elk onderdeel aan met de gegevens van je bedrijf.</a:t>
            </a:r>
            <a:endParaRPr lang="en-US"/>
          </a:p>
          <a:p>
            <a:r>
              <a:rPr lang="nl-BE"/>
              <a:t>In welke </a:t>
            </a:r>
            <a:r>
              <a:rPr lang="nl-BE" b="1"/>
              <a:t>sector </a:t>
            </a:r>
            <a:r>
              <a:rPr lang="nl-BE"/>
              <a:t>is het bedrijf actief?</a:t>
            </a:r>
            <a:endParaRPr lang="en-US"/>
          </a:p>
          <a:p>
            <a:r>
              <a:rPr lang="nl-BE"/>
              <a:t>Wat is de</a:t>
            </a:r>
            <a:r>
              <a:rPr lang="nl-BE" b="1"/>
              <a:t> locatie</a:t>
            </a:r>
            <a:r>
              <a:rPr lang="nl-BE"/>
              <a:t>?</a:t>
            </a:r>
          </a:p>
          <a:p>
            <a:r>
              <a:rPr lang="nl-BE"/>
              <a:t>In welke </a:t>
            </a:r>
            <a:r>
              <a:rPr lang="nl-BE" b="1"/>
              <a:t>landen/regio’s</a:t>
            </a:r>
            <a:r>
              <a:rPr lang="nl-BE"/>
              <a:t> is je bedrijf actief?</a:t>
            </a:r>
            <a:endParaRPr lang="en-US"/>
          </a:p>
          <a:p>
            <a:r>
              <a:rPr lang="nl-BE" b="1"/>
              <a:t>Wanneer</a:t>
            </a:r>
            <a:r>
              <a:rPr lang="nl-BE"/>
              <a:t> is het bedrijf opgestart/opgericht?</a:t>
            </a:r>
            <a:endParaRPr lang="en-US"/>
          </a:p>
          <a:p>
            <a:r>
              <a:rPr lang="nl-BE"/>
              <a:t>Hoeveel </a:t>
            </a:r>
            <a:r>
              <a:rPr lang="nl-BE" b="1"/>
              <a:t>filialen</a:t>
            </a:r>
            <a:r>
              <a:rPr lang="nl-BE"/>
              <a:t> heeft je bedrijf?</a:t>
            </a:r>
            <a:endParaRPr lang="en-US"/>
          </a:p>
          <a:p>
            <a:r>
              <a:rPr lang="nl-BE"/>
              <a:t>Hoeveel </a:t>
            </a:r>
            <a:r>
              <a:rPr lang="nl-BE" b="1"/>
              <a:t>werknemers</a:t>
            </a:r>
            <a:r>
              <a:rPr lang="nl-BE"/>
              <a:t> telt je bedrijf? Som in grote lijnen enkele beroepen op.</a:t>
            </a:r>
            <a:endParaRPr lang="nl-NL"/>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8</a:t>
            </a:fld>
            <a:endParaRPr lang="en-BE"/>
          </a:p>
        </p:txBody>
      </p:sp>
    </p:spTree>
    <p:extLst>
      <p:ext uri="{BB962C8B-B14F-4D97-AF65-F5344CB8AC3E}">
        <p14:creationId xmlns:p14="http://schemas.microsoft.com/office/powerpoint/2010/main" val="348367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Vul je functie in op de slide + een aantal kernwoorden</a:t>
            </a:r>
            <a:endParaRPr lang="en-US" dirty="0"/>
          </a:p>
          <a:p>
            <a:r>
              <a:rPr lang="nl-BE" dirty="0"/>
              <a:t>Vervang de foto's door enkele typerende foto's vanuit je bedrijf/sector. </a:t>
            </a:r>
            <a:endParaRPr lang="en-US" dirty="0"/>
          </a:p>
          <a:p>
            <a:r>
              <a:rPr lang="nl-BE" dirty="0"/>
              <a:t>Kan je materiaal van je bedrijf meebrengen? Zeker doen! Dit is een enorme meerwaarde voor de leerlingen.</a:t>
            </a:r>
            <a:br>
              <a:rPr lang="nl-BE" dirty="0">
                <a:cs typeface="+mn-lt"/>
              </a:rPr>
            </a:br>
            <a:endParaRPr lang="nl-BE" dirty="0"/>
          </a:p>
          <a:p>
            <a:r>
              <a:rPr lang="nl-BE" dirty="0"/>
              <a:t>Hoe ben je bij dit bedrijf terecht gekomen? </a:t>
            </a:r>
            <a:endParaRPr lang="en-US" dirty="0"/>
          </a:p>
          <a:p>
            <a:r>
              <a:rPr lang="nl-BE" dirty="0"/>
              <a:t>Waarom heb je voor dit bedrijf gekozen? </a:t>
            </a:r>
            <a:endParaRPr lang="en-US" dirty="0"/>
          </a:p>
          <a:p>
            <a:r>
              <a:rPr lang="nl-BE" dirty="0"/>
              <a:t>Welke weg heb je afgelegd binnen dit bedrijf? </a:t>
            </a:r>
            <a:endParaRPr lang="en-US" dirty="0"/>
          </a:p>
          <a:p>
            <a:r>
              <a:rPr lang="nl-BE" dirty="0"/>
              <a:t>Wat is het leukste onderdeel van je werk, wat geeft je energie om je elke dag terug in te zetten?</a:t>
            </a:r>
            <a:endParaRPr lang="en-US" dirty="0"/>
          </a:p>
          <a:p>
            <a:r>
              <a:rPr lang="nl-BE" dirty="0"/>
              <a:t>Tot welk onderdeel van de bouwsector hoort je bedrijf? (woningbouw, industriebouw, wegenwerken, baggersector; ruwbouw, schrijnwerkerij, sanitair, cv ... ) </a:t>
            </a:r>
            <a:endParaRPr lang="en-US" dirty="0"/>
          </a:p>
          <a:p>
            <a:r>
              <a:rPr lang="nl-BE" dirty="0"/>
              <a:t>Met welke andere sectoren werkt je bedrijf samen?</a:t>
            </a:r>
          </a:p>
          <a:p>
            <a:r>
              <a:rPr lang="nl-BE" dirty="0">
                <a:solidFill>
                  <a:schemeClr val="accent1"/>
                </a:solidFill>
              </a:rPr>
              <a:t>https://vimeo.com/402934264</a:t>
            </a:r>
            <a:endParaRPr lang="nl-BE" dirty="0">
              <a:solidFill>
                <a:schemeClr val="accent1"/>
              </a:solidFill>
              <a:cs typeface="Calibri"/>
            </a:endParaRPr>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9</a:t>
            </a:fld>
            <a:endParaRPr lang="en-BE"/>
          </a:p>
        </p:txBody>
      </p:sp>
    </p:spTree>
    <p:extLst>
      <p:ext uri="{BB962C8B-B14F-4D97-AF65-F5344CB8AC3E}">
        <p14:creationId xmlns:p14="http://schemas.microsoft.com/office/powerpoint/2010/main" val="13128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Maak een filmpje/voorstelling van enkele werknemers binnen je bedrijf. Ga bijvoorbeeld met je gsm door het bedrijf en laat een aantal collega's zich kort voorstellen. Ideaal is dat je verschillende functies kort aan bod laat komen (kaderleden, bedienden, arbeiders). Probeer hierin een mix te maken van jong/oud en man/vrouw. Geef voorrang aan jonge en/of vrouwelijke medewerkers. Beperk je filmpje tot maximaal twee minuten.</a:t>
            </a:r>
            <a:endParaRPr lang="en-US" dirty="0"/>
          </a:p>
          <a:p>
            <a:r>
              <a:rPr lang="nl-BE" dirty="0"/>
              <a:t>Als het niet lukt om zelf filmpjes te maken, kun je de filmpjes van Werfze in de PPT integreren (</a:t>
            </a:r>
            <a:r>
              <a:rPr lang="nl-BE" dirty="0">
                <a:hlinkClick r:id="rId3"/>
              </a:rPr>
              <a:t>www.werfze.be</a:t>
            </a:r>
            <a:r>
              <a:rPr lang="nl-BE" dirty="0"/>
              <a:t>):</a:t>
            </a:r>
            <a:endParaRPr lang="nl-BE" dirty="0">
              <a:cs typeface="Calibri"/>
            </a:endParaRPr>
          </a:p>
          <a:p>
            <a:endParaRPr lang="nl-BE" dirty="0"/>
          </a:p>
          <a:p>
            <a:r>
              <a:rPr lang="nl-BE" dirty="0">
                <a:hlinkClick r:id="rId4"/>
              </a:rPr>
              <a:t>https://www.werfze.be/my-job/zonnekoning-zonder-hoogtevrees</a:t>
            </a:r>
            <a:r>
              <a:rPr lang="nl-BE" dirty="0"/>
              <a:t> - </a:t>
            </a:r>
            <a:r>
              <a:rPr lang="nl-BE" dirty="0">
                <a:hlinkClick r:id="rId5"/>
              </a:rPr>
              <a:t>https://vimeo.com/469418331</a:t>
            </a:r>
            <a:endParaRPr lang="nl-BE" dirty="0"/>
          </a:p>
          <a:p>
            <a:r>
              <a:rPr lang="nl-BE" dirty="0">
                <a:hlinkClick r:id="rId6"/>
              </a:rPr>
              <a:t>https://www.werfze.be/my-job/ter-land-ter-zee-en-in-de-lucht - </a:t>
            </a:r>
            <a:r>
              <a:rPr lang="nl-BE" dirty="0"/>
              <a:t>https://vimeo.com/487766085</a:t>
            </a:r>
            <a:endParaRPr lang="en-US" dirty="0"/>
          </a:p>
          <a:p>
            <a:r>
              <a:rPr lang="nl-BE" dirty="0">
                <a:hlinkClick r:id="rId7"/>
              </a:rPr>
              <a:t>https://www.werfze.be/my-job/innovatie-onderscheidt-leiders-van-volgers</a:t>
            </a:r>
            <a:r>
              <a:rPr lang="nl-BE" dirty="0"/>
              <a:t> - </a:t>
            </a:r>
            <a:r>
              <a:rPr lang="nl-BE" dirty="0">
                <a:hlinkClick r:id="rId8"/>
              </a:rPr>
              <a:t>https://vimeo.com/450780272</a:t>
            </a:r>
            <a:endParaRPr lang="nl-BE" dirty="0"/>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10</a:t>
            </a:fld>
            <a:endParaRPr lang="en-BE"/>
          </a:p>
        </p:txBody>
      </p:sp>
    </p:spTree>
    <p:extLst>
      <p:ext uri="{BB962C8B-B14F-4D97-AF65-F5344CB8AC3E}">
        <p14:creationId xmlns:p14="http://schemas.microsoft.com/office/powerpoint/2010/main" val="172815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Alternatief voor een video uit je eigen bedrijf is zijn enkele foto's van collega's met naam, functie en een sprekende quote.</a:t>
            </a:r>
            <a:endParaRPr lang="nl-NL">
              <a:cs typeface="Calibri"/>
            </a:endParaRPr>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11</a:t>
            </a:fld>
            <a:endParaRPr lang="en-BE"/>
          </a:p>
        </p:txBody>
      </p:sp>
    </p:spTree>
    <p:extLst>
      <p:ext uri="{BB962C8B-B14F-4D97-AF65-F5344CB8AC3E}">
        <p14:creationId xmlns:p14="http://schemas.microsoft.com/office/powerpoint/2010/main" val="253606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r>
              <a:rPr lang="nl-BE"/>
              <a:t>Hoe ziet je werkdag eruit?  </a:t>
            </a:r>
            <a:endParaRPr lang="en-US"/>
          </a:p>
          <a:p>
            <a:r>
              <a:rPr lang="nl-BE"/>
              <a:t>Leg de nadruk op de vaardigheden en de competenties die je nodig hebt in je job.</a:t>
            </a:r>
            <a:endParaRPr lang="en-US"/>
          </a:p>
          <a:p>
            <a:endParaRPr lang="nl-BE"/>
          </a:p>
          <a:p>
            <a:r>
              <a:rPr lang="nl-BE"/>
              <a:t>Met wie werk je samen?  </a:t>
            </a:r>
            <a:endParaRPr lang="en-US">
              <a:cs typeface="Calibri"/>
            </a:endParaRPr>
          </a:p>
          <a:p>
            <a:r>
              <a:rPr lang="nl-BE"/>
              <a:t>Verwijs hierbij ook naar de collega’s die je bij de vorige slide hebt vernoemd.  </a:t>
            </a:r>
            <a:endParaRPr lang="en-US"/>
          </a:p>
          <a:p>
            <a:endParaRPr lang="nl-BE"/>
          </a:p>
          <a:p>
            <a:r>
              <a:rPr lang="nl-BE"/>
              <a:t>Gebruik fotomateriaal om de leerlingen duidelijk te maken wat je werk juist inhoudt. Een beeld zegt meer dan duizend woorden. </a:t>
            </a:r>
            <a:endParaRPr lang="nl-NL">
              <a:cs typeface="Calibri"/>
            </a:endParaRPr>
          </a:p>
        </p:txBody>
      </p:sp>
      <p:sp>
        <p:nvSpPr>
          <p:cNvPr id="4" name="Tijdelijke aanduiding voor dianummer 3"/>
          <p:cNvSpPr>
            <a:spLocks noGrp="1"/>
          </p:cNvSpPr>
          <p:nvPr>
            <p:ph type="sldNum" sz="quarter" idx="5"/>
          </p:nvPr>
        </p:nvSpPr>
        <p:spPr/>
        <p:txBody>
          <a:bodyPr/>
          <a:lstStyle/>
          <a:p>
            <a:fld id="{B2433BA1-01B9-2649-8641-141DEF57475E}" type="slidenum">
              <a:rPr lang="en-BE" smtClean="0"/>
              <a:t>12</a:t>
            </a:fld>
            <a:endParaRPr lang="en-BE"/>
          </a:p>
        </p:txBody>
      </p:sp>
    </p:spTree>
    <p:extLst>
      <p:ext uri="{BB962C8B-B14F-4D97-AF65-F5344CB8AC3E}">
        <p14:creationId xmlns:p14="http://schemas.microsoft.com/office/powerpoint/2010/main" val="1068559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Korte toelichting bij de studies die je volgde/het pad dat je hebt afgelegd:</a:t>
            </a:r>
            <a:endParaRPr lang="nl-NL" dirty="0"/>
          </a:p>
          <a:p>
            <a:r>
              <a:rPr lang="nl-BE" dirty="0"/>
              <a:t>Secundair onderwijs (1e, 2e en 3e graad)</a:t>
            </a:r>
            <a:endParaRPr lang="nl-NL" dirty="0"/>
          </a:p>
          <a:p>
            <a:r>
              <a:rPr lang="nl-BE" dirty="0"/>
              <a:t>Hogeschool of universiteit </a:t>
            </a:r>
            <a:endParaRPr lang="en-US" dirty="0"/>
          </a:p>
          <a:p>
            <a:r>
              <a:rPr lang="nl-BE" dirty="0"/>
              <a:t>Avondschool</a:t>
            </a:r>
            <a:endParaRPr lang="en-US" dirty="0"/>
          </a:p>
          <a:p>
            <a:r>
              <a:rPr lang="nl-BE" dirty="0"/>
              <a:t>Extra opleidingen tijdens je werk / levenslang leren</a:t>
            </a:r>
            <a:endParaRPr lang="nl-BE" dirty="0">
              <a:cs typeface="Calibri"/>
            </a:endParaRPr>
          </a:p>
          <a:p>
            <a:endParaRPr lang="nl-BE" dirty="0"/>
          </a:p>
          <a:p>
            <a:r>
              <a:rPr lang="nl-BE" dirty="0"/>
              <a:t>Is een permanente bijscholing nodig voor je werk? </a:t>
            </a:r>
            <a:endParaRPr lang="en-US" dirty="0">
              <a:cs typeface="Calibri"/>
            </a:endParaRPr>
          </a:p>
          <a:p>
            <a:r>
              <a:rPr lang="nl-BE" dirty="0"/>
              <a:t>Welke moeilijkheden heb je ondervonden tijdens je studies? </a:t>
            </a:r>
            <a:endParaRPr lang="en-US" dirty="0"/>
          </a:p>
          <a:p>
            <a:r>
              <a:rPr lang="nl-BE" dirty="0"/>
              <a:t>Wat vond je de leukste momenten tijdens je studies? </a:t>
            </a:r>
            <a:endParaRPr lang="en-US" dirty="0"/>
          </a:p>
          <a:p>
            <a:r>
              <a:rPr lang="nl-BE" dirty="0"/>
              <a:t>Zou je iets veranderen aan je studiekeuze, nu je weet wat je werk écht inhoudt?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schemeClr val="accent1"/>
                </a:solidFill>
              </a:rPr>
              <a:t>https://vimeo.com/402934264</a:t>
            </a:r>
            <a:endParaRPr lang="nl-BE" dirty="0">
              <a:solidFill>
                <a:schemeClr val="accent1"/>
              </a:solidFill>
              <a:cs typeface="Calibri"/>
            </a:endParaRPr>
          </a:p>
        </p:txBody>
      </p:sp>
      <p:sp>
        <p:nvSpPr>
          <p:cNvPr id="4" name="Slide Number Placeholder 3"/>
          <p:cNvSpPr>
            <a:spLocks noGrp="1"/>
          </p:cNvSpPr>
          <p:nvPr>
            <p:ph type="sldNum" sz="quarter" idx="5"/>
          </p:nvPr>
        </p:nvSpPr>
        <p:spPr/>
        <p:txBody>
          <a:bodyPr/>
          <a:lstStyle/>
          <a:p>
            <a:fld id="{B2433BA1-01B9-2649-8641-141DEF57475E}" type="slidenum">
              <a:rPr lang="en-BE" smtClean="0"/>
              <a:t>13</a:t>
            </a:fld>
            <a:endParaRPr lang="en-BE"/>
          </a:p>
        </p:txBody>
      </p:sp>
    </p:spTree>
    <p:extLst>
      <p:ext uri="{BB962C8B-B14F-4D97-AF65-F5344CB8AC3E}">
        <p14:creationId xmlns:p14="http://schemas.microsoft.com/office/powerpoint/2010/main" val="260506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C127-3F60-1925-3D6C-600A0E338B04}"/>
              </a:ext>
            </a:extLst>
          </p:cNvPr>
          <p:cNvSpPr>
            <a:spLocks noGrp="1"/>
          </p:cNvSpPr>
          <p:nvPr>
            <p:ph type="ctrTitle"/>
          </p:nvPr>
        </p:nvSpPr>
        <p:spPr>
          <a:xfrm>
            <a:off x="2513013" y="1850860"/>
            <a:ext cx="15078075" cy="3937329"/>
          </a:xfrm>
        </p:spPr>
        <p:txBody>
          <a:bodyPr anchor="b"/>
          <a:lstStyle>
            <a:lvl1pPr algn="ctr">
              <a:defRPr sz="9894"/>
            </a:lvl1pPr>
          </a:lstStyle>
          <a:p>
            <a:r>
              <a:rPr lang="en-GB"/>
              <a:t>Click to edit Master title style</a:t>
            </a:r>
            <a:endParaRPr lang="en-BE"/>
          </a:p>
        </p:txBody>
      </p:sp>
      <p:sp>
        <p:nvSpPr>
          <p:cNvPr id="3" name="Subtitle 2">
            <a:extLst>
              <a:ext uri="{FF2B5EF4-FFF2-40B4-BE49-F238E27FC236}">
                <a16:creationId xmlns:a16="http://schemas.microsoft.com/office/drawing/2014/main" id="{BB967BCF-B6CF-1EA8-35B7-D280A81F1C0A}"/>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D947B6AB-3DCF-D672-4072-00E93E002F08}"/>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5" name="Footer Placeholder 4">
            <a:extLst>
              <a:ext uri="{FF2B5EF4-FFF2-40B4-BE49-F238E27FC236}">
                <a16:creationId xmlns:a16="http://schemas.microsoft.com/office/drawing/2014/main" id="{901BC98D-B96C-0517-812D-653FC8E46DE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1E05228-D10C-D16A-C422-9CAE59F26087}"/>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125002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E124-7D72-8F22-1E99-7D83E4147519}"/>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C1DA23AA-AD68-DB00-5A79-E83823EC1E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F6F17B4B-DD01-AD4F-6395-86C1B317D924}"/>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5" name="Footer Placeholder 4">
            <a:extLst>
              <a:ext uri="{FF2B5EF4-FFF2-40B4-BE49-F238E27FC236}">
                <a16:creationId xmlns:a16="http://schemas.microsoft.com/office/drawing/2014/main" id="{2DDD1EDC-506D-25FA-DFBE-7FC0D5BC622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37EAD4F-EE22-D362-09F9-FE780231B9CB}"/>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3698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E9113-FBA3-328A-C189-630B4C321ACE}"/>
              </a:ext>
            </a:extLst>
          </p:cNvPr>
          <p:cNvSpPr>
            <a:spLocks noGrp="1"/>
          </p:cNvSpPr>
          <p:nvPr>
            <p:ph type="title" orient="vert"/>
          </p:nvPr>
        </p:nvSpPr>
        <p:spPr>
          <a:xfrm>
            <a:off x="14386996" y="602118"/>
            <a:ext cx="4334947" cy="9584151"/>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58462E09-2255-9AB9-204E-90A7AD11766B}"/>
              </a:ext>
            </a:extLst>
          </p:cNvPr>
          <p:cNvSpPr>
            <a:spLocks noGrp="1"/>
          </p:cNvSpPr>
          <p:nvPr>
            <p:ph type="body" orient="vert" idx="1"/>
          </p:nvPr>
        </p:nvSpPr>
        <p:spPr>
          <a:xfrm>
            <a:off x="1382157" y="602118"/>
            <a:ext cx="12753538" cy="95841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6A0723AC-61A6-F339-B836-8A581AEFB7F5}"/>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5" name="Footer Placeholder 4">
            <a:extLst>
              <a:ext uri="{FF2B5EF4-FFF2-40B4-BE49-F238E27FC236}">
                <a16:creationId xmlns:a16="http://schemas.microsoft.com/office/drawing/2014/main" id="{4110AA0D-6F96-29CA-BCC3-923EE17C85B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58456FF-9CF9-1A43-CFAA-D762345486E5}"/>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89162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877F-0F20-62D9-2A63-42AABED2402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55CD006E-4674-73AF-4184-50840ED1C8A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B07C56F7-4741-4965-B35A-8315CAE5C64B}"/>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5" name="Footer Placeholder 4">
            <a:extLst>
              <a:ext uri="{FF2B5EF4-FFF2-40B4-BE49-F238E27FC236}">
                <a16:creationId xmlns:a16="http://schemas.microsoft.com/office/drawing/2014/main" id="{0F6360EA-EDF1-C26C-F542-C5D61D11CB9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B81906F-CD70-5C0C-BF2A-314853D73672}"/>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327163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9274-03DC-1E43-AE7C-257D7C6D32A0}"/>
              </a:ext>
            </a:extLst>
          </p:cNvPr>
          <p:cNvSpPr>
            <a:spLocks noGrp="1"/>
          </p:cNvSpPr>
          <p:nvPr>
            <p:ph type="title"/>
          </p:nvPr>
        </p:nvSpPr>
        <p:spPr>
          <a:xfrm>
            <a:off x="1371686" y="2819485"/>
            <a:ext cx="17339786" cy="4704375"/>
          </a:xfrm>
        </p:spPr>
        <p:txBody>
          <a:bodyPr anchor="b"/>
          <a:lstStyle>
            <a:lvl1pPr>
              <a:defRPr sz="9894"/>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4C877F6F-459E-D6D2-45B9-4D850A2C428D}"/>
              </a:ext>
            </a:extLst>
          </p:cNvPr>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E0DF44-17A6-8267-9F69-10190D77C439}"/>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5" name="Footer Placeholder 4">
            <a:extLst>
              <a:ext uri="{FF2B5EF4-FFF2-40B4-BE49-F238E27FC236}">
                <a16:creationId xmlns:a16="http://schemas.microsoft.com/office/drawing/2014/main" id="{76FA3D97-0496-1529-7BD2-C9CD15DE3A0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94C0EB1-4C08-3B16-0DA7-F0276706CA1E}"/>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292629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070B-AB51-2FB8-5823-71EB43A3B20C}"/>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30016291-066D-D683-97DE-F7F39C600E30}"/>
              </a:ext>
            </a:extLst>
          </p:cNvPr>
          <p:cNvSpPr>
            <a:spLocks noGrp="1"/>
          </p:cNvSpPr>
          <p:nvPr>
            <p:ph sz="half" idx="1"/>
          </p:nvPr>
        </p:nvSpPr>
        <p:spPr>
          <a:xfrm>
            <a:off x="1382157" y="3010591"/>
            <a:ext cx="8544243" cy="7175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C347B65B-C6A0-4806-6951-F64882EA887B}"/>
              </a:ext>
            </a:extLst>
          </p:cNvPr>
          <p:cNvSpPr>
            <a:spLocks noGrp="1"/>
          </p:cNvSpPr>
          <p:nvPr>
            <p:ph sz="half" idx="2"/>
          </p:nvPr>
        </p:nvSpPr>
        <p:spPr>
          <a:xfrm>
            <a:off x="10177700" y="3010591"/>
            <a:ext cx="8544243" cy="7175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DF9D8DBE-A257-AF65-D23A-484A7EC3F564}"/>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6" name="Footer Placeholder 5">
            <a:extLst>
              <a:ext uri="{FF2B5EF4-FFF2-40B4-BE49-F238E27FC236}">
                <a16:creationId xmlns:a16="http://schemas.microsoft.com/office/drawing/2014/main" id="{14A757FC-259A-007B-4F5D-2D378A83922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8AE338C-B595-D3C8-439D-4EE6A0B8D379}"/>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127584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F4E1-C080-472B-04B5-FF42C9A24B7C}"/>
              </a:ext>
            </a:extLst>
          </p:cNvPr>
          <p:cNvSpPr>
            <a:spLocks noGrp="1"/>
          </p:cNvSpPr>
          <p:nvPr>
            <p:ph type="title"/>
          </p:nvPr>
        </p:nvSpPr>
        <p:spPr>
          <a:xfrm>
            <a:off x="1384776" y="602119"/>
            <a:ext cx="17339786" cy="2185952"/>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6DDE2E05-A495-8830-5CA5-37CA749A6ACD}"/>
              </a:ext>
            </a:extLst>
          </p:cNvPr>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GB"/>
              <a:t>Click to edit Master text styles</a:t>
            </a:r>
          </a:p>
        </p:txBody>
      </p:sp>
      <p:sp>
        <p:nvSpPr>
          <p:cNvPr id="4" name="Content Placeholder 3">
            <a:extLst>
              <a:ext uri="{FF2B5EF4-FFF2-40B4-BE49-F238E27FC236}">
                <a16:creationId xmlns:a16="http://schemas.microsoft.com/office/drawing/2014/main" id="{128D34C5-8D43-EF5B-53D1-7D91F8922692}"/>
              </a:ext>
            </a:extLst>
          </p:cNvPr>
          <p:cNvSpPr>
            <a:spLocks noGrp="1"/>
          </p:cNvSpPr>
          <p:nvPr>
            <p:ph sz="half" idx="2"/>
          </p:nvPr>
        </p:nvSpPr>
        <p:spPr>
          <a:xfrm>
            <a:off x="1384776" y="4131054"/>
            <a:ext cx="8504976" cy="60761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261E2534-5B54-2C32-5848-4BB7A9B7F5CF}"/>
              </a:ext>
            </a:extLst>
          </p:cNvPr>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GB"/>
              <a:t>Click to edit Master text styles</a:t>
            </a:r>
          </a:p>
        </p:txBody>
      </p:sp>
      <p:sp>
        <p:nvSpPr>
          <p:cNvPr id="6" name="Content Placeholder 5">
            <a:extLst>
              <a:ext uri="{FF2B5EF4-FFF2-40B4-BE49-F238E27FC236}">
                <a16:creationId xmlns:a16="http://schemas.microsoft.com/office/drawing/2014/main" id="{B8064E58-292C-09DC-91F8-A613D333E789}"/>
              </a:ext>
            </a:extLst>
          </p:cNvPr>
          <p:cNvSpPr>
            <a:spLocks noGrp="1"/>
          </p:cNvSpPr>
          <p:nvPr>
            <p:ph sz="quarter" idx="4"/>
          </p:nvPr>
        </p:nvSpPr>
        <p:spPr>
          <a:xfrm>
            <a:off x="10177701" y="4131054"/>
            <a:ext cx="8546861" cy="60761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03DF72CC-7142-DAEE-5B88-95E400B64855}"/>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8" name="Footer Placeholder 7">
            <a:extLst>
              <a:ext uri="{FF2B5EF4-FFF2-40B4-BE49-F238E27FC236}">
                <a16:creationId xmlns:a16="http://schemas.microsoft.com/office/drawing/2014/main" id="{8AAD1444-632A-274A-569B-9544700D87F7}"/>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A16BD455-52E3-40D8-C78F-81304E0FD3D2}"/>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296615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3D68-1294-6A89-26ED-1B88EA445195}"/>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5ED70F74-9FFD-55BD-14DC-FBB9ED7BC345}"/>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4" name="Footer Placeholder 3">
            <a:extLst>
              <a:ext uri="{FF2B5EF4-FFF2-40B4-BE49-F238E27FC236}">
                <a16:creationId xmlns:a16="http://schemas.microsoft.com/office/drawing/2014/main" id="{0E265C0B-ABA7-6E99-9D33-2002F12CE53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80D30026-28B4-944E-F222-5A67F78876F2}"/>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70629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19419-2C2F-5907-F888-1603D5BB3278}"/>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3" name="Footer Placeholder 2">
            <a:extLst>
              <a:ext uri="{FF2B5EF4-FFF2-40B4-BE49-F238E27FC236}">
                <a16:creationId xmlns:a16="http://schemas.microsoft.com/office/drawing/2014/main" id="{21D1388B-EA7B-8593-119F-15426B463D85}"/>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F20D40E7-5A7A-0A5A-00F1-4F3A55E01C3A}"/>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299235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A6F1-E319-314F-FDA3-6C0FC47CDDD2}"/>
              </a:ext>
            </a:extLst>
          </p:cNvPr>
          <p:cNvSpPr>
            <a:spLocks noGrp="1"/>
          </p:cNvSpPr>
          <p:nvPr>
            <p:ph type="title"/>
          </p:nvPr>
        </p:nvSpPr>
        <p:spPr>
          <a:xfrm>
            <a:off x="1384776" y="753957"/>
            <a:ext cx="6484095" cy="2638848"/>
          </a:xfrm>
        </p:spPr>
        <p:txBody>
          <a:bodyPr anchor="b"/>
          <a:lstStyle>
            <a:lvl1pPr>
              <a:defRPr sz="5277"/>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F5FB1208-C7D8-A11C-D338-5BE1B104C059}"/>
              </a:ext>
            </a:extLst>
          </p:cNvPr>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3BF8F449-836D-49F4-FEF9-D100D6E4B500}"/>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GB"/>
              <a:t>Click to edit Master text styles</a:t>
            </a:r>
          </a:p>
        </p:txBody>
      </p:sp>
      <p:sp>
        <p:nvSpPr>
          <p:cNvPr id="5" name="Date Placeholder 4">
            <a:extLst>
              <a:ext uri="{FF2B5EF4-FFF2-40B4-BE49-F238E27FC236}">
                <a16:creationId xmlns:a16="http://schemas.microsoft.com/office/drawing/2014/main" id="{5AF323CD-5CA2-1D24-2BF6-AE50D8395C1C}"/>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6" name="Footer Placeholder 5">
            <a:extLst>
              <a:ext uri="{FF2B5EF4-FFF2-40B4-BE49-F238E27FC236}">
                <a16:creationId xmlns:a16="http://schemas.microsoft.com/office/drawing/2014/main" id="{60E2002D-079C-5836-5400-14F9B0A67BC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551397D-F9F1-07DD-AF3E-9E5348A8D146}"/>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98512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6AC9-7BAC-6E35-57AC-ACBFE7A09EA3}"/>
              </a:ext>
            </a:extLst>
          </p:cNvPr>
          <p:cNvSpPr>
            <a:spLocks noGrp="1"/>
          </p:cNvSpPr>
          <p:nvPr>
            <p:ph type="title"/>
          </p:nvPr>
        </p:nvSpPr>
        <p:spPr>
          <a:xfrm>
            <a:off x="1384776" y="753957"/>
            <a:ext cx="6484095" cy="2638848"/>
          </a:xfrm>
        </p:spPr>
        <p:txBody>
          <a:bodyPr anchor="b"/>
          <a:lstStyle>
            <a:lvl1pPr>
              <a:defRPr sz="5277"/>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022674F1-CDEC-3139-8F10-191D3476C565}"/>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BE"/>
          </a:p>
        </p:txBody>
      </p:sp>
      <p:sp>
        <p:nvSpPr>
          <p:cNvPr id="4" name="Text Placeholder 3">
            <a:extLst>
              <a:ext uri="{FF2B5EF4-FFF2-40B4-BE49-F238E27FC236}">
                <a16:creationId xmlns:a16="http://schemas.microsoft.com/office/drawing/2014/main" id="{BE1169A0-3A16-3404-1AD9-3434CAA80BE9}"/>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GB"/>
              <a:t>Click to edit Master text styles</a:t>
            </a:r>
          </a:p>
        </p:txBody>
      </p:sp>
      <p:sp>
        <p:nvSpPr>
          <p:cNvPr id="5" name="Date Placeholder 4">
            <a:extLst>
              <a:ext uri="{FF2B5EF4-FFF2-40B4-BE49-F238E27FC236}">
                <a16:creationId xmlns:a16="http://schemas.microsoft.com/office/drawing/2014/main" id="{889850BA-E12D-D024-6D86-A5950635828B}"/>
              </a:ext>
            </a:extLst>
          </p:cNvPr>
          <p:cNvSpPr>
            <a:spLocks noGrp="1"/>
          </p:cNvSpPr>
          <p:nvPr>
            <p:ph type="dt" sz="half" idx="10"/>
          </p:nvPr>
        </p:nvSpPr>
        <p:spPr/>
        <p:txBody>
          <a:bodyPr/>
          <a:lstStyle/>
          <a:p>
            <a:fld id="{1D8BD707-D9CF-40AE-B4C6-C98DA3205C09}" type="datetimeFigureOut">
              <a:rPr lang="en-US" smtClean="0"/>
              <a:t>9/25/23</a:t>
            </a:fld>
            <a:endParaRPr lang="en-US"/>
          </a:p>
        </p:txBody>
      </p:sp>
      <p:sp>
        <p:nvSpPr>
          <p:cNvPr id="6" name="Footer Placeholder 5">
            <a:extLst>
              <a:ext uri="{FF2B5EF4-FFF2-40B4-BE49-F238E27FC236}">
                <a16:creationId xmlns:a16="http://schemas.microsoft.com/office/drawing/2014/main" id="{2F316F4A-CF2C-A70C-72C1-C3A13EE6DC4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F228C9D-F71B-6D11-DDDC-D052A5445129}"/>
              </a:ext>
            </a:extLst>
          </p:cNvPr>
          <p:cNvSpPr>
            <a:spLocks noGrp="1"/>
          </p:cNvSpPr>
          <p:nvPr>
            <p:ph type="sldNum" sz="quarter" idx="12"/>
          </p:nvPr>
        </p:nvSpPr>
        <p:spPr/>
        <p:txBody>
          <a:bodyPr/>
          <a:lstStyle/>
          <a:p>
            <a:fld id="{B6F15528-21DE-4FAA-801E-634DDDAF4B2B}" type="slidenum">
              <a:rPr lang="en-BE" smtClean="0"/>
              <a:t>‹#›</a:t>
            </a:fld>
            <a:endParaRPr lang="en-BE"/>
          </a:p>
        </p:txBody>
      </p:sp>
    </p:spTree>
    <p:extLst>
      <p:ext uri="{BB962C8B-B14F-4D97-AF65-F5344CB8AC3E}">
        <p14:creationId xmlns:p14="http://schemas.microsoft.com/office/powerpoint/2010/main" val="152964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41A4E-0563-3719-5E73-6940E0C55D0B}"/>
              </a:ext>
            </a:extLst>
          </p:cNvPr>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07F7186D-297F-3F20-FEA8-EE4FB15FBCBD}"/>
              </a:ext>
            </a:extLst>
          </p:cNvPr>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1569703-034B-EF3C-8856-008F9D8806C0}"/>
              </a:ext>
            </a:extLst>
          </p:cNvPr>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1D8BD707-D9CF-40AE-B4C6-C98DA3205C09}" type="datetimeFigureOut">
              <a:rPr lang="en-US" smtClean="0"/>
              <a:t>9/25/23</a:t>
            </a:fld>
            <a:endParaRPr lang="en-US"/>
          </a:p>
        </p:txBody>
      </p:sp>
      <p:sp>
        <p:nvSpPr>
          <p:cNvPr id="5" name="Footer Placeholder 4">
            <a:extLst>
              <a:ext uri="{FF2B5EF4-FFF2-40B4-BE49-F238E27FC236}">
                <a16:creationId xmlns:a16="http://schemas.microsoft.com/office/drawing/2014/main" id="{32CA3E0D-DEC2-7565-617F-1E44E410CF18}"/>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BD508785-E66B-6415-5A7E-9F49C890658A}"/>
              </a:ext>
            </a:extLst>
          </p:cNvPr>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B6F15528-21DE-4FAA-801E-634DDDAF4B2B}" type="slidenum">
              <a:rPr lang="en-BE" smtClean="0"/>
              <a:t>‹#›</a:t>
            </a:fld>
            <a:endParaRPr lang="en-BE"/>
          </a:p>
        </p:txBody>
      </p:sp>
    </p:spTree>
    <p:extLst>
      <p:ext uri="{BB962C8B-B14F-4D97-AF65-F5344CB8AC3E}">
        <p14:creationId xmlns:p14="http://schemas.microsoft.com/office/powerpoint/2010/main" val="201250019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BE"/>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63A1CE-6FEF-2295-C4DF-188A54DF3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73"/>
            <a:ext cx="20104100" cy="114816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deo player and a video player&#10;&#10;Description automatically generated with medium confidence">
            <a:extLst>
              <a:ext uri="{FF2B5EF4-FFF2-40B4-BE49-F238E27FC236}">
                <a16:creationId xmlns:a16="http://schemas.microsoft.com/office/drawing/2014/main" id="{7A801F08-E9C3-1C6E-D00D-6BB214981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212725"/>
            <a:ext cx="20152340" cy="11522075"/>
          </a:xfrm>
          <a:prstGeom prst="rect">
            <a:avLst/>
          </a:prstGeom>
        </p:spPr>
      </p:pic>
    </p:spTree>
    <p:extLst>
      <p:ext uri="{BB962C8B-B14F-4D97-AF65-F5344CB8AC3E}">
        <p14:creationId xmlns:p14="http://schemas.microsoft.com/office/powerpoint/2010/main" val="175477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D41F70-E224-85CB-1807-0B19E56ED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116"/>
            <a:ext cx="20104100" cy="11481623"/>
          </a:xfrm>
          <a:prstGeom prst="rect">
            <a:avLst/>
          </a:prstGeom>
        </p:spPr>
      </p:pic>
      <p:sp>
        <p:nvSpPr>
          <p:cNvPr id="7" name="TextBox 6">
            <a:extLst>
              <a:ext uri="{FF2B5EF4-FFF2-40B4-BE49-F238E27FC236}">
                <a16:creationId xmlns:a16="http://schemas.microsoft.com/office/drawing/2014/main" id="{993E0A17-0E7A-C846-30C5-C830812F1EAC}"/>
              </a:ext>
            </a:extLst>
          </p:cNvPr>
          <p:cNvSpPr txBox="1"/>
          <p:nvPr/>
        </p:nvSpPr>
        <p:spPr>
          <a:xfrm>
            <a:off x="1182029" y="8296506"/>
            <a:ext cx="3546088" cy="2408352"/>
          </a:xfrm>
          <a:prstGeom prst="rect">
            <a:avLst/>
          </a:prstGeom>
          <a:noFill/>
        </p:spPr>
        <p:txBody>
          <a:bodyPr wrap="square" rtlCol="0">
            <a:spAutoFit/>
          </a:bodyPr>
          <a:lstStyle/>
          <a:p>
            <a:pPr marL="12065">
              <a:lnSpc>
                <a:spcPct val="100000"/>
              </a:lnSpc>
              <a:spcBef>
                <a:spcPts val="944"/>
              </a:spcBef>
              <a:tabLst>
                <a:tab pos="389890" algn="l"/>
              </a:tabLst>
            </a:pPr>
            <a:r>
              <a:rPr lang="en-GB" sz="3200" spc="-45" dirty="0">
                <a:latin typeface="Arial"/>
                <a:cs typeface="Arial"/>
              </a:rPr>
              <a:t>• </a:t>
            </a:r>
          </a:p>
          <a:p>
            <a:pPr marL="12065">
              <a:lnSpc>
                <a:spcPct val="100000"/>
              </a:lnSpc>
              <a:spcBef>
                <a:spcPts val="944"/>
              </a:spcBef>
              <a:tabLst>
                <a:tab pos="389890" algn="l"/>
              </a:tabLst>
            </a:pPr>
            <a:r>
              <a:rPr lang="en-GB" sz="3200" spc="-45" dirty="0">
                <a:latin typeface="Arial"/>
                <a:cs typeface="Arial"/>
              </a:rPr>
              <a:t>• </a:t>
            </a:r>
          </a:p>
          <a:p>
            <a:pPr marL="12065">
              <a:spcBef>
                <a:spcPts val="944"/>
              </a:spcBef>
              <a:tabLst>
                <a:tab pos="389890" algn="l"/>
              </a:tabLst>
            </a:pPr>
            <a:r>
              <a:rPr lang="en-GB" sz="3200" spc="-45" dirty="0">
                <a:latin typeface="Arial"/>
                <a:cs typeface="Arial"/>
              </a:rPr>
              <a:t>• </a:t>
            </a:r>
          </a:p>
          <a:p>
            <a:pPr marL="12065">
              <a:lnSpc>
                <a:spcPct val="100000"/>
              </a:lnSpc>
              <a:spcBef>
                <a:spcPts val="944"/>
              </a:spcBef>
              <a:tabLst>
                <a:tab pos="389890" algn="l"/>
              </a:tabLst>
            </a:pPr>
            <a:endParaRPr lang="en-GB" sz="3200" dirty="0">
              <a:latin typeface="Arial"/>
              <a:cs typeface="Arial"/>
            </a:endParaRPr>
          </a:p>
        </p:txBody>
      </p:sp>
      <p:sp>
        <p:nvSpPr>
          <p:cNvPr id="8" name="TextBox 7">
            <a:extLst>
              <a:ext uri="{FF2B5EF4-FFF2-40B4-BE49-F238E27FC236}">
                <a16:creationId xmlns:a16="http://schemas.microsoft.com/office/drawing/2014/main" id="{4AAE52C2-6A8F-BAEE-ED13-7B53FBA782C9}"/>
              </a:ext>
            </a:extLst>
          </p:cNvPr>
          <p:cNvSpPr txBox="1"/>
          <p:nvPr/>
        </p:nvSpPr>
        <p:spPr>
          <a:xfrm>
            <a:off x="5910146" y="8296506"/>
            <a:ext cx="3546088" cy="2408352"/>
          </a:xfrm>
          <a:prstGeom prst="rect">
            <a:avLst/>
          </a:prstGeom>
          <a:noFill/>
        </p:spPr>
        <p:txBody>
          <a:bodyPr wrap="square" rtlCol="0">
            <a:spAutoFit/>
          </a:bodyPr>
          <a:lstStyle/>
          <a:p>
            <a:pPr marL="12065">
              <a:lnSpc>
                <a:spcPct val="100000"/>
              </a:lnSpc>
              <a:spcBef>
                <a:spcPts val="944"/>
              </a:spcBef>
              <a:tabLst>
                <a:tab pos="389890" algn="l"/>
              </a:tabLst>
            </a:pPr>
            <a:r>
              <a:rPr lang="en-GB" sz="3200" spc="-45" dirty="0">
                <a:latin typeface="Arial"/>
                <a:cs typeface="Arial"/>
              </a:rPr>
              <a:t>• </a:t>
            </a:r>
          </a:p>
          <a:p>
            <a:pPr marL="12065">
              <a:lnSpc>
                <a:spcPct val="100000"/>
              </a:lnSpc>
              <a:spcBef>
                <a:spcPts val="944"/>
              </a:spcBef>
              <a:tabLst>
                <a:tab pos="389890" algn="l"/>
              </a:tabLst>
            </a:pPr>
            <a:r>
              <a:rPr lang="en-GB" sz="3200" spc="-45" dirty="0">
                <a:latin typeface="Arial"/>
                <a:cs typeface="Arial"/>
              </a:rPr>
              <a:t>• </a:t>
            </a:r>
          </a:p>
          <a:p>
            <a:pPr marL="12065">
              <a:spcBef>
                <a:spcPts val="944"/>
              </a:spcBef>
              <a:tabLst>
                <a:tab pos="389890" algn="l"/>
              </a:tabLst>
            </a:pPr>
            <a:r>
              <a:rPr lang="en-GB" sz="3200" spc="-45" dirty="0">
                <a:latin typeface="Arial"/>
                <a:cs typeface="Arial"/>
              </a:rPr>
              <a:t>• </a:t>
            </a:r>
          </a:p>
          <a:p>
            <a:pPr marL="12065">
              <a:lnSpc>
                <a:spcPct val="100000"/>
              </a:lnSpc>
              <a:spcBef>
                <a:spcPts val="944"/>
              </a:spcBef>
              <a:tabLst>
                <a:tab pos="389890" algn="l"/>
              </a:tabLst>
            </a:pPr>
            <a:endParaRPr lang="en-GB" sz="3200" dirty="0">
              <a:latin typeface="Arial"/>
              <a:cs typeface="Arial"/>
            </a:endParaRPr>
          </a:p>
        </p:txBody>
      </p:sp>
      <p:sp>
        <p:nvSpPr>
          <p:cNvPr id="9" name="TextBox 8">
            <a:extLst>
              <a:ext uri="{FF2B5EF4-FFF2-40B4-BE49-F238E27FC236}">
                <a16:creationId xmlns:a16="http://schemas.microsoft.com/office/drawing/2014/main" id="{9C4C0141-971B-FF0B-BDE9-B1881A65629D}"/>
              </a:ext>
            </a:extLst>
          </p:cNvPr>
          <p:cNvSpPr txBox="1"/>
          <p:nvPr/>
        </p:nvSpPr>
        <p:spPr>
          <a:xfrm>
            <a:off x="10835268" y="8296506"/>
            <a:ext cx="3546088" cy="2408352"/>
          </a:xfrm>
          <a:prstGeom prst="rect">
            <a:avLst/>
          </a:prstGeom>
          <a:noFill/>
        </p:spPr>
        <p:txBody>
          <a:bodyPr wrap="square" rtlCol="0">
            <a:spAutoFit/>
          </a:bodyPr>
          <a:lstStyle/>
          <a:p>
            <a:pPr marL="12065">
              <a:lnSpc>
                <a:spcPct val="100000"/>
              </a:lnSpc>
              <a:spcBef>
                <a:spcPts val="944"/>
              </a:spcBef>
              <a:tabLst>
                <a:tab pos="389890" algn="l"/>
              </a:tabLst>
            </a:pPr>
            <a:r>
              <a:rPr lang="en-GB" sz="3200" spc="-45" dirty="0">
                <a:latin typeface="Arial"/>
                <a:cs typeface="Arial"/>
              </a:rPr>
              <a:t>• </a:t>
            </a:r>
          </a:p>
          <a:p>
            <a:pPr marL="12065">
              <a:lnSpc>
                <a:spcPct val="100000"/>
              </a:lnSpc>
              <a:spcBef>
                <a:spcPts val="944"/>
              </a:spcBef>
              <a:tabLst>
                <a:tab pos="389890" algn="l"/>
              </a:tabLst>
            </a:pPr>
            <a:r>
              <a:rPr lang="en-GB" sz="3200" spc="-45" dirty="0">
                <a:latin typeface="Arial"/>
                <a:cs typeface="Arial"/>
              </a:rPr>
              <a:t>• </a:t>
            </a:r>
          </a:p>
          <a:p>
            <a:pPr marL="12065">
              <a:spcBef>
                <a:spcPts val="944"/>
              </a:spcBef>
              <a:tabLst>
                <a:tab pos="389890" algn="l"/>
              </a:tabLst>
            </a:pPr>
            <a:r>
              <a:rPr lang="en-GB" sz="3200" spc="-45" dirty="0">
                <a:latin typeface="Arial"/>
                <a:cs typeface="Arial"/>
              </a:rPr>
              <a:t>• </a:t>
            </a:r>
          </a:p>
          <a:p>
            <a:pPr marL="12065">
              <a:lnSpc>
                <a:spcPct val="100000"/>
              </a:lnSpc>
              <a:spcBef>
                <a:spcPts val="944"/>
              </a:spcBef>
              <a:tabLst>
                <a:tab pos="389890" algn="l"/>
              </a:tabLst>
            </a:pPr>
            <a:endParaRPr lang="en-GB" sz="3200" dirty="0">
              <a:latin typeface="Arial"/>
              <a:cs typeface="Arial"/>
            </a:endParaRPr>
          </a:p>
        </p:txBody>
      </p:sp>
      <p:sp>
        <p:nvSpPr>
          <p:cNvPr id="10" name="TextBox 9">
            <a:extLst>
              <a:ext uri="{FF2B5EF4-FFF2-40B4-BE49-F238E27FC236}">
                <a16:creationId xmlns:a16="http://schemas.microsoft.com/office/drawing/2014/main" id="{10F2F645-36A3-63C8-2547-7B4D8B3F439B}"/>
              </a:ext>
            </a:extLst>
          </p:cNvPr>
          <p:cNvSpPr txBox="1"/>
          <p:nvPr/>
        </p:nvSpPr>
        <p:spPr>
          <a:xfrm>
            <a:off x="15375983" y="8296506"/>
            <a:ext cx="3546088" cy="2408352"/>
          </a:xfrm>
          <a:prstGeom prst="rect">
            <a:avLst/>
          </a:prstGeom>
          <a:noFill/>
        </p:spPr>
        <p:txBody>
          <a:bodyPr wrap="square" rtlCol="0">
            <a:spAutoFit/>
          </a:bodyPr>
          <a:lstStyle/>
          <a:p>
            <a:pPr marL="12065">
              <a:lnSpc>
                <a:spcPct val="100000"/>
              </a:lnSpc>
              <a:spcBef>
                <a:spcPts val="944"/>
              </a:spcBef>
              <a:tabLst>
                <a:tab pos="389890" algn="l"/>
              </a:tabLst>
            </a:pPr>
            <a:r>
              <a:rPr lang="en-GB" sz="3200" spc="-45" dirty="0">
                <a:latin typeface="Arial"/>
                <a:cs typeface="Arial"/>
              </a:rPr>
              <a:t>• </a:t>
            </a:r>
          </a:p>
          <a:p>
            <a:pPr marL="12065">
              <a:lnSpc>
                <a:spcPct val="100000"/>
              </a:lnSpc>
              <a:spcBef>
                <a:spcPts val="944"/>
              </a:spcBef>
              <a:tabLst>
                <a:tab pos="389890" algn="l"/>
              </a:tabLst>
            </a:pPr>
            <a:r>
              <a:rPr lang="en-GB" sz="3200" spc="-45" dirty="0">
                <a:latin typeface="Arial"/>
                <a:cs typeface="Arial"/>
              </a:rPr>
              <a:t>• </a:t>
            </a:r>
          </a:p>
          <a:p>
            <a:pPr marL="12065">
              <a:spcBef>
                <a:spcPts val="944"/>
              </a:spcBef>
              <a:tabLst>
                <a:tab pos="389890" algn="l"/>
              </a:tabLst>
            </a:pPr>
            <a:r>
              <a:rPr lang="en-GB" sz="3200" spc="-45" dirty="0">
                <a:latin typeface="Arial"/>
                <a:cs typeface="Arial"/>
              </a:rPr>
              <a:t>• </a:t>
            </a:r>
          </a:p>
          <a:p>
            <a:pPr marL="12065">
              <a:lnSpc>
                <a:spcPct val="100000"/>
              </a:lnSpc>
              <a:spcBef>
                <a:spcPts val="944"/>
              </a:spcBef>
              <a:tabLst>
                <a:tab pos="389890" algn="l"/>
              </a:tabLst>
            </a:pPr>
            <a:endParaRPr lang="en-GB" sz="3200" dirty="0">
              <a:latin typeface="Arial"/>
              <a:cs typeface="Arial"/>
            </a:endParaRPr>
          </a:p>
        </p:txBody>
      </p:sp>
    </p:spTree>
    <p:extLst>
      <p:ext uri="{BB962C8B-B14F-4D97-AF65-F5344CB8AC3E}">
        <p14:creationId xmlns:p14="http://schemas.microsoft.com/office/powerpoint/2010/main" val="301088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C02271B5-22B9-530F-4076-4B407508B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190988"/>
            <a:ext cx="20152340" cy="11522075"/>
          </a:xfrm>
          <a:prstGeom prst="rect">
            <a:avLst/>
          </a:prstGeom>
        </p:spPr>
      </p:pic>
      <p:sp>
        <p:nvSpPr>
          <p:cNvPr id="6" name="object 43">
            <a:extLst>
              <a:ext uri="{FF2B5EF4-FFF2-40B4-BE49-F238E27FC236}">
                <a16:creationId xmlns:a16="http://schemas.microsoft.com/office/drawing/2014/main" id="{6AFF8EE7-522F-4046-E4A1-A87120E4C4BD}"/>
              </a:ext>
            </a:extLst>
          </p:cNvPr>
          <p:cNvSpPr txBox="1"/>
          <p:nvPr/>
        </p:nvSpPr>
        <p:spPr>
          <a:xfrm>
            <a:off x="3879850" y="3902075"/>
            <a:ext cx="11353800" cy="5662255"/>
          </a:xfrm>
          <a:prstGeom prst="rect">
            <a:avLst/>
          </a:prstGeom>
        </p:spPr>
        <p:txBody>
          <a:bodyPr vert="horz" wrap="square" lIns="0" tIns="120014" rIns="0" bIns="0" rtlCol="0">
            <a:spAutoFit/>
          </a:bodyPr>
          <a:lstStyle/>
          <a:p>
            <a:pPr>
              <a:lnSpc>
                <a:spcPct val="150000"/>
              </a:lnSpc>
              <a:spcAft>
                <a:spcPts val="600"/>
              </a:spcAft>
            </a:pPr>
            <a:r>
              <a:rPr lang="en-GB" sz="3200">
                <a:effectLst/>
                <a:latin typeface="Arial" panose="020B0604020202020204" pitchFamily="34" charset="0"/>
                <a:cs typeface="Arial" panose="020B0604020202020204" pitchFamily="34" charset="0"/>
              </a:rPr>
              <a:t>08.30u 	</a:t>
            </a:r>
            <a:r>
              <a:rPr lang="en-GB" sz="3200" err="1">
                <a:effectLst/>
                <a:latin typeface="Arial" panose="020B0604020202020204" pitchFamily="34" charset="0"/>
                <a:cs typeface="Arial" panose="020B0604020202020204" pitchFamily="34" charset="0"/>
              </a:rPr>
              <a:t>Overlopen</a:t>
            </a:r>
            <a:r>
              <a:rPr lang="en-GB" sz="3200">
                <a:effectLst/>
                <a:latin typeface="Arial" panose="020B0604020202020204" pitchFamily="34" charset="0"/>
                <a:cs typeface="Arial" panose="020B0604020202020204" pitchFamily="34" charset="0"/>
              </a:rPr>
              <a:t> agenda met </a:t>
            </a:r>
            <a:r>
              <a:rPr lang="en-GB" sz="3200" err="1">
                <a:effectLst/>
                <a:latin typeface="Arial" panose="020B0604020202020204" pitchFamily="34" charset="0"/>
                <a:cs typeface="Arial" panose="020B0604020202020204" pitchFamily="34" charset="0"/>
              </a:rPr>
              <a:t>werfleider</a:t>
            </a:r>
            <a:r>
              <a:rPr lang="en-GB" sz="3200">
                <a:effectLst/>
                <a:latin typeface="Arial" panose="020B0604020202020204" pitchFamily="34" charset="0"/>
                <a:cs typeface="Arial" panose="020B0604020202020204" pitchFamily="34" charset="0"/>
              </a:rPr>
              <a:t> - </a:t>
            </a:r>
            <a:r>
              <a:rPr lang="en-GB" sz="3200" err="1">
                <a:effectLst/>
                <a:latin typeface="Arial" panose="020B0604020202020204" pitchFamily="34" charset="0"/>
                <a:cs typeface="Arial" panose="020B0604020202020204" pitchFamily="34" charset="0"/>
              </a:rPr>
              <a:t>taakverdeling</a:t>
            </a:r>
            <a:endParaRPr lang="en-GB" sz="3200">
              <a:effectLst/>
              <a:latin typeface="Arial" panose="020B0604020202020204" pitchFamily="34" charset="0"/>
              <a:cs typeface="Arial" panose="020B0604020202020204" pitchFamily="34" charset="0"/>
            </a:endParaRPr>
          </a:p>
          <a:p>
            <a:pPr>
              <a:lnSpc>
                <a:spcPct val="150000"/>
              </a:lnSpc>
              <a:spcAft>
                <a:spcPts val="600"/>
              </a:spcAft>
            </a:pPr>
            <a:r>
              <a:rPr lang="en-GB" sz="3200">
                <a:effectLst/>
                <a:latin typeface="Arial" panose="020B0604020202020204" pitchFamily="34" charset="0"/>
                <a:cs typeface="Arial" panose="020B0604020202020204" pitchFamily="34" charset="0"/>
              </a:rPr>
              <a:t>10.00u 	</a:t>
            </a:r>
            <a:r>
              <a:rPr lang="en-GB" sz="3200" err="1">
                <a:effectLst/>
                <a:latin typeface="Arial" panose="020B0604020202020204" pitchFamily="34" charset="0"/>
                <a:cs typeface="Arial" panose="020B0604020202020204" pitchFamily="34" charset="0"/>
              </a:rPr>
              <a:t>Calculatie</a:t>
            </a:r>
            <a:r>
              <a:rPr lang="en-GB" sz="3200">
                <a:effectLst/>
                <a:latin typeface="Arial" panose="020B0604020202020204" pitchFamily="34" charset="0"/>
                <a:cs typeface="Arial" panose="020B0604020202020204" pitchFamily="34" charset="0"/>
              </a:rPr>
              <a:t> </a:t>
            </a:r>
            <a:r>
              <a:rPr lang="en-GB" sz="3200" err="1">
                <a:effectLst/>
                <a:latin typeface="Arial" panose="020B0604020202020204" pitchFamily="34" charset="0"/>
                <a:cs typeface="Arial" panose="020B0604020202020204" pitchFamily="34" charset="0"/>
              </a:rPr>
              <a:t>controleren</a:t>
            </a:r>
            <a:endParaRPr lang="en-GB" sz="3200">
              <a:effectLst/>
              <a:latin typeface="Arial" panose="020B0604020202020204" pitchFamily="34" charset="0"/>
              <a:cs typeface="Arial" panose="020B0604020202020204" pitchFamily="34" charset="0"/>
            </a:endParaRPr>
          </a:p>
          <a:p>
            <a:pPr>
              <a:lnSpc>
                <a:spcPct val="150000"/>
              </a:lnSpc>
              <a:spcAft>
                <a:spcPts val="600"/>
              </a:spcAft>
            </a:pPr>
            <a:r>
              <a:rPr lang="en-GB" sz="3200">
                <a:effectLst/>
                <a:latin typeface="Arial" panose="020B0604020202020204" pitchFamily="34" charset="0"/>
                <a:cs typeface="Arial" panose="020B0604020202020204" pitchFamily="34" charset="0"/>
              </a:rPr>
              <a:t>12.00u 	</a:t>
            </a:r>
            <a:r>
              <a:rPr lang="en-GB" sz="3200" err="1">
                <a:effectLst/>
                <a:latin typeface="Arial" panose="020B0604020202020204" pitchFamily="34" charset="0"/>
                <a:cs typeface="Arial" panose="020B0604020202020204" pitchFamily="34" charset="0"/>
              </a:rPr>
              <a:t>Werklunch</a:t>
            </a:r>
            <a:r>
              <a:rPr lang="en-GB" sz="3200">
                <a:effectLst/>
                <a:latin typeface="Arial" panose="020B0604020202020204" pitchFamily="34" charset="0"/>
                <a:cs typeface="Arial" panose="020B0604020202020204" pitchFamily="34" charset="0"/>
              </a:rPr>
              <a:t> Project X</a:t>
            </a:r>
          </a:p>
          <a:p>
            <a:pPr>
              <a:lnSpc>
                <a:spcPct val="150000"/>
              </a:lnSpc>
              <a:spcAft>
                <a:spcPts val="600"/>
              </a:spcAft>
            </a:pPr>
            <a:r>
              <a:rPr lang="en-GB" sz="3200">
                <a:effectLst/>
                <a:latin typeface="Arial" panose="020B0604020202020204" pitchFamily="34" charset="0"/>
                <a:cs typeface="Arial" panose="020B0604020202020204" pitchFamily="34" charset="0"/>
              </a:rPr>
              <a:t>13.00u 	</a:t>
            </a:r>
            <a:r>
              <a:rPr lang="en-GB" sz="3200" err="1">
                <a:effectLst/>
                <a:latin typeface="Arial" panose="020B0604020202020204" pitchFamily="34" charset="0"/>
                <a:cs typeface="Arial" panose="020B0604020202020204" pitchFamily="34" charset="0"/>
              </a:rPr>
              <a:t>Bezoek</a:t>
            </a:r>
            <a:r>
              <a:rPr lang="en-GB" sz="3200">
                <a:effectLst/>
                <a:latin typeface="Arial" panose="020B0604020202020204" pitchFamily="34" charset="0"/>
                <a:cs typeface="Arial" panose="020B0604020202020204" pitchFamily="34" charset="0"/>
              </a:rPr>
              <a:t> Werf </a:t>
            </a:r>
            <a:r>
              <a:rPr lang="en-GB" sz="3200" err="1">
                <a:effectLst/>
                <a:latin typeface="Arial" panose="020B0604020202020204" pitchFamily="34" charset="0"/>
                <a:cs typeface="Arial" panose="020B0604020202020204" pitchFamily="34" charset="0"/>
              </a:rPr>
              <a:t>Brugge</a:t>
            </a:r>
            <a:endParaRPr lang="en-GB" sz="3200">
              <a:effectLst/>
              <a:latin typeface="Arial" panose="020B0604020202020204" pitchFamily="34" charset="0"/>
              <a:cs typeface="Arial" panose="020B0604020202020204" pitchFamily="34" charset="0"/>
            </a:endParaRPr>
          </a:p>
          <a:p>
            <a:pPr>
              <a:lnSpc>
                <a:spcPct val="150000"/>
              </a:lnSpc>
              <a:spcAft>
                <a:spcPts val="600"/>
              </a:spcAft>
            </a:pPr>
            <a:r>
              <a:rPr lang="en-GB" sz="3200">
                <a:effectLst/>
                <a:latin typeface="Arial" panose="020B0604020202020204" pitchFamily="34" charset="0"/>
                <a:cs typeface="Arial" panose="020B0604020202020204" pitchFamily="34" charset="0"/>
              </a:rPr>
              <a:t>15.00u 	</a:t>
            </a:r>
            <a:r>
              <a:rPr lang="en-GB" sz="3200" err="1">
                <a:effectLst/>
                <a:latin typeface="Arial" panose="020B0604020202020204" pitchFamily="34" charset="0"/>
                <a:cs typeface="Arial" panose="020B0604020202020204" pitchFamily="34" charset="0"/>
              </a:rPr>
              <a:t>Opleiding</a:t>
            </a:r>
            <a:r>
              <a:rPr lang="en-GB" sz="3200">
                <a:effectLst/>
                <a:latin typeface="Arial" panose="020B0604020202020204" pitchFamily="34" charset="0"/>
                <a:cs typeface="Arial" panose="020B0604020202020204" pitchFamily="34" charset="0"/>
              </a:rPr>
              <a:t> </a:t>
            </a:r>
            <a:r>
              <a:rPr lang="en-GB" sz="3200" err="1">
                <a:effectLst/>
                <a:latin typeface="Arial" panose="020B0604020202020204" pitchFamily="34" charset="0"/>
                <a:cs typeface="Arial" panose="020B0604020202020204" pitchFamily="34" charset="0"/>
              </a:rPr>
              <a:t>Kwaliteitscontrole</a:t>
            </a:r>
            <a:endParaRPr lang="en-GB" sz="3200">
              <a:effectLst/>
              <a:latin typeface="Arial" panose="020B0604020202020204" pitchFamily="34" charset="0"/>
              <a:cs typeface="Arial" panose="020B0604020202020204" pitchFamily="34" charset="0"/>
            </a:endParaRPr>
          </a:p>
          <a:p>
            <a:pPr>
              <a:lnSpc>
                <a:spcPct val="150000"/>
              </a:lnSpc>
              <a:spcAft>
                <a:spcPts val="600"/>
              </a:spcAft>
            </a:pPr>
            <a:r>
              <a:rPr lang="en-GB" sz="3200">
                <a:effectLst/>
                <a:latin typeface="Arial" panose="020B0604020202020204" pitchFamily="34" charset="0"/>
                <a:cs typeface="Arial" panose="020B0604020202020204" pitchFamily="34" charset="0"/>
              </a:rPr>
              <a:t>17.00u 	</a:t>
            </a:r>
            <a:r>
              <a:rPr lang="en-GB" sz="3200" err="1">
                <a:effectLst/>
                <a:latin typeface="Arial" panose="020B0604020202020204" pitchFamily="34" charset="0"/>
                <a:cs typeface="Arial" panose="020B0604020202020204" pitchFamily="34" charset="0"/>
              </a:rPr>
              <a:t>Evaluatiegesprek</a:t>
            </a:r>
            <a:endParaRPr lang="en-GB" sz="3200">
              <a:effectLst/>
              <a:latin typeface="Arial" panose="020B0604020202020204" pitchFamily="34" charset="0"/>
              <a:cs typeface="Arial" panose="020B0604020202020204" pitchFamily="34" charset="0"/>
            </a:endParaRPr>
          </a:p>
          <a:p>
            <a:pPr>
              <a:lnSpc>
                <a:spcPct val="150000"/>
              </a:lnSpc>
              <a:spcAft>
                <a:spcPts val="600"/>
              </a:spcAft>
            </a:pPr>
            <a:r>
              <a:rPr lang="en-GB" sz="3200">
                <a:effectLst/>
                <a:latin typeface="Arial" panose="020B0604020202020204" pitchFamily="34" charset="0"/>
                <a:cs typeface="Arial" panose="020B0604020202020204" pitchFamily="34" charset="0"/>
              </a:rPr>
              <a:t>20.00u 	Badminton met de </a:t>
            </a:r>
            <a:r>
              <a:rPr lang="en-GB" sz="3200" err="1">
                <a:effectLst/>
                <a:latin typeface="Arial" panose="020B0604020202020204" pitchFamily="34" charset="0"/>
                <a:cs typeface="Arial" panose="020B0604020202020204" pitchFamily="34" charset="0"/>
              </a:rPr>
              <a:t>collega’s</a:t>
            </a:r>
            <a:endParaRPr lang="en-GB" sz="320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98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y road with pins&#10;&#10;Description automatically generated">
            <a:extLst>
              <a:ext uri="{FF2B5EF4-FFF2-40B4-BE49-F238E27FC236}">
                <a16:creationId xmlns:a16="http://schemas.microsoft.com/office/drawing/2014/main" id="{517E1B28-6498-620F-D5C9-F074041B7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144"/>
            <a:ext cx="20104100" cy="11494494"/>
          </a:xfrm>
          <a:prstGeom prst="rect">
            <a:avLst/>
          </a:prstGeom>
        </p:spPr>
      </p:pic>
    </p:spTree>
    <p:extLst>
      <p:ext uri="{BB962C8B-B14F-4D97-AF65-F5344CB8AC3E}">
        <p14:creationId xmlns:p14="http://schemas.microsoft.com/office/powerpoint/2010/main" val="291907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ic of a tree with icons&#10;&#10;Description automatically generated">
            <a:extLst>
              <a:ext uri="{FF2B5EF4-FFF2-40B4-BE49-F238E27FC236}">
                <a16:creationId xmlns:a16="http://schemas.microsoft.com/office/drawing/2014/main" id="{251F8543-C577-8E4D-2574-B626D65C8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9" y="-212725"/>
            <a:ext cx="20149349" cy="11520365"/>
          </a:xfrm>
          <a:prstGeom prst="rect">
            <a:avLst/>
          </a:prstGeom>
        </p:spPr>
      </p:pic>
    </p:spTree>
    <p:extLst>
      <p:ext uri="{BB962C8B-B14F-4D97-AF65-F5344CB8AC3E}">
        <p14:creationId xmlns:p14="http://schemas.microsoft.com/office/powerpoint/2010/main" val="209783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next to a person standing next to a person standing&#10;&#10;Description automatically generated">
            <a:extLst>
              <a:ext uri="{FF2B5EF4-FFF2-40B4-BE49-F238E27FC236}">
                <a16:creationId xmlns:a16="http://schemas.microsoft.com/office/drawing/2014/main" id="{F0AB1EB4-8A82-83E6-D97F-D8B793169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 y="-187569"/>
            <a:ext cx="20108341" cy="11496919"/>
          </a:xfrm>
          <a:prstGeom prst="rect">
            <a:avLst/>
          </a:prstGeom>
        </p:spPr>
      </p:pic>
      <p:sp>
        <p:nvSpPr>
          <p:cNvPr id="6" name="object 43">
            <a:extLst>
              <a:ext uri="{FF2B5EF4-FFF2-40B4-BE49-F238E27FC236}">
                <a16:creationId xmlns:a16="http://schemas.microsoft.com/office/drawing/2014/main" id="{90BFEB51-7339-263B-420F-EDA73B748213}"/>
              </a:ext>
            </a:extLst>
          </p:cNvPr>
          <p:cNvSpPr txBox="1"/>
          <p:nvPr/>
        </p:nvSpPr>
        <p:spPr>
          <a:xfrm>
            <a:off x="2965450" y="6188075"/>
            <a:ext cx="15240000" cy="1783179"/>
          </a:xfrm>
          <a:prstGeom prst="rect">
            <a:avLst/>
          </a:prstGeom>
        </p:spPr>
        <p:txBody>
          <a:bodyPr vert="horz" wrap="square" lIns="0" tIns="120014" rIns="0" bIns="0" rtlCol="0">
            <a:spAutoFit/>
          </a:bodyPr>
          <a:lstStyle/>
          <a:p>
            <a:r>
              <a:rPr lang="en-GB" sz="5400" dirty="0">
                <a:effectLst/>
                <a:latin typeface="Arial" panose="020B0604020202020204" pitchFamily="34" charset="0"/>
                <a:cs typeface="Arial" panose="020B0604020202020204" pitchFamily="34" charset="0"/>
              </a:rPr>
              <a:t>De </a:t>
            </a:r>
            <a:r>
              <a:rPr lang="en-GB" sz="5400" dirty="0" err="1">
                <a:effectLst/>
                <a:latin typeface="Arial" panose="020B0604020202020204" pitchFamily="34" charset="0"/>
                <a:cs typeface="Arial" panose="020B0604020202020204" pitchFamily="34" charset="0"/>
              </a:rPr>
              <a:t>bouwsector</a:t>
            </a:r>
            <a:r>
              <a:rPr lang="en-GB" sz="5400" dirty="0">
                <a:effectLst/>
                <a:latin typeface="Arial" panose="020B0604020202020204" pitchFamily="34" charset="0"/>
                <a:cs typeface="Arial" panose="020B0604020202020204" pitchFamily="34" charset="0"/>
              </a:rPr>
              <a:t> </a:t>
            </a:r>
            <a:r>
              <a:rPr lang="en-GB" sz="5400" dirty="0" err="1">
                <a:effectLst/>
                <a:latin typeface="Arial" panose="020B0604020202020204" pitchFamily="34" charset="0"/>
                <a:cs typeface="Arial" panose="020B0604020202020204" pitchFamily="34" charset="0"/>
              </a:rPr>
              <a:t>heeft</a:t>
            </a:r>
            <a:r>
              <a:rPr lang="en-GB" sz="5400" dirty="0">
                <a:effectLst/>
                <a:latin typeface="Arial" panose="020B0604020202020204" pitchFamily="34" charset="0"/>
                <a:cs typeface="Arial" panose="020B0604020202020204" pitchFamily="34" charset="0"/>
              </a:rPr>
              <a:t> </a:t>
            </a:r>
            <a:r>
              <a:rPr lang="en-GB" sz="5400" dirty="0" err="1">
                <a:effectLst/>
                <a:latin typeface="Arial" panose="020B0604020202020204" pitchFamily="34" charset="0"/>
                <a:cs typeface="Arial" panose="020B0604020202020204" pitchFamily="34" charset="0"/>
              </a:rPr>
              <a:t>een</a:t>
            </a:r>
            <a:r>
              <a:rPr lang="en-GB" sz="5400" dirty="0">
                <a:effectLst/>
                <a:latin typeface="Arial" panose="020B0604020202020204" pitchFamily="34" charset="0"/>
                <a:cs typeface="Arial" panose="020B0604020202020204" pitchFamily="34" charset="0"/>
              </a:rPr>
              <a:t> </a:t>
            </a:r>
            <a:r>
              <a:rPr lang="en-GB" sz="5400" dirty="0" err="1">
                <a:solidFill>
                  <a:srgbClr val="3AC3D8"/>
                </a:solidFill>
                <a:effectLst/>
                <a:latin typeface="Arial" panose="020B0604020202020204" pitchFamily="34" charset="0"/>
                <a:cs typeface="Arial" panose="020B0604020202020204" pitchFamily="34" charset="0"/>
              </a:rPr>
              <a:t>negatieve</a:t>
            </a:r>
            <a:r>
              <a:rPr lang="en-GB" sz="5400" dirty="0">
                <a:solidFill>
                  <a:srgbClr val="3AC3D8"/>
                </a:solidFill>
                <a:effectLst/>
                <a:latin typeface="Arial" panose="020B0604020202020204" pitchFamily="34" charset="0"/>
                <a:cs typeface="Arial" panose="020B0604020202020204" pitchFamily="34" charset="0"/>
              </a:rPr>
              <a:t> impact</a:t>
            </a:r>
            <a:br>
              <a:rPr lang="en-GB" sz="5400" dirty="0">
                <a:solidFill>
                  <a:srgbClr val="3AC3D8"/>
                </a:solidFill>
                <a:effectLst/>
                <a:latin typeface="Arial" panose="020B0604020202020204" pitchFamily="34" charset="0"/>
                <a:cs typeface="Arial" panose="020B0604020202020204" pitchFamily="34" charset="0"/>
              </a:rPr>
            </a:br>
            <a:r>
              <a:rPr lang="en-GB" sz="5400" dirty="0">
                <a:effectLst/>
                <a:latin typeface="Arial" panose="020B0604020202020204" pitchFamily="34" charset="0"/>
                <a:cs typeface="Arial" panose="020B0604020202020204" pitchFamily="34" charset="0"/>
              </a:rPr>
              <a:t>op het </a:t>
            </a:r>
            <a:r>
              <a:rPr lang="en-GB" sz="5400" dirty="0" err="1">
                <a:solidFill>
                  <a:srgbClr val="3AC3D8"/>
                </a:solidFill>
                <a:effectLst/>
                <a:latin typeface="Arial" panose="020B0604020202020204" pitchFamily="34" charset="0"/>
                <a:cs typeface="Arial" panose="020B0604020202020204" pitchFamily="34" charset="0"/>
              </a:rPr>
              <a:t>klimaat</a:t>
            </a:r>
            <a:r>
              <a:rPr lang="en-GB" sz="540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5154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E0D314-99B4-CC02-F107-BBEFC2D52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559"/>
            <a:ext cx="20104100" cy="11481623"/>
          </a:xfrm>
          <a:prstGeom prst="rect">
            <a:avLst/>
          </a:prstGeom>
        </p:spPr>
      </p:pic>
    </p:spTree>
    <p:extLst>
      <p:ext uri="{BB962C8B-B14F-4D97-AF65-F5344CB8AC3E}">
        <p14:creationId xmlns:p14="http://schemas.microsoft.com/office/powerpoint/2010/main" val="118959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city&#10;&#10;Description automatically generated">
            <a:extLst>
              <a:ext uri="{FF2B5EF4-FFF2-40B4-BE49-F238E27FC236}">
                <a16:creationId xmlns:a16="http://schemas.microsoft.com/office/drawing/2014/main" id="{D1733F80-413F-9B71-089C-06B93EDA0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5" y="-197708"/>
            <a:ext cx="20126075" cy="11507058"/>
          </a:xfrm>
          <a:prstGeom prst="rect">
            <a:avLst/>
          </a:prstGeom>
        </p:spPr>
      </p:pic>
      <p:sp>
        <p:nvSpPr>
          <p:cNvPr id="7" name="TextBox 6">
            <a:extLst>
              <a:ext uri="{FF2B5EF4-FFF2-40B4-BE49-F238E27FC236}">
                <a16:creationId xmlns:a16="http://schemas.microsoft.com/office/drawing/2014/main" id="{4A5DE6A3-47D1-43FC-6714-B8998774AF90}"/>
              </a:ext>
            </a:extLst>
          </p:cNvPr>
          <p:cNvSpPr txBox="1"/>
          <p:nvPr/>
        </p:nvSpPr>
        <p:spPr>
          <a:xfrm>
            <a:off x="457492" y="10491274"/>
            <a:ext cx="5468176" cy="276999"/>
          </a:xfrm>
          <a:prstGeom prst="rect">
            <a:avLst/>
          </a:prstGeom>
          <a:noFill/>
        </p:spPr>
        <p:txBody>
          <a:bodyPr wrap="square" rtlCol="0">
            <a:spAutoFit/>
          </a:bodyPr>
          <a:lstStyle/>
          <a:p>
            <a:r>
              <a:rPr lang="en-GB" sz="1200" dirty="0" err="1">
                <a:solidFill>
                  <a:srgbClr val="3F3F3F"/>
                </a:solidFill>
                <a:effectLst/>
                <a:latin typeface="Helvetica" pitchFamily="2" charset="0"/>
              </a:rPr>
              <a:t>Bron</a:t>
            </a:r>
            <a:r>
              <a:rPr lang="en-GB" sz="1200" dirty="0">
                <a:solidFill>
                  <a:srgbClr val="3F3F3F"/>
                </a:solidFill>
                <a:effectLst/>
                <a:latin typeface="Helvetica" pitchFamily="2" charset="0"/>
              </a:rPr>
              <a:t>: https://</a:t>
            </a:r>
            <a:r>
              <a:rPr lang="en-GB" sz="1200" dirty="0" err="1">
                <a:solidFill>
                  <a:srgbClr val="3F3F3F"/>
                </a:solidFill>
                <a:effectLst/>
                <a:latin typeface="Helvetica" pitchFamily="2" charset="0"/>
              </a:rPr>
              <a:t>www.wienerberger.nl</a:t>
            </a:r>
            <a:r>
              <a:rPr lang="en-GB" sz="1200" dirty="0">
                <a:solidFill>
                  <a:srgbClr val="3F3F3F"/>
                </a:solidFill>
                <a:effectLst/>
                <a:latin typeface="Helvetica" pitchFamily="2" charset="0"/>
              </a:rPr>
              <a:t>/over-</a:t>
            </a:r>
            <a:r>
              <a:rPr lang="en-GB" sz="1200" dirty="0" err="1">
                <a:solidFill>
                  <a:srgbClr val="3F3F3F"/>
                </a:solidFill>
                <a:effectLst/>
                <a:latin typeface="Helvetica" pitchFamily="2" charset="0"/>
              </a:rPr>
              <a:t>wienerberger</a:t>
            </a:r>
            <a:r>
              <a:rPr lang="en-GB" sz="1200" dirty="0">
                <a:solidFill>
                  <a:srgbClr val="3F3F3F"/>
                </a:solidFill>
                <a:effectLst/>
                <a:latin typeface="Helvetica" pitchFamily="2" charset="0"/>
              </a:rPr>
              <a:t>/</a:t>
            </a:r>
            <a:r>
              <a:rPr lang="en-GB" sz="1200" dirty="0" err="1">
                <a:solidFill>
                  <a:srgbClr val="3F3F3F"/>
                </a:solidFill>
                <a:effectLst/>
                <a:latin typeface="Helvetica" pitchFamily="2" charset="0"/>
              </a:rPr>
              <a:t>duurzaamheid.html</a:t>
            </a:r>
            <a:endParaRPr lang="en-GB" sz="1200" dirty="0">
              <a:solidFill>
                <a:srgbClr val="3F3F3F"/>
              </a:solidFill>
              <a:effectLst/>
              <a:latin typeface="Helvetica" pitchFamily="2" charset="0"/>
            </a:endParaRPr>
          </a:p>
        </p:txBody>
      </p:sp>
    </p:spTree>
    <p:extLst>
      <p:ext uri="{BB962C8B-B14F-4D97-AF65-F5344CB8AC3E}">
        <p14:creationId xmlns:p14="http://schemas.microsoft.com/office/powerpoint/2010/main" val="80680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diagram of a city&#10;&#10;Description automatically generated with medium confidence">
            <a:extLst>
              <a:ext uri="{FF2B5EF4-FFF2-40B4-BE49-F238E27FC236}">
                <a16:creationId xmlns:a16="http://schemas.microsoft.com/office/drawing/2014/main" id="{3AEEB6FB-142C-B219-A2B5-A87081206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212725"/>
            <a:ext cx="20152340" cy="11522075"/>
          </a:xfrm>
          <a:prstGeom prst="rect">
            <a:avLst/>
          </a:prstGeom>
        </p:spPr>
      </p:pic>
    </p:spTree>
    <p:extLst>
      <p:ext uri="{BB962C8B-B14F-4D97-AF65-F5344CB8AC3E}">
        <p14:creationId xmlns:p14="http://schemas.microsoft.com/office/powerpoint/2010/main" val="4013860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circular arrows&#10;&#10;Description automatically generated">
            <a:extLst>
              <a:ext uri="{FF2B5EF4-FFF2-40B4-BE49-F238E27FC236}">
                <a16:creationId xmlns:a16="http://schemas.microsoft.com/office/drawing/2014/main" id="{023B159E-734F-B4BD-959B-93E90EAB1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187325"/>
            <a:ext cx="20152340" cy="11522075"/>
          </a:xfrm>
          <a:prstGeom prst="rect">
            <a:avLst/>
          </a:prstGeom>
        </p:spPr>
      </p:pic>
      <p:sp>
        <p:nvSpPr>
          <p:cNvPr id="6" name="object 43">
            <a:extLst>
              <a:ext uri="{FF2B5EF4-FFF2-40B4-BE49-F238E27FC236}">
                <a16:creationId xmlns:a16="http://schemas.microsoft.com/office/drawing/2014/main" id="{B5EEA37C-50F5-565F-87C1-0691ADD0C31D}"/>
              </a:ext>
            </a:extLst>
          </p:cNvPr>
          <p:cNvSpPr txBox="1"/>
          <p:nvPr/>
        </p:nvSpPr>
        <p:spPr>
          <a:xfrm>
            <a:off x="13481050" y="5426075"/>
            <a:ext cx="6019800" cy="5470151"/>
          </a:xfrm>
          <a:prstGeom prst="rect">
            <a:avLst/>
          </a:prstGeom>
        </p:spPr>
        <p:txBody>
          <a:bodyPr vert="horz" wrap="square" lIns="0" tIns="120014" rIns="0" bIns="0" rtlCol="0">
            <a:spAutoFit/>
          </a:bodyPr>
          <a:lstStyle/>
          <a:p>
            <a:pPr marL="571500" indent="-571500">
              <a:buFont typeface="Arial" panose="020B0604020202020204" pitchFamily="34" charset="0"/>
              <a:buChar char="•"/>
            </a:pPr>
            <a:r>
              <a:rPr lang="en-GB" sz="4000" dirty="0" err="1">
                <a:solidFill>
                  <a:srgbClr val="3F3F3F"/>
                </a:solidFill>
                <a:effectLst/>
                <a:latin typeface="Helvetica" pitchFamily="2" charset="0"/>
              </a:rPr>
              <a:t>Gerecupereerd</a:t>
            </a:r>
            <a:r>
              <a:rPr lang="en-GB" sz="4000" dirty="0">
                <a:solidFill>
                  <a:srgbClr val="3F3F3F"/>
                </a:solidFill>
                <a:effectLst/>
                <a:latin typeface="Helvetica" pitchFamily="2" charset="0"/>
              </a:rPr>
              <a:t> </a:t>
            </a:r>
            <a:r>
              <a:rPr lang="en-GB" sz="4000" dirty="0" err="1">
                <a:solidFill>
                  <a:srgbClr val="3F3F3F"/>
                </a:solidFill>
                <a:effectLst/>
                <a:latin typeface="Helvetica" pitchFamily="2" charset="0"/>
              </a:rPr>
              <a:t>bouwmateriaal</a:t>
            </a:r>
            <a:r>
              <a:rPr lang="en-GB" sz="4000" dirty="0">
                <a:solidFill>
                  <a:srgbClr val="3F3F3F"/>
                </a:solidFill>
                <a:effectLst/>
                <a:latin typeface="Helvetica" pitchFamily="2" charset="0"/>
              </a:rPr>
              <a:t> </a:t>
            </a:r>
            <a:r>
              <a:rPr lang="en-GB" sz="4000" dirty="0" err="1">
                <a:solidFill>
                  <a:srgbClr val="3F3F3F"/>
                </a:solidFill>
                <a:effectLst/>
                <a:latin typeface="Helvetica" pitchFamily="2" charset="0"/>
              </a:rPr>
              <a:t>als</a:t>
            </a:r>
            <a:r>
              <a:rPr lang="en-GB" sz="4000" dirty="0">
                <a:solidFill>
                  <a:srgbClr val="3F3F3F"/>
                </a:solidFill>
                <a:effectLst/>
                <a:latin typeface="Helvetica" pitchFamily="2" charset="0"/>
              </a:rPr>
              <a:t> </a:t>
            </a:r>
            <a:r>
              <a:rPr lang="en-GB" sz="4000" dirty="0" err="1">
                <a:solidFill>
                  <a:srgbClr val="3F3F3F"/>
                </a:solidFill>
                <a:effectLst/>
                <a:latin typeface="Helvetica" pitchFamily="2" charset="0"/>
              </a:rPr>
              <a:t>nieuwe</a:t>
            </a:r>
            <a:r>
              <a:rPr lang="en-GB" sz="4000" dirty="0">
                <a:solidFill>
                  <a:srgbClr val="3F3F3F"/>
                </a:solidFill>
                <a:effectLst/>
                <a:latin typeface="Helvetica" pitchFamily="2" charset="0"/>
              </a:rPr>
              <a:t> </a:t>
            </a:r>
            <a:r>
              <a:rPr lang="en-GB" sz="4000" dirty="0" err="1">
                <a:solidFill>
                  <a:srgbClr val="3F3F3F"/>
                </a:solidFill>
                <a:effectLst/>
                <a:latin typeface="Helvetica" pitchFamily="2" charset="0"/>
              </a:rPr>
              <a:t>grondstof</a:t>
            </a:r>
            <a:endParaRPr lang="en-GB" sz="4000" dirty="0">
              <a:solidFill>
                <a:srgbClr val="3F3F3F"/>
              </a:solidFill>
              <a:effectLst/>
              <a:latin typeface="Helvetica" pitchFamily="2" charset="0"/>
            </a:endParaRPr>
          </a:p>
          <a:p>
            <a:pPr marL="571500" indent="-571500">
              <a:buFont typeface="Arial" panose="020B0604020202020204" pitchFamily="34" charset="0"/>
              <a:buChar char="•"/>
            </a:pPr>
            <a:endParaRPr lang="en-GB" sz="4000" dirty="0">
              <a:effectLst/>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4000" dirty="0" err="1">
                <a:effectLst/>
                <a:latin typeface="Arial" panose="020B0604020202020204" pitchFamily="34" charset="0"/>
                <a:cs typeface="Arial" panose="020B0604020202020204" pitchFamily="34" charset="0"/>
              </a:rPr>
              <a:t>Biologisch</a:t>
            </a:r>
            <a:r>
              <a:rPr lang="en-GB" sz="4000" dirty="0">
                <a:effectLst/>
                <a:latin typeface="Arial" panose="020B0604020202020204" pitchFamily="34" charset="0"/>
                <a:cs typeface="Arial" panose="020B0604020202020204" pitchFamily="34" charset="0"/>
              </a:rPr>
              <a:t> </a:t>
            </a:r>
            <a:r>
              <a:rPr lang="en-GB" sz="4000" dirty="0" err="1">
                <a:effectLst/>
                <a:latin typeface="Arial" panose="020B0604020202020204" pitchFamily="34" charset="0"/>
                <a:cs typeface="Arial" panose="020B0604020202020204" pitchFamily="34" charset="0"/>
              </a:rPr>
              <a:t>materiaal</a:t>
            </a:r>
            <a:endParaRPr lang="en-GB" sz="4000" dirty="0">
              <a:effectLst/>
              <a:latin typeface="Arial" panose="020B0604020202020204" pitchFamily="34" charset="0"/>
              <a:cs typeface="Arial" panose="020B0604020202020204" pitchFamily="34" charset="0"/>
            </a:endParaRPr>
          </a:p>
          <a:p>
            <a:pPr marL="571500" indent="-571500">
              <a:lnSpc>
                <a:spcPct val="200000"/>
              </a:lnSpc>
              <a:buFont typeface="Arial" panose="020B0604020202020204" pitchFamily="34" charset="0"/>
              <a:buChar char="•"/>
            </a:pPr>
            <a:r>
              <a:rPr lang="en-GB" sz="4000" dirty="0">
                <a:solidFill>
                  <a:srgbClr val="3F3F3F"/>
                </a:solidFill>
                <a:effectLst/>
                <a:latin typeface="Helvetica" pitchFamily="2" charset="0"/>
              </a:rPr>
              <a:t>Lage milieu-impact</a:t>
            </a:r>
          </a:p>
          <a:p>
            <a:pPr>
              <a:lnSpc>
                <a:spcPct val="200000"/>
              </a:lnSpc>
            </a:pPr>
            <a:endParaRPr lang="en-GB"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213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video game with a play button&#10;&#10;Description automatically generated">
            <a:extLst>
              <a:ext uri="{FF2B5EF4-FFF2-40B4-BE49-F238E27FC236}">
                <a16:creationId xmlns:a16="http://schemas.microsoft.com/office/drawing/2014/main" id="{27E636FF-A177-61FD-2476-92A953B7B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104100" cy="114944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onstruction worker&#10;&#10;Description automatically generated">
            <a:extLst>
              <a:ext uri="{FF2B5EF4-FFF2-40B4-BE49-F238E27FC236}">
                <a16:creationId xmlns:a16="http://schemas.microsoft.com/office/drawing/2014/main" id="{C603386F-8CB2-0B7D-4D8C-EC58E7641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2" y="-212725"/>
            <a:ext cx="20139098" cy="11514504"/>
          </a:xfrm>
          <a:prstGeom prst="rect">
            <a:avLst/>
          </a:prstGeom>
        </p:spPr>
      </p:pic>
      <p:sp>
        <p:nvSpPr>
          <p:cNvPr id="6" name="object 43">
            <a:extLst>
              <a:ext uri="{FF2B5EF4-FFF2-40B4-BE49-F238E27FC236}">
                <a16:creationId xmlns:a16="http://schemas.microsoft.com/office/drawing/2014/main" id="{57A68E54-6228-858E-52E8-B59B6F70959E}"/>
              </a:ext>
            </a:extLst>
          </p:cNvPr>
          <p:cNvSpPr txBox="1"/>
          <p:nvPr/>
        </p:nvSpPr>
        <p:spPr>
          <a:xfrm>
            <a:off x="2889250" y="6264275"/>
            <a:ext cx="11811000" cy="1783179"/>
          </a:xfrm>
          <a:prstGeom prst="rect">
            <a:avLst/>
          </a:prstGeom>
        </p:spPr>
        <p:txBody>
          <a:bodyPr vert="horz" wrap="square" lIns="0" tIns="120014" rIns="0" bIns="0" rtlCol="0">
            <a:spAutoFit/>
          </a:bodyPr>
          <a:lstStyle/>
          <a:p>
            <a:r>
              <a:rPr lang="en-GB" sz="5400">
                <a:effectLst/>
                <a:latin typeface="Arial" panose="020B0604020202020204" pitchFamily="34" charset="0"/>
                <a:cs typeface="Arial" panose="020B0604020202020204" pitchFamily="34" charset="0"/>
              </a:rPr>
              <a:t>De </a:t>
            </a:r>
            <a:r>
              <a:rPr lang="en-GB" sz="5400" err="1">
                <a:effectLst/>
                <a:latin typeface="Arial" panose="020B0604020202020204" pitchFamily="34" charset="0"/>
                <a:cs typeface="Arial" panose="020B0604020202020204" pitchFamily="34" charset="0"/>
              </a:rPr>
              <a:t>bouwsector</a:t>
            </a:r>
            <a:r>
              <a:rPr lang="en-GB" sz="5400">
                <a:effectLst/>
                <a:latin typeface="Arial" panose="020B0604020202020204" pitchFamily="34" charset="0"/>
                <a:cs typeface="Arial" panose="020B0604020202020204" pitchFamily="34" charset="0"/>
              </a:rPr>
              <a:t> is </a:t>
            </a:r>
            <a:r>
              <a:rPr lang="en-GB" sz="5400" err="1">
                <a:effectLst/>
                <a:latin typeface="Arial" panose="020B0604020202020204" pitchFamily="34" charset="0"/>
                <a:cs typeface="Arial" panose="020B0604020202020204" pitchFamily="34" charset="0"/>
              </a:rPr>
              <a:t>enkel</a:t>
            </a:r>
            <a:r>
              <a:rPr lang="en-GB" sz="5400">
                <a:effectLst/>
                <a:latin typeface="Arial" panose="020B0604020202020204" pitchFamily="34" charset="0"/>
                <a:cs typeface="Arial" panose="020B0604020202020204" pitchFamily="34" charset="0"/>
              </a:rPr>
              <a:t> </a:t>
            </a:r>
            <a:r>
              <a:rPr lang="en-GB" sz="5400" err="1">
                <a:effectLst/>
                <a:latin typeface="Arial" panose="020B0604020202020204" pitchFamily="34" charset="0"/>
                <a:cs typeface="Arial" panose="020B0604020202020204" pitchFamily="34" charset="0"/>
              </a:rPr>
              <a:t>geschikt</a:t>
            </a:r>
            <a:r>
              <a:rPr lang="en-GB" sz="5400">
                <a:effectLst/>
                <a:latin typeface="Arial" panose="020B0604020202020204" pitchFamily="34" charset="0"/>
                <a:cs typeface="Arial" panose="020B0604020202020204" pitchFamily="34" charset="0"/>
              </a:rPr>
              <a:t> </a:t>
            </a:r>
            <a:br>
              <a:rPr lang="en-GB" sz="5400">
                <a:effectLst/>
                <a:latin typeface="Arial" panose="020B0604020202020204" pitchFamily="34" charset="0"/>
                <a:cs typeface="Arial" panose="020B0604020202020204" pitchFamily="34" charset="0"/>
              </a:rPr>
            </a:br>
            <a:r>
              <a:rPr lang="en-GB" sz="5400" err="1">
                <a:effectLst/>
                <a:latin typeface="Arial" panose="020B0604020202020204" pitchFamily="34" charset="0"/>
                <a:cs typeface="Arial" panose="020B0604020202020204" pitchFamily="34" charset="0"/>
              </a:rPr>
              <a:t>voor</a:t>
            </a:r>
            <a:r>
              <a:rPr lang="en-GB" sz="5400">
                <a:effectLst/>
                <a:latin typeface="Arial" panose="020B0604020202020204" pitchFamily="34" charset="0"/>
                <a:cs typeface="Arial" panose="020B0604020202020204" pitchFamily="34" charset="0"/>
              </a:rPr>
              <a:t> </a:t>
            </a:r>
            <a:r>
              <a:rPr lang="en-GB" sz="5400" b="1" err="1">
                <a:solidFill>
                  <a:srgbClr val="3AC3D8"/>
                </a:solidFill>
                <a:effectLst/>
                <a:latin typeface="Arial" panose="020B0604020202020204" pitchFamily="34" charset="0"/>
                <a:cs typeface="Arial" panose="020B0604020202020204" pitchFamily="34" charset="0"/>
              </a:rPr>
              <a:t>gespierde</a:t>
            </a:r>
            <a:r>
              <a:rPr lang="en-GB" sz="5400">
                <a:solidFill>
                  <a:srgbClr val="3AC3D8"/>
                </a:solidFill>
                <a:effectLst/>
                <a:latin typeface="Arial" panose="020B0604020202020204" pitchFamily="34" charset="0"/>
                <a:cs typeface="Arial" panose="020B0604020202020204" pitchFamily="34" charset="0"/>
              </a:rPr>
              <a:t> </a:t>
            </a:r>
            <a:r>
              <a:rPr lang="en-GB" sz="5400" err="1">
                <a:effectLst/>
                <a:latin typeface="Arial" panose="020B0604020202020204" pitchFamily="34" charset="0"/>
                <a:cs typeface="Arial" panose="020B0604020202020204" pitchFamily="34" charset="0"/>
              </a:rPr>
              <a:t>mannen</a:t>
            </a:r>
            <a:r>
              <a:rPr lang="en-GB" sz="540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138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a leaf&#10;&#10;Description automatically generated">
            <a:extLst>
              <a:ext uri="{FF2B5EF4-FFF2-40B4-BE49-F238E27FC236}">
                <a16:creationId xmlns:a16="http://schemas.microsoft.com/office/drawing/2014/main" id="{FB5CDADE-177F-4E9E-07EE-0624D776F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0" y="-202712"/>
            <a:ext cx="20152340" cy="11522075"/>
          </a:xfrm>
          <a:prstGeom prst="rect">
            <a:avLst/>
          </a:prstGeom>
        </p:spPr>
      </p:pic>
    </p:spTree>
    <p:extLst>
      <p:ext uri="{BB962C8B-B14F-4D97-AF65-F5344CB8AC3E}">
        <p14:creationId xmlns:p14="http://schemas.microsoft.com/office/powerpoint/2010/main" val="1829457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rd hat&#10;&#10;Description automatically generated">
            <a:extLst>
              <a:ext uri="{FF2B5EF4-FFF2-40B4-BE49-F238E27FC236}">
                <a16:creationId xmlns:a16="http://schemas.microsoft.com/office/drawing/2014/main" id="{F05FEE86-ED69-8E5D-5283-A4CBE13FA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810"/>
            <a:ext cx="20127058" cy="11507620"/>
          </a:xfrm>
          <a:prstGeom prst="rect">
            <a:avLst/>
          </a:prstGeom>
        </p:spPr>
      </p:pic>
    </p:spTree>
    <p:extLst>
      <p:ext uri="{BB962C8B-B14F-4D97-AF65-F5344CB8AC3E}">
        <p14:creationId xmlns:p14="http://schemas.microsoft.com/office/powerpoint/2010/main" val="3897917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10;&#10;Description automatically generated">
            <a:extLst>
              <a:ext uri="{FF2B5EF4-FFF2-40B4-BE49-F238E27FC236}">
                <a16:creationId xmlns:a16="http://schemas.microsoft.com/office/drawing/2014/main" id="{3319DCAE-8192-3263-C0F7-F3ADCE92F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212725"/>
            <a:ext cx="20152340" cy="11522075"/>
          </a:xfrm>
          <a:prstGeom prst="rect">
            <a:avLst/>
          </a:prstGeom>
        </p:spPr>
      </p:pic>
      <p:sp>
        <p:nvSpPr>
          <p:cNvPr id="6" name="object 43">
            <a:extLst>
              <a:ext uri="{FF2B5EF4-FFF2-40B4-BE49-F238E27FC236}">
                <a16:creationId xmlns:a16="http://schemas.microsoft.com/office/drawing/2014/main" id="{429FA3F7-C7E7-DD68-FEE2-00093B593049}"/>
              </a:ext>
            </a:extLst>
          </p:cNvPr>
          <p:cNvSpPr txBox="1"/>
          <p:nvPr/>
        </p:nvSpPr>
        <p:spPr>
          <a:xfrm>
            <a:off x="3727450" y="9045892"/>
            <a:ext cx="3429000" cy="952183"/>
          </a:xfrm>
          <a:prstGeom prst="rect">
            <a:avLst/>
          </a:prstGeom>
        </p:spPr>
        <p:txBody>
          <a:bodyPr vert="horz" wrap="square" lIns="0" tIns="120014" rIns="0" bIns="0" rtlCol="0">
            <a:spAutoFit/>
          </a:bodyPr>
          <a:lstStyle/>
          <a:p>
            <a:r>
              <a:rPr lang="en-GB" sz="5400" err="1">
                <a:effectLst/>
                <a:latin typeface="Arial" panose="020B0604020202020204" pitchFamily="34" charset="0"/>
                <a:cs typeface="Arial" panose="020B0604020202020204" pitchFamily="34" charset="0"/>
              </a:rPr>
              <a:t>cirkelzaag</a:t>
            </a:r>
            <a:endParaRPr lang="en-GB" sz="5400">
              <a:effectLst/>
              <a:latin typeface="Arial" panose="020B0604020202020204" pitchFamily="34" charset="0"/>
              <a:cs typeface="Arial" panose="020B0604020202020204" pitchFamily="34" charset="0"/>
            </a:endParaRPr>
          </a:p>
        </p:txBody>
      </p:sp>
      <p:sp>
        <p:nvSpPr>
          <p:cNvPr id="7" name="object 43">
            <a:extLst>
              <a:ext uri="{FF2B5EF4-FFF2-40B4-BE49-F238E27FC236}">
                <a16:creationId xmlns:a16="http://schemas.microsoft.com/office/drawing/2014/main" id="{1F6097A1-03A1-1A91-547B-C7318511ADA1}"/>
              </a:ext>
            </a:extLst>
          </p:cNvPr>
          <p:cNvSpPr txBox="1"/>
          <p:nvPr/>
        </p:nvSpPr>
        <p:spPr>
          <a:xfrm>
            <a:off x="11968285" y="9045892"/>
            <a:ext cx="4419600" cy="952183"/>
          </a:xfrm>
          <a:prstGeom prst="rect">
            <a:avLst/>
          </a:prstGeom>
        </p:spPr>
        <p:txBody>
          <a:bodyPr vert="horz" wrap="square" lIns="0" tIns="120014" rIns="0" bIns="0" rtlCol="0">
            <a:spAutoFit/>
          </a:bodyPr>
          <a:lstStyle/>
          <a:p>
            <a:r>
              <a:rPr lang="en-GB" sz="5400" err="1">
                <a:effectLst/>
                <a:latin typeface="Arial" panose="020B0604020202020204" pitchFamily="34" charset="0"/>
                <a:cs typeface="Arial" panose="020B0604020202020204" pitchFamily="34" charset="0"/>
              </a:rPr>
              <a:t>zonnepanelen</a:t>
            </a:r>
            <a:endParaRPr lang="en-GB" sz="540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48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deo player on a film strip&#10;&#10;Description automatically generated">
            <a:extLst>
              <a:ext uri="{FF2B5EF4-FFF2-40B4-BE49-F238E27FC236}">
                <a16:creationId xmlns:a16="http://schemas.microsoft.com/office/drawing/2014/main" id="{074510DC-5E6E-DCDC-4CF3-40003A14C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202712"/>
            <a:ext cx="20152340" cy="11522075"/>
          </a:xfrm>
          <a:prstGeom prst="rect">
            <a:avLst/>
          </a:prstGeom>
        </p:spPr>
      </p:pic>
    </p:spTree>
    <p:extLst>
      <p:ext uri="{BB962C8B-B14F-4D97-AF65-F5344CB8AC3E}">
        <p14:creationId xmlns:p14="http://schemas.microsoft.com/office/powerpoint/2010/main" val="133792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elmet and holding a bucket&#10;&#10;Description automatically generated">
            <a:extLst>
              <a:ext uri="{FF2B5EF4-FFF2-40B4-BE49-F238E27FC236}">
                <a16:creationId xmlns:a16="http://schemas.microsoft.com/office/drawing/2014/main" id="{12B2BEA1-3A41-8FB0-F460-FF61D0A05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212725"/>
            <a:ext cx="20152340" cy="11522075"/>
          </a:xfrm>
          <a:prstGeom prst="rect">
            <a:avLst/>
          </a:prstGeom>
        </p:spPr>
      </p:pic>
      <p:sp>
        <p:nvSpPr>
          <p:cNvPr id="6" name="object 43">
            <a:extLst>
              <a:ext uri="{FF2B5EF4-FFF2-40B4-BE49-F238E27FC236}">
                <a16:creationId xmlns:a16="http://schemas.microsoft.com/office/drawing/2014/main" id="{05FFEF30-42B3-7946-16E5-117B35529246}"/>
              </a:ext>
            </a:extLst>
          </p:cNvPr>
          <p:cNvSpPr txBox="1"/>
          <p:nvPr/>
        </p:nvSpPr>
        <p:spPr>
          <a:xfrm>
            <a:off x="2889250" y="6264275"/>
            <a:ext cx="11811000" cy="1783179"/>
          </a:xfrm>
          <a:prstGeom prst="rect">
            <a:avLst/>
          </a:prstGeom>
        </p:spPr>
        <p:txBody>
          <a:bodyPr vert="horz" wrap="square" lIns="0" tIns="120014" rIns="0" bIns="0" rtlCol="0">
            <a:spAutoFit/>
          </a:bodyPr>
          <a:lstStyle/>
          <a:p>
            <a:r>
              <a:rPr lang="en-GB" sz="5400">
                <a:effectLst/>
                <a:latin typeface="Arial" panose="020B0604020202020204" pitchFamily="34" charset="0"/>
                <a:cs typeface="Arial" panose="020B0604020202020204" pitchFamily="34" charset="0"/>
              </a:rPr>
              <a:t>In de </a:t>
            </a:r>
            <a:r>
              <a:rPr lang="en-GB" sz="5400" err="1">
                <a:effectLst/>
                <a:latin typeface="Arial" panose="020B0604020202020204" pitchFamily="34" charset="0"/>
                <a:cs typeface="Arial" panose="020B0604020202020204" pitchFamily="34" charset="0"/>
              </a:rPr>
              <a:t>bouwsector</a:t>
            </a:r>
            <a:r>
              <a:rPr lang="en-GB" sz="5400">
                <a:effectLst/>
                <a:latin typeface="Arial" panose="020B0604020202020204" pitchFamily="34" charset="0"/>
                <a:cs typeface="Arial" panose="020B0604020202020204" pitchFamily="34" charset="0"/>
              </a:rPr>
              <a:t> </a:t>
            </a:r>
            <a:r>
              <a:rPr lang="en-GB" sz="5400" err="1">
                <a:effectLst/>
                <a:latin typeface="Arial" panose="020B0604020202020204" pitchFamily="34" charset="0"/>
                <a:cs typeface="Arial" panose="020B0604020202020204" pitchFamily="34" charset="0"/>
              </a:rPr>
              <a:t>zijn</a:t>
            </a:r>
            <a:r>
              <a:rPr lang="en-GB" sz="5400">
                <a:effectLst/>
                <a:latin typeface="Arial" panose="020B0604020202020204" pitchFamily="34" charset="0"/>
                <a:cs typeface="Arial" panose="020B0604020202020204" pitchFamily="34" charset="0"/>
              </a:rPr>
              <a:t> er </a:t>
            </a:r>
            <a:r>
              <a:rPr lang="en-GB" sz="5400" err="1">
                <a:effectLst/>
                <a:latin typeface="Arial" panose="020B0604020202020204" pitchFamily="34" charset="0"/>
                <a:cs typeface="Arial" panose="020B0604020202020204" pitchFamily="34" charset="0"/>
              </a:rPr>
              <a:t>enkel</a:t>
            </a:r>
            <a:br>
              <a:rPr lang="en-GB" sz="5400">
                <a:effectLst/>
                <a:latin typeface="Arial" panose="020B0604020202020204" pitchFamily="34" charset="0"/>
                <a:cs typeface="Arial" panose="020B0604020202020204" pitchFamily="34" charset="0"/>
              </a:rPr>
            </a:br>
            <a:r>
              <a:rPr lang="en-GB" sz="5400" b="1" err="1">
                <a:solidFill>
                  <a:srgbClr val="3AC3D8"/>
                </a:solidFill>
                <a:effectLst/>
                <a:latin typeface="Arial" panose="020B0604020202020204" pitchFamily="34" charset="0"/>
                <a:cs typeface="Arial" panose="020B0604020202020204" pitchFamily="34" charset="0"/>
              </a:rPr>
              <a:t>zware</a:t>
            </a:r>
            <a:r>
              <a:rPr lang="en-GB" sz="5400">
                <a:solidFill>
                  <a:srgbClr val="3AC3D8"/>
                </a:solidFill>
                <a:effectLst/>
                <a:latin typeface="Arial" panose="020B0604020202020204" pitchFamily="34" charset="0"/>
                <a:cs typeface="Arial" panose="020B0604020202020204" pitchFamily="34" charset="0"/>
              </a:rPr>
              <a:t> </a:t>
            </a:r>
            <a:r>
              <a:rPr lang="en-GB" sz="5400">
                <a:effectLst/>
                <a:latin typeface="Arial" panose="020B0604020202020204" pitchFamily="34" charset="0"/>
                <a:cs typeface="Arial" panose="020B0604020202020204" pitchFamily="34" charset="0"/>
              </a:rPr>
              <a:t>of </a:t>
            </a:r>
            <a:r>
              <a:rPr lang="en-GB" sz="5400" b="1" err="1">
                <a:solidFill>
                  <a:srgbClr val="3AC3D8"/>
                </a:solidFill>
                <a:effectLst/>
                <a:latin typeface="Arial" panose="020B0604020202020204" pitchFamily="34" charset="0"/>
                <a:cs typeface="Arial" panose="020B0604020202020204" pitchFamily="34" charset="0"/>
              </a:rPr>
              <a:t>saaie</a:t>
            </a:r>
            <a:r>
              <a:rPr lang="en-GB" sz="5400" b="1">
                <a:solidFill>
                  <a:srgbClr val="3AC3D8"/>
                </a:solidFill>
                <a:effectLst/>
                <a:latin typeface="Arial" panose="020B0604020202020204" pitchFamily="34" charset="0"/>
                <a:cs typeface="Arial" panose="020B0604020202020204" pitchFamily="34" charset="0"/>
              </a:rPr>
              <a:t> </a:t>
            </a:r>
            <a:r>
              <a:rPr lang="en-GB" sz="5400">
                <a:effectLst/>
                <a:latin typeface="Arial" panose="020B0604020202020204" pitchFamily="34" charset="0"/>
                <a:cs typeface="Arial" panose="020B0604020202020204" pitchFamily="34" charset="0"/>
              </a:rPr>
              <a:t>jobs.</a:t>
            </a:r>
          </a:p>
        </p:txBody>
      </p:sp>
    </p:spTree>
    <p:extLst>
      <p:ext uri="{BB962C8B-B14F-4D97-AF65-F5344CB8AC3E}">
        <p14:creationId xmlns:p14="http://schemas.microsoft.com/office/powerpoint/2010/main" val="165955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a leaf&#10;&#10;Description automatically generated">
            <a:extLst>
              <a:ext uri="{FF2B5EF4-FFF2-40B4-BE49-F238E27FC236}">
                <a16:creationId xmlns:a16="http://schemas.microsoft.com/office/drawing/2014/main" id="{33749C2B-6E58-C053-EACC-2F0DF3426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0" y="-202712"/>
            <a:ext cx="20152340" cy="11522075"/>
          </a:xfrm>
          <a:prstGeom prst="rect">
            <a:avLst/>
          </a:prstGeom>
        </p:spPr>
      </p:pic>
    </p:spTree>
    <p:extLst>
      <p:ext uri="{BB962C8B-B14F-4D97-AF65-F5344CB8AC3E}">
        <p14:creationId xmlns:p14="http://schemas.microsoft.com/office/powerpoint/2010/main" val="3866273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deo of a person working on a construction site&#10;&#10;Description automatically generated">
            <a:extLst>
              <a:ext uri="{FF2B5EF4-FFF2-40B4-BE49-F238E27FC236}">
                <a16:creationId xmlns:a16="http://schemas.microsoft.com/office/drawing/2014/main" id="{BEAD90DE-A470-73A7-E628-432CE78E3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5" y="-199292"/>
            <a:ext cx="20128845" cy="11508642"/>
          </a:xfrm>
          <a:prstGeom prst="rect">
            <a:avLst/>
          </a:prstGeom>
        </p:spPr>
      </p:pic>
    </p:spTree>
    <p:extLst>
      <p:ext uri="{BB962C8B-B14F-4D97-AF65-F5344CB8AC3E}">
        <p14:creationId xmlns:p14="http://schemas.microsoft.com/office/powerpoint/2010/main" val="3177426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next to a building&#10;&#10;Description automatically generated">
            <a:extLst>
              <a:ext uri="{FF2B5EF4-FFF2-40B4-BE49-F238E27FC236}">
                <a16:creationId xmlns:a16="http://schemas.microsoft.com/office/drawing/2014/main" id="{4FA83B4A-D3AB-7153-6AEF-73BE1E721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407"/>
            <a:ext cx="20104100" cy="11494494"/>
          </a:xfrm>
          <a:prstGeom prst="rect">
            <a:avLst/>
          </a:prstGeom>
        </p:spPr>
      </p:pic>
      <p:sp>
        <p:nvSpPr>
          <p:cNvPr id="6" name="object 43">
            <a:extLst>
              <a:ext uri="{FF2B5EF4-FFF2-40B4-BE49-F238E27FC236}">
                <a16:creationId xmlns:a16="http://schemas.microsoft.com/office/drawing/2014/main" id="{EF1E002D-809E-FB4B-5B91-087B42F8A82D}"/>
              </a:ext>
            </a:extLst>
          </p:cNvPr>
          <p:cNvSpPr txBox="1"/>
          <p:nvPr/>
        </p:nvSpPr>
        <p:spPr>
          <a:xfrm>
            <a:off x="6546850" y="4054475"/>
            <a:ext cx="8299938" cy="5547095"/>
          </a:xfrm>
          <a:prstGeom prst="rect">
            <a:avLst/>
          </a:prstGeom>
        </p:spPr>
        <p:txBody>
          <a:bodyPr vert="horz" wrap="square" lIns="0" tIns="120014" rIns="0" bIns="0" rtlCol="0">
            <a:spAutoFit/>
          </a:bodyPr>
          <a:lstStyle/>
          <a:p>
            <a:pPr marL="571500" indent="-571500">
              <a:lnSpc>
                <a:spcPct val="150000"/>
              </a:lnSpc>
              <a:buFont typeface="Arial" panose="020B0604020202020204" pitchFamily="34" charset="0"/>
              <a:buChar char="•"/>
            </a:pPr>
            <a:r>
              <a:rPr lang="en-GB" sz="4000" err="1">
                <a:effectLst/>
                <a:latin typeface="Arial" panose="020B0604020202020204" pitchFamily="34" charset="0"/>
                <a:cs typeface="Arial" panose="020B0604020202020204" pitchFamily="34" charset="0"/>
              </a:rPr>
              <a:t>Dronepiloot</a:t>
            </a:r>
            <a:endParaRPr lang="en-GB" sz="4000">
              <a:effectLst/>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GB" sz="4000">
                <a:effectLst/>
                <a:latin typeface="Arial" panose="020B0604020202020204" pitchFamily="34" charset="0"/>
                <a:cs typeface="Arial" panose="020B0604020202020204" pitchFamily="34" charset="0"/>
              </a:rPr>
              <a:t>BIM-professional</a:t>
            </a:r>
          </a:p>
          <a:p>
            <a:pPr marL="571500" indent="-571500">
              <a:lnSpc>
                <a:spcPct val="150000"/>
              </a:lnSpc>
              <a:buFont typeface="Arial" panose="020B0604020202020204" pitchFamily="34" charset="0"/>
              <a:buChar char="•"/>
            </a:pPr>
            <a:r>
              <a:rPr lang="en-GB" sz="4000" err="1">
                <a:effectLst/>
                <a:latin typeface="Arial" panose="020B0604020202020204" pitchFamily="34" charset="0"/>
                <a:cs typeface="Arial" panose="020B0604020202020204" pitchFamily="34" charset="0"/>
              </a:rPr>
              <a:t>Innovatiecoördinator</a:t>
            </a:r>
            <a:endParaRPr lang="en-GB" sz="4000">
              <a:effectLst/>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GB" sz="4000" err="1">
                <a:effectLst/>
                <a:latin typeface="Arial" panose="020B0604020202020204" pitchFamily="34" charset="0"/>
                <a:cs typeface="Arial" panose="020B0604020202020204" pitchFamily="34" charset="0"/>
              </a:rPr>
              <a:t>Metselrobot</a:t>
            </a:r>
            <a:r>
              <a:rPr lang="en-GB" sz="4000">
                <a:effectLst/>
                <a:latin typeface="Arial" panose="020B0604020202020204" pitchFamily="34" charset="0"/>
                <a:cs typeface="Arial" panose="020B0604020202020204" pitchFamily="34" charset="0"/>
              </a:rPr>
              <a:t>-operator</a:t>
            </a:r>
          </a:p>
          <a:p>
            <a:pPr marL="571500" indent="-571500">
              <a:lnSpc>
                <a:spcPct val="150000"/>
              </a:lnSpc>
              <a:buFont typeface="Arial" panose="020B0604020202020204" pitchFamily="34" charset="0"/>
              <a:buChar char="•"/>
            </a:pPr>
            <a:r>
              <a:rPr lang="en-GB" sz="4000" err="1">
                <a:effectLst/>
                <a:latin typeface="Arial" panose="020B0604020202020204" pitchFamily="34" charset="0"/>
                <a:cs typeface="Arial" panose="020B0604020202020204" pitchFamily="34" charset="0"/>
              </a:rPr>
              <a:t>Landschapsarchitect</a:t>
            </a:r>
            <a:endParaRPr lang="en-GB" sz="4000">
              <a:effectLst/>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GB" sz="400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94522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background&#10;&#10;Description automatically generated">
            <a:extLst>
              <a:ext uri="{FF2B5EF4-FFF2-40B4-BE49-F238E27FC236}">
                <a16:creationId xmlns:a16="http://schemas.microsoft.com/office/drawing/2014/main" id="{621B1FF5-2561-F4BC-745C-12F1A859A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212725"/>
            <a:ext cx="20152340" cy="11522075"/>
          </a:xfrm>
          <a:prstGeom prst="rect">
            <a:avLst/>
          </a:prstGeom>
        </p:spPr>
      </p:pic>
      <p:sp>
        <p:nvSpPr>
          <p:cNvPr id="6" name="object 43">
            <a:extLst>
              <a:ext uri="{FF2B5EF4-FFF2-40B4-BE49-F238E27FC236}">
                <a16:creationId xmlns:a16="http://schemas.microsoft.com/office/drawing/2014/main" id="{E2ECADDD-7574-C260-A606-DD35E6D4211D}"/>
              </a:ext>
            </a:extLst>
          </p:cNvPr>
          <p:cNvSpPr txBox="1"/>
          <p:nvPr/>
        </p:nvSpPr>
        <p:spPr>
          <a:xfrm>
            <a:off x="2889250" y="6264275"/>
            <a:ext cx="14478000" cy="1783179"/>
          </a:xfrm>
          <a:prstGeom prst="rect">
            <a:avLst/>
          </a:prstGeom>
        </p:spPr>
        <p:txBody>
          <a:bodyPr vert="horz" wrap="square" lIns="0" tIns="120014" rIns="0" bIns="0" rtlCol="0">
            <a:spAutoFit/>
          </a:bodyPr>
          <a:lstStyle/>
          <a:p>
            <a:r>
              <a:rPr lang="en-GB" sz="5400">
                <a:effectLst/>
                <a:latin typeface="Arial" panose="020B0604020202020204" pitchFamily="34" charset="0"/>
                <a:cs typeface="Arial" panose="020B0604020202020204" pitchFamily="34" charset="0"/>
              </a:rPr>
              <a:t>De </a:t>
            </a:r>
            <a:r>
              <a:rPr lang="en-GB" sz="5400" err="1">
                <a:effectLst/>
                <a:latin typeface="Arial" panose="020B0604020202020204" pitchFamily="34" charset="0"/>
                <a:cs typeface="Arial" panose="020B0604020202020204" pitchFamily="34" charset="0"/>
              </a:rPr>
              <a:t>bouwsector</a:t>
            </a:r>
            <a:r>
              <a:rPr lang="en-GB" sz="5400">
                <a:effectLst/>
                <a:latin typeface="Arial" panose="020B0604020202020204" pitchFamily="34" charset="0"/>
                <a:cs typeface="Arial" panose="020B0604020202020204" pitchFamily="34" charset="0"/>
              </a:rPr>
              <a:t> </a:t>
            </a:r>
            <a:r>
              <a:rPr lang="en-GB" sz="5400" err="1">
                <a:effectLst/>
                <a:latin typeface="Arial" panose="020B0604020202020204" pitchFamily="34" charset="0"/>
                <a:cs typeface="Arial" panose="020B0604020202020204" pitchFamily="34" charset="0"/>
              </a:rPr>
              <a:t>biedt</a:t>
            </a:r>
            <a:r>
              <a:rPr lang="en-GB" sz="5400">
                <a:effectLst/>
                <a:latin typeface="Arial" panose="020B0604020202020204" pitchFamily="34" charset="0"/>
                <a:cs typeface="Arial" panose="020B0604020202020204" pitchFamily="34" charset="0"/>
              </a:rPr>
              <a:t> </a:t>
            </a:r>
            <a:r>
              <a:rPr lang="en-GB" sz="5400" err="1">
                <a:effectLst/>
                <a:latin typeface="Arial" panose="020B0604020202020204" pitchFamily="34" charset="0"/>
                <a:cs typeface="Arial" panose="020B0604020202020204" pitchFamily="34" charset="0"/>
              </a:rPr>
              <a:t>enkel</a:t>
            </a:r>
            <a:r>
              <a:rPr lang="en-GB" sz="5400">
                <a:effectLst/>
                <a:latin typeface="Arial" panose="020B0604020202020204" pitchFamily="34" charset="0"/>
                <a:cs typeface="Arial" panose="020B0604020202020204" pitchFamily="34" charset="0"/>
              </a:rPr>
              <a:t> </a:t>
            </a:r>
            <a:r>
              <a:rPr lang="en-GB" sz="5400" err="1">
                <a:effectLst/>
                <a:latin typeface="Arial" panose="020B0604020202020204" pitchFamily="34" charset="0"/>
                <a:cs typeface="Arial" panose="020B0604020202020204" pitchFamily="34" charset="0"/>
              </a:rPr>
              <a:t>goede</a:t>
            </a:r>
            <a:r>
              <a:rPr lang="en-GB" sz="5400">
                <a:effectLst/>
                <a:latin typeface="Arial" panose="020B0604020202020204" pitchFamily="34" charset="0"/>
                <a:cs typeface="Arial" panose="020B0604020202020204" pitchFamily="34" charset="0"/>
              </a:rPr>
              <a:t> </a:t>
            </a:r>
            <a:r>
              <a:rPr lang="en-GB" sz="5400" err="1">
                <a:effectLst/>
                <a:latin typeface="Arial" panose="020B0604020202020204" pitchFamily="34" charset="0"/>
                <a:cs typeface="Arial" panose="020B0604020202020204" pitchFamily="34" charset="0"/>
              </a:rPr>
              <a:t>voorwaarden</a:t>
            </a:r>
            <a:r>
              <a:rPr lang="en-GB" sz="5400">
                <a:effectLst/>
                <a:latin typeface="Arial" panose="020B0604020202020204" pitchFamily="34" charset="0"/>
                <a:cs typeface="Arial" panose="020B0604020202020204" pitchFamily="34" charset="0"/>
              </a:rPr>
              <a:t> </a:t>
            </a:r>
            <a:br>
              <a:rPr lang="en-GB" sz="5400">
                <a:effectLst/>
                <a:latin typeface="Arial" panose="020B0604020202020204" pitchFamily="34" charset="0"/>
                <a:cs typeface="Arial" panose="020B0604020202020204" pitchFamily="34" charset="0"/>
              </a:rPr>
            </a:br>
            <a:r>
              <a:rPr lang="en-GB" sz="5400" err="1">
                <a:effectLst/>
                <a:latin typeface="Arial" panose="020B0604020202020204" pitchFamily="34" charset="0"/>
                <a:cs typeface="Arial" panose="020B0604020202020204" pitchFamily="34" charset="0"/>
              </a:rPr>
              <a:t>voor</a:t>
            </a:r>
            <a:r>
              <a:rPr lang="en-GB" sz="5400">
                <a:effectLst/>
                <a:latin typeface="Arial" panose="020B0604020202020204" pitchFamily="34" charset="0"/>
                <a:cs typeface="Arial" panose="020B0604020202020204" pitchFamily="34" charset="0"/>
              </a:rPr>
              <a:t> de </a:t>
            </a:r>
            <a:r>
              <a:rPr lang="en-GB" sz="5400" b="1" err="1">
                <a:solidFill>
                  <a:srgbClr val="3AC3D8"/>
                </a:solidFill>
                <a:effectLst/>
                <a:latin typeface="Arial" panose="020B0604020202020204" pitchFamily="34" charset="0"/>
                <a:cs typeface="Arial" panose="020B0604020202020204" pitchFamily="34" charset="0"/>
              </a:rPr>
              <a:t>hoger</a:t>
            </a:r>
            <a:r>
              <a:rPr lang="en-GB" sz="5400" b="1">
                <a:solidFill>
                  <a:srgbClr val="3AC3D8"/>
                </a:solidFill>
                <a:effectLst/>
                <a:latin typeface="Arial" panose="020B0604020202020204" pitchFamily="34" charset="0"/>
                <a:cs typeface="Arial" panose="020B0604020202020204" pitchFamily="34" charset="0"/>
              </a:rPr>
              <a:t> </a:t>
            </a:r>
            <a:r>
              <a:rPr lang="en-GB" sz="5400" b="1" err="1">
                <a:solidFill>
                  <a:srgbClr val="3AC3D8"/>
                </a:solidFill>
                <a:effectLst/>
                <a:latin typeface="Arial" panose="020B0604020202020204" pitchFamily="34" charset="0"/>
                <a:cs typeface="Arial" panose="020B0604020202020204" pitchFamily="34" charset="0"/>
              </a:rPr>
              <a:t>opgeleide</a:t>
            </a:r>
            <a:r>
              <a:rPr lang="en-GB" sz="5400" b="1">
                <a:solidFill>
                  <a:srgbClr val="3AC3D8"/>
                </a:solidFill>
                <a:effectLst/>
                <a:latin typeface="Arial" panose="020B0604020202020204" pitchFamily="34" charset="0"/>
                <a:cs typeface="Arial" panose="020B0604020202020204" pitchFamily="34" charset="0"/>
              </a:rPr>
              <a:t> </a:t>
            </a:r>
            <a:r>
              <a:rPr lang="en-GB" sz="5400" b="1" err="1">
                <a:solidFill>
                  <a:srgbClr val="3AC3D8"/>
                </a:solidFill>
                <a:effectLst/>
                <a:latin typeface="Arial" panose="020B0604020202020204" pitchFamily="34" charset="0"/>
                <a:cs typeface="Arial" panose="020B0604020202020204" pitchFamily="34" charset="0"/>
              </a:rPr>
              <a:t>profielen</a:t>
            </a:r>
            <a:r>
              <a:rPr lang="en-GB" sz="540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697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887552" y="7614711"/>
            <a:ext cx="9269095" cy="2550160"/>
          </a:xfrm>
          <a:prstGeom prst="rect">
            <a:avLst/>
          </a:prstGeom>
        </p:spPr>
        <p:txBody>
          <a:bodyPr vert="horz" wrap="square" lIns="0" tIns="14604" rIns="0" bIns="0" rtlCol="0">
            <a:spAutoFit/>
          </a:bodyPr>
          <a:lstStyle/>
          <a:p>
            <a:pPr marL="12700">
              <a:lnSpc>
                <a:spcPct val="100000"/>
              </a:lnSpc>
              <a:spcBef>
                <a:spcPts val="114"/>
              </a:spcBef>
            </a:pPr>
            <a:r>
              <a:rPr sz="16550" b="1" spc="-260">
                <a:solidFill>
                  <a:srgbClr val="FFFFFF"/>
                </a:solidFill>
                <a:latin typeface="Arial"/>
                <a:cs typeface="Arial"/>
              </a:rPr>
              <a:t>MO</a:t>
            </a:r>
            <a:r>
              <a:rPr sz="16550" b="1" spc="-645">
                <a:solidFill>
                  <a:srgbClr val="FFFFFF"/>
                </a:solidFill>
                <a:latin typeface="Arial"/>
                <a:cs typeface="Arial"/>
              </a:rPr>
              <a:t>R</a:t>
            </a:r>
            <a:r>
              <a:rPr sz="16550" b="1" spc="-254">
                <a:solidFill>
                  <a:srgbClr val="FFFFFF"/>
                </a:solidFill>
                <a:latin typeface="Arial"/>
                <a:cs typeface="Arial"/>
              </a:rPr>
              <a:t>G</a:t>
            </a:r>
            <a:r>
              <a:rPr sz="16550" b="1" spc="-305">
                <a:solidFill>
                  <a:srgbClr val="FFFFFF"/>
                </a:solidFill>
                <a:latin typeface="Arial"/>
                <a:cs typeface="Arial"/>
              </a:rPr>
              <a:t>E</a:t>
            </a:r>
            <a:r>
              <a:rPr sz="16550" b="1" spc="10">
                <a:solidFill>
                  <a:srgbClr val="FFFFFF"/>
                </a:solidFill>
                <a:latin typeface="Arial"/>
                <a:cs typeface="Arial"/>
              </a:rPr>
              <a:t>N</a:t>
            </a:r>
            <a:endParaRPr sz="16550">
              <a:latin typeface="Arial"/>
              <a:cs typeface="Arial"/>
            </a:endParaRPr>
          </a:p>
        </p:txBody>
      </p:sp>
      <p:pic>
        <p:nvPicPr>
          <p:cNvPr id="18" name="Picture 17" descr="A broken egg shell with blue text&#10;&#10;Description automatically generated">
            <a:extLst>
              <a:ext uri="{FF2B5EF4-FFF2-40B4-BE49-F238E27FC236}">
                <a16:creationId xmlns:a16="http://schemas.microsoft.com/office/drawing/2014/main" id="{4644F1A9-D4BF-22CA-9A1B-1531D05C1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269"/>
            <a:ext cx="20104100" cy="1149449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a leaf&#10;&#10;Description automatically generated">
            <a:extLst>
              <a:ext uri="{FF2B5EF4-FFF2-40B4-BE49-F238E27FC236}">
                <a16:creationId xmlns:a16="http://schemas.microsoft.com/office/drawing/2014/main" id="{6B258290-6EDA-1F5C-E1C1-C92B9D11F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0" y="-202712"/>
            <a:ext cx="20152340" cy="11522075"/>
          </a:xfrm>
          <a:prstGeom prst="rect">
            <a:avLst/>
          </a:prstGeom>
        </p:spPr>
      </p:pic>
    </p:spTree>
    <p:extLst>
      <p:ext uri="{BB962C8B-B14F-4D97-AF65-F5344CB8AC3E}">
        <p14:creationId xmlns:p14="http://schemas.microsoft.com/office/powerpoint/2010/main" val="2257077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character with yellow and blue text&#10;&#10;Description automatically generated with medium confidence">
            <a:extLst>
              <a:ext uri="{FF2B5EF4-FFF2-40B4-BE49-F238E27FC236}">
                <a16:creationId xmlns:a16="http://schemas.microsoft.com/office/drawing/2014/main" id="{6E5A9110-9FCF-B1B9-9FE2-F08F49C62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212725"/>
            <a:ext cx="20152340" cy="11522075"/>
          </a:xfrm>
          <a:prstGeom prst="rect">
            <a:avLst/>
          </a:prstGeom>
        </p:spPr>
      </p:pic>
      <p:sp>
        <p:nvSpPr>
          <p:cNvPr id="6" name="object 43">
            <a:extLst>
              <a:ext uri="{FF2B5EF4-FFF2-40B4-BE49-F238E27FC236}">
                <a16:creationId xmlns:a16="http://schemas.microsoft.com/office/drawing/2014/main" id="{36156A1F-B903-A1C8-5BC5-9F5759F755A6}"/>
              </a:ext>
            </a:extLst>
          </p:cNvPr>
          <p:cNvSpPr txBox="1"/>
          <p:nvPr/>
        </p:nvSpPr>
        <p:spPr>
          <a:xfrm>
            <a:off x="3651250" y="6645275"/>
            <a:ext cx="11811000" cy="2383344"/>
          </a:xfrm>
          <a:prstGeom prst="rect">
            <a:avLst/>
          </a:prstGeom>
        </p:spPr>
        <p:txBody>
          <a:bodyPr vert="horz" wrap="square" lIns="0" tIns="120014" rIns="0" bIns="0" rtlCol="0">
            <a:spAutoFit/>
          </a:bodyPr>
          <a:lstStyle/>
          <a:p>
            <a:r>
              <a:rPr lang="en-GB" sz="4900">
                <a:effectLst/>
                <a:latin typeface="Arial" panose="020B0604020202020204" pitchFamily="34" charset="0"/>
                <a:cs typeface="Arial" panose="020B0604020202020204" pitchFamily="34" charset="0"/>
              </a:rPr>
              <a:t>Dan hoor je </a:t>
            </a:r>
            <a:r>
              <a:rPr lang="en-GB" sz="4900" err="1">
                <a:effectLst/>
                <a:latin typeface="Arial" panose="020B0604020202020204" pitchFamily="34" charset="0"/>
                <a:cs typeface="Arial" panose="020B0604020202020204" pitchFamily="34" charset="0"/>
              </a:rPr>
              <a:t>zeker</a:t>
            </a:r>
            <a:r>
              <a:rPr lang="en-GB" sz="4900">
                <a:effectLst/>
                <a:latin typeface="Arial" panose="020B0604020202020204" pitchFamily="34" charset="0"/>
                <a:cs typeface="Arial" panose="020B0604020202020204" pitchFamily="34" charset="0"/>
              </a:rPr>
              <a:t> </a:t>
            </a:r>
            <a:r>
              <a:rPr lang="en-GB" sz="4900" err="1">
                <a:effectLst/>
                <a:latin typeface="Arial" panose="020B0604020202020204" pitchFamily="34" charset="0"/>
                <a:cs typeface="Arial" panose="020B0604020202020204" pitchFamily="34" charset="0"/>
              </a:rPr>
              <a:t>thuis</a:t>
            </a:r>
            <a:r>
              <a:rPr lang="en-GB" sz="4900">
                <a:effectLst/>
                <a:latin typeface="Arial" panose="020B0604020202020204" pitchFamily="34" charset="0"/>
                <a:cs typeface="Arial" panose="020B0604020202020204" pitchFamily="34" charset="0"/>
              </a:rPr>
              <a:t> in de </a:t>
            </a:r>
            <a:r>
              <a:rPr lang="en-GB" sz="4900" err="1">
                <a:effectLst/>
                <a:latin typeface="Arial" panose="020B0604020202020204" pitchFamily="34" charset="0"/>
                <a:cs typeface="Arial" panose="020B0604020202020204" pitchFamily="34" charset="0"/>
              </a:rPr>
              <a:t>bouwsector</a:t>
            </a:r>
            <a:r>
              <a:rPr lang="en-GB" sz="4900">
                <a:effectLst/>
                <a:latin typeface="Arial" panose="020B0604020202020204" pitchFamily="34" charset="0"/>
                <a:cs typeface="Arial" panose="020B0604020202020204" pitchFamily="34" charset="0"/>
              </a:rPr>
              <a:t>!</a:t>
            </a:r>
            <a:br>
              <a:rPr lang="en-GB" sz="4900">
                <a:effectLst/>
                <a:latin typeface="Arial" panose="020B0604020202020204" pitchFamily="34" charset="0"/>
                <a:cs typeface="Arial" panose="020B0604020202020204" pitchFamily="34" charset="0"/>
              </a:rPr>
            </a:br>
            <a:r>
              <a:rPr lang="en-GB" sz="4900" b="1" err="1">
                <a:solidFill>
                  <a:srgbClr val="3AC3D8"/>
                </a:solidFill>
                <a:effectLst/>
                <a:latin typeface="Arial" panose="020B0604020202020204" pitchFamily="34" charset="0"/>
                <a:cs typeface="Arial" panose="020B0604020202020204" pitchFamily="34" charset="0"/>
              </a:rPr>
              <a:t>Stielmannen</a:t>
            </a:r>
            <a:r>
              <a:rPr lang="en-GB" sz="4900" b="1">
                <a:solidFill>
                  <a:srgbClr val="3AC3D8"/>
                </a:solidFill>
                <a:effectLst/>
                <a:latin typeface="Arial" panose="020B0604020202020204" pitchFamily="34" charset="0"/>
                <a:cs typeface="Arial" panose="020B0604020202020204" pitchFamily="34" charset="0"/>
              </a:rPr>
              <a:t> </a:t>
            </a:r>
            <a:r>
              <a:rPr lang="en-GB" sz="4900" b="1" err="1">
                <a:solidFill>
                  <a:srgbClr val="3AC3D8"/>
                </a:solidFill>
                <a:effectLst/>
                <a:latin typeface="Arial" panose="020B0604020202020204" pitchFamily="34" charset="0"/>
                <a:cs typeface="Arial" panose="020B0604020202020204" pitchFamily="34" charset="0"/>
              </a:rPr>
              <a:t>en</a:t>
            </a:r>
            <a:r>
              <a:rPr lang="en-GB" sz="4900" b="1">
                <a:solidFill>
                  <a:srgbClr val="3AC3D8"/>
                </a:solidFill>
                <a:effectLst/>
                <a:latin typeface="Arial" panose="020B0604020202020204" pitchFamily="34" charset="0"/>
                <a:cs typeface="Arial" panose="020B0604020202020204" pitchFamily="34" charset="0"/>
              </a:rPr>
              <a:t> –</a:t>
            </a:r>
            <a:r>
              <a:rPr lang="en-GB" sz="4900" b="1" err="1">
                <a:solidFill>
                  <a:srgbClr val="3AC3D8"/>
                </a:solidFill>
                <a:effectLst/>
                <a:latin typeface="Arial" panose="020B0604020202020204" pitchFamily="34" charset="0"/>
                <a:cs typeface="Arial" panose="020B0604020202020204" pitchFamily="34" charset="0"/>
              </a:rPr>
              <a:t>vrouwen</a:t>
            </a:r>
            <a:r>
              <a:rPr lang="en-GB" sz="4900" b="1">
                <a:solidFill>
                  <a:srgbClr val="3AC3D8"/>
                </a:solidFill>
                <a:effectLst/>
                <a:latin typeface="Arial" panose="020B0604020202020204" pitchFamily="34" charset="0"/>
                <a:cs typeface="Arial" panose="020B0604020202020204" pitchFamily="34" charset="0"/>
              </a:rPr>
              <a:t> </a:t>
            </a:r>
            <a:r>
              <a:rPr lang="en-GB" sz="4900" err="1">
                <a:effectLst/>
                <a:latin typeface="Arial" panose="020B0604020202020204" pitchFamily="34" charset="0"/>
                <a:cs typeface="Arial" panose="020B0604020202020204" pitchFamily="34" charset="0"/>
              </a:rPr>
              <a:t>zijn</a:t>
            </a:r>
            <a:r>
              <a:rPr lang="en-GB" sz="4900">
                <a:effectLst/>
                <a:latin typeface="Arial" panose="020B0604020202020204" pitchFamily="34" charset="0"/>
                <a:cs typeface="Arial" panose="020B0604020202020204" pitchFamily="34" charset="0"/>
              </a:rPr>
              <a:t> er</a:t>
            </a:r>
            <a:br>
              <a:rPr lang="en-GB" sz="4900">
                <a:effectLst/>
                <a:latin typeface="Arial" panose="020B0604020202020204" pitchFamily="34" charset="0"/>
                <a:cs typeface="Arial" panose="020B0604020202020204" pitchFamily="34" charset="0"/>
              </a:rPr>
            </a:br>
            <a:r>
              <a:rPr lang="en-GB" sz="4900">
                <a:effectLst/>
                <a:latin typeface="Arial" panose="020B0604020202020204" pitchFamily="34" charset="0"/>
                <a:cs typeface="Arial" panose="020B0604020202020204" pitchFamily="34" charset="0"/>
              </a:rPr>
              <a:t>nooit </a:t>
            </a:r>
            <a:r>
              <a:rPr lang="en-GB" sz="4900" err="1">
                <a:effectLst/>
                <a:latin typeface="Arial" panose="020B0604020202020204" pitchFamily="34" charset="0"/>
                <a:cs typeface="Arial" panose="020B0604020202020204" pitchFamily="34" charset="0"/>
              </a:rPr>
              <a:t>genoeg</a:t>
            </a:r>
            <a:r>
              <a:rPr lang="en-GB" sz="490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53496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onstruction worker&#10;&#10;Description automatically generated">
            <a:extLst>
              <a:ext uri="{FF2B5EF4-FFF2-40B4-BE49-F238E27FC236}">
                <a16:creationId xmlns:a16="http://schemas.microsoft.com/office/drawing/2014/main" id="{6490EDE5-69F3-3203-8865-5C7F57904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144"/>
            <a:ext cx="20104100" cy="11494494"/>
          </a:xfrm>
          <a:prstGeom prst="rect">
            <a:avLst/>
          </a:prstGeom>
        </p:spPr>
      </p:pic>
      <p:sp>
        <p:nvSpPr>
          <p:cNvPr id="6" name="object 43">
            <a:extLst>
              <a:ext uri="{FF2B5EF4-FFF2-40B4-BE49-F238E27FC236}">
                <a16:creationId xmlns:a16="http://schemas.microsoft.com/office/drawing/2014/main" id="{524462D3-BC55-26A7-FAAC-4C3F1EDFB4F3}"/>
              </a:ext>
            </a:extLst>
          </p:cNvPr>
          <p:cNvSpPr txBox="1"/>
          <p:nvPr/>
        </p:nvSpPr>
        <p:spPr>
          <a:xfrm>
            <a:off x="2889250" y="6264275"/>
            <a:ext cx="11353800" cy="1783179"/>
          </a:xfrm>
          <a:prstGeom prst="rect">
            <a:avLst/>
          </a:prstGeom>
        </p:spPr>
        <p:txBody>
          <a:bodyPr vert="horz" wrap="square" lIns="0" tIns="120014" rIns="0" bIns="0" rtlCol="0">
            <a:spAutoFit/>
          </a:bodyPr>
          <a:lstStyle/>
          <a:p>
            <a:r>
              <a:rPr lang="en-GB" sz="5400">
                <a:effectLst/>
                <a:latin typeface="Arial" panose="020B0604020202020204" pitchFamily="34" charset="0"/>
                <a:cs typeface="Arial" panose="020B0604020202020204" pitchFamily="34" charset="0"/>
              </a:rPr>
              <a:t>In de </a:t>
            </a:r>
            <a:r>
              <a:rPr lang="en-GB" sz="5400" err="1">
                <a:effectLst/>
                <a:latin typeface="Arial" panose="020B0604020202020204" pitchFamily="34" charset="0"/>
                <a:cs typeface="Arial" panose="020B0604020202020204" pitchFamily="34" charset="0"/>
              </a:rPr>
              <a:t>bouwsector</a:t>
            </a:r>
            <a:r>
              <a:rPr lang="en-GB" sz="5400">
                <a:effectLst/>
                <a:latin typeface="Arial" panose="020B0604020202020204" pitchFamily="34" charset="0"/>
                <a:cs typeface="Arial" panose="020B0604020202020204" pitchFamily="34" charset="0"/>
              </a:rPr>
              <a:t> </a:t>
            </a:r>
            <a:r>
              <a:rPr lang="en-GB" sz="5400" err="1">
                <a:effectLst/>
                <a:latin typeface="Arial" panose="020B0604020202020204" pitchFamily="34" charset="0"/>
                <a:cs typeface="Arial" panose="020B0604020202020204" pitchFamily="34" charset="0"/>
              </a:rPr>
              <a:t>zijn</a:t>
            </a:r>
            <a:r>
              <a:rPr lang="en-GB" sz="5400">
                <a:effectLst/>
                <a:latin typeface="Arial" panose="020B0604020202020204" pitchFamily="34" charset="0"/>
                <a:cs typeface="Arial" panose="020B0604020202020204" pitchFamily="34" charset="0"/>
              </a:rPr>
              <a:t> </a:t>
            </a:r>
            <a:r>
              <a:rPr lang="en-GB" sz="5400" err="1">
                <a:effectLst/>
                <a:latin typeface="Arial" panose="020B0604020202020204" pitchFamily="34" charset="0"/>
                <a:cs typeface="Arial" panose="020B0604020202020204" pitchFamily="34" charset="0"/>
              </a:rPr>
              <a:t>bijna</a:t>
            </a:r>
            <a:r>
              <a:rPr lang="en-GB" sz="5400">
                <a:effectLst/>
                <a:latin typeface="Arial" panose="020B0604020202020204" pitchFamily="34" charset="0"/>
                <a:cs typeface="Arial" panose="020B0604020202020204" pitchFamily="34" charset="0"/>
              </a:rPr>
              <a:t> alle jobs</a:t>
            </a:r>
            <a:br>
              <a:rPr lang="en-GB" sz="5400">
                <a:effectLst/>
                <a:latin typeface="Arial" panose="020B0604020202020204" pitchFamily="34" charset="0"/>
                <a:cs typeface="Arial" panose="020B0604020202020204" pitchFamily="34" charset="0"/>
              </a:rPr>
            </a:br>
            <a:r>
              <a:rPr lang="en-GB" sz="5400" b="1" err="1">
                <a:solidFill>
                  <a:srgbClr val="3AC3D8"/>
                </a:solidFill>
                <a:effectLst/>
                <a:latin typeface="Arial" panose="020B0604020202020204" pitchFamily="34" charset="0"/>
                <a:cs typeface="Arial" panose="020B0604020202020204" pitchFamily="34" charset="0"/>
              </a:rPr>
              <a:t>knelpuntberoepen</a:t>
            </a:r>
            <a:r>
              <a:rPr lang="en-GB" sz="540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45645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paper with a check mark&#10;&#10;Description automatically generated">
            <a:extLst>
              <a:ext uri="{FF2B5EF4-FFF2-40B4-BE49-F238E27FC236}">
                <a16:creationId xmlns:a16="http://schemas.microsoft.com/office/drawing/2014/main" id="{816AB863-8BD0-F07D-BFB1-D83F12F4D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09" y="-240323"/>
            <a:ext cx="20200609" cy="11549673"/>
          </a:xfrm>
          <a:prstGeom prst="rect">
            <a:avLst/>
          </a:prstGeom>
        </p:spPr>
      </p:pic>
    </p:spTree>
    <p:extLst>
      <p:ext uri="{BB962C8B-B14F-4D97-AF65-F5344CB8AC3E}">
        <p14:creationId xmlns:p14="http://schemas.microsoft.com/office/powerpoint/2010/main" val="1097793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background&#10;&#10;Description automatically generated">
            <a:extLst>
              <a:ext uri="{FF2B5EF4-FFF2-40B4-BE49-F238E27FC236}">
                <a16:creationId xmlns:a16="http://schemas.microsoft.com/office/drawing/2014/main" id="{5B6DEA30-FE48-8DD3-F6C6-879AE48C8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270"/>
            <a:ext cx="20127058" cy="11507620"/>
          </a:xfrm>
          <a:prstGeom prst="rect">
            <a:avLst/>
          </a:prstGeom>
        </p:spPr>
      </p:pic>
      <p:sp>
        <p:nvSpPr>
          <p:cNvPr id="2" name="Title 1">
            <a:extLst>
              <a:ext uri="{FF2B5EF4-FFF2-40B4-BE49-F238E27FC236}">
                <a16:creationId xmlns:a16="http://schemas.microsoft.com/office/drawing/2014/main" id="{56D0F9C9-3C76-287D-E2C2-4F5AD8D6FC2B}"/>
              </a:ext>
            </a:extLst>
          </p:cNvPr>
          <p:cNvSpPr>
            <a:spLocks noGrp="1"/>
          </p:cNvSpPr>
          <p:nvPr>
            <p:ph type="title"/>
          </p:nvPr>
        </p:nvSpPr>
        <p:spPr>
          <a:xfrm>
            <a:off x="1289050" y="396875"/>
            <a:ext cx="2269093" cy="480556"/>
          </a:xfrm>
        </p:spPr>
        <p:txBody>
          <a:bodyPr>
            <a:normAutofit/>
          </a:bodyPr>
          <a:lstStyle/>
          <a:p>
            <a:r>
              <a:rPr lang="en-BE" sz="2700">
                <a:latin typeface="Arial" panose="020B0604020202020204" pitchFamily="34" charset="0"/>
                <a:cs typeface="Arial" panose="020B0604020202020204" pitchFamily="34" charset="0"/>
              </a:rPr>
              <a:t>01 feb 2023</a:t>
            </a:r>
          </a:p>
        </p:txBody>
      </p:sp>
      <p:sp>
        <p:nvSpPr>
          <p:cNvPr id="6" name="object 43">
            <a:extLst>
              <a:ext uri="{FF2B5EF4-FFF2-40B4-BE49-F238E27FC236}">
                <a16:creationId xmlns:a16="http://schemas.microsoft.com/office/drawing/2014/main" id="{7CA14473-730A-3B60-C80D-EC760510DBCB}"/>
              </a:ext>
            </a:extLst>
          </p:cNvPr>
          <p:cNvSpPr txBox="1"/>
          <p:nvPr/>
        </p:nvSpPr>
        <p:spPr>
          <a:xfrm>
            <a:off x="10063529" y="3444875"/>
            <a:ext cx="8299938" cy="6676827"/>
          </a:xfrm>
          <a:prstGeom prst="rect">
            <a:avLst/>
          </a:prstGeom>
        </p:spPr>
        <p:txBody>
          <a:bodyPr vert="horz" wrap="square" lIns="0" tIns="120014" rIns="0" bIns="0" rtlCol="0">
            <a:spAutoFit/>
          </a:bodyPr>
          <a:lstStyle/>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werfleider</a:t>
            </a:r>
            <a:endParaRPr lang="en-GB" sz="3200">
              <a:effectLst/>
              <a:latin typeface="Arial" panose="020B0604020202020204" pitchFamily="34" charset="0"/>
              <a:cs typeface="Arial" panose="020B0604020202020204" pitchFamily="34" charset="0"/>
            </a:endParaRPr>
          </a:p>
          <a:p>
            <a:pPr marL="457200" indent="-457200">
              <a:spcAft>
                <a:spcPts val="140"/>
              </a:spcAft>
              <a:buFont typeface="Arial" panose="020B0604020202020204" pitchFamily="34" charset="0"/>
              <a:buChar char="•"/>
            </a:pPr>
            <a:r>
              <a:rPr lang="en-GB" sz="3200">
                <a:effectLst/>
                <a:latin typeface="Arial" panose="020B0604020202020204" pitchFamily="34" charset="0"/>
                <a:cs typeface="Arial" panose="020B0604020202020204" pitchFamily="34" charset="0"/>
              </a:rPr>
              <a:t>calculator bouw</a:t>
            </a:r>
          </a:p>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technici</a:t>
            </a:r>
            <a:r>
              <a:rPr lang="en-GB" sz="3200">
                <a:effectLst/>
                <a:latin typeface="Arial" panose="020B0604020202020204" pitchFamily="34" charset="0"/>
                <a:cs typeface="Arial" panose="020B0604020202020204" pitchFamily="34" charset="0"/>
              </a:rPr>
              <a:t> VAC</a:t>
            </a:r>
          </a:p>
          <a:p>
            <a:pPr marL="457200" indent="-457200">
              <a:spcAft>
                <a:spcPts val="140"/>
              </a:spcAft>
              <a:buFont typeface="Arial" panose="020B0604020202020204" pitchFamily="34" charset="0"/>
              <a:buChar char="•"/>
            </a:pPr>
            <a:r>
              <a:rPr lang="en-GB" sz="3200">
                <a:effectLst/>
                <a:latin typeface="Arial" panose="020B0604020202020204" pitchFamily="34" charset="0"/>
                <a:cs typeface="Arial" panose="020B0604020202020204" pitchFamily="34" charset="0"/>
              </a:rPr>
              <a:t>diverse </a:t>
            </a:r>
            <a:r>
              <a:rPr lang="en-GB" sz="3200" err="1">
                <a:effectLst/>
                <a:latin typeface="Arial" panose="020B0604020202020204" pitchFamily="34" charset="0"/>
                <a:cs typeface="Arial" panose="020B0604020202020204" pitchFamily="34" charset="0"/>
              </a:rPr>
              <a:t>installateurs</a:t>
            </a:r>
            <a:r>
              <a:rPr lang="en-GB" sz="3200">
                <a:effectLst/>
                <a:latin typeface="Arial" panose="020B0604020202020204" pitchFamily="34" charset="0"/>
                <a:cs typeface="Arial" panose="020B0604020202020204" pitchFamily="34" charset="0"/>
              </a:rPr>
              <a:t> in de bouw</a:t>
            </a:r>
          </a:p>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schrijnwerkers</a:t>
            </a:r>
            <a:endParaRPr lang="en-GB" sz="3200">
              <a:effectLst/>
              <a:latin typeface="Arial" panose="020B0604020202020204" pitchFamily="34" charset="0"/>
              <a:cs typeface="Arial" panose="020B0604020202020204" pitchFamily="34" charset="0"/>
            </a:endParaRPr>
          </a:p>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dakdekkers</a:t>
            </a:r>
            <a:endParaRPr lang="en-GB" sz="3200">
              <a:effectLst/>
              <a:latin typeface="Arial" panose="020B0604020202020204" pitchFamily="34" charset="0"/>
              <a:cs typeface="Arial" panose="020B0604020202020204" pitchFamily="34" charset="0"/>
            </a:endParaRPr>
          </a:p>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wegenwerkers</a:t>
            </a:r>
            <a:endParaRPr lang="en-GB" sz="3200">
              <a:effectLst/>
              <a:latin typeface="Arial" panose="020B0604020202020204" pitchFamily="34" charset="0"/>
              <a:cs typeface="Arial" panose="020B0604020202020204" pitchFamily="34" charset="0"/>
            </a:endParaRPr>
          </a:p>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bekisters</a:t>
            </a:r>
            <a:endParaRPr lang="en-GB" sz="3200">
              <a:effectLst/>
              <a:latin typeface="Arial" panose="020B0604020202020204" pitchFamily="34" charset="0"/>
              <a:cs typeface="Arial" panose="020B0604020202020204" pitchFamily="34" charset="0"/>
            </a:endParaRPr>
          </a:p>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metselaars</a:t>
            </a:r>
            <a:endParaRPr lang="en-GB" sz="3200">
              <a:effectLst/>
              <a:latin typeface="Arial" panose="020B0604020202020204" pitchFamily="34" charset="0"/>
              <a:cs typeface="Arial" panose="020B0604020202020204" pitchFamily="34" charset="0"/>
            </a:endParaRPr>
          </a:p>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bouwplaatsmachinisten</a:t>
            </a:r>
            <a:endParaRPr lang="en-GB" sz="3200">
              <a:effectLst/>
              <a:latin typeface="Arial" panose="020B0604020202020204" pitchFamily="34" charset="0"/>
              <a:cs typeface="Arial" panose="020B0604020202020204" pitchFamily="34" charset="0"/>
            </a:endParaRPr>
          </a:p>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bodemonderzoeker</a:t>
            </a:r>
            <a:endParaRPr lang="en-GB" sz="3200">
              <a:effectLst/>
              <a:latin typeface="Arial" panose="020B0604020202020204" pitchFamily="34" charset="0"/>
              <a:cs typeface="Arial" panose="020B0604020202020204" pitchFamily="34" charset="0"/>
            </a:endParaRPr>
          </a:p>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installateur</a:t>
            </a:r>
            <a:r>
              <a:rPr lang="en-GB" sz="3200">
                <a:effectLst/>
                <a:latin typeface="Arial" panose="020B0604020202020204" pitchFamily="34" charset="0"/>
                <a:cs typeface="Arial" panose="020B0604020202020204" pitchFamily="34" charset="0"/>
              </a:rPr>
              <a:t> van </a:t>
            </a:r>
            <a:r>
              <a:rPr lang="en-GB" sz="3200" err="1">
                <a:effectLst/>
                <a:latin typeface="Arial" panose="020B0604020202020204" pitchFamily="34" charset="0"/>
                <a:cs typeface="Arial" panose="020B0604020202020204" pitchFamily="34" charset="0"/>
              </a:rPr>
              <a:t>liften</a:t>
            </a:r>
            <a:endParaRPr lang="en-GB" sz="3200">
              <a:effectLst/>
              <a:latin typeface="Arial" panose="020B0604020202020204" pitchFamily="34" charset="0"/>
              <a:cs typeface="Arial" panose="020B0604020202020204" pitchFamily="34" charset="0"/>
            </a:endParaRPr>
          </a:p>
          <a:p>
            <a:pPr marL="457200" indent="-457200">
              <a:spcAft>
                <a:spcPts val="140"/>
              </a:spcAft>
              <a:buFont typeface="Arial" panose="020B0604020202020204" pitchFamily="34" charset="0"/>
              <a:buChar char="•"/>
            </a:pPr>
            <a:r>
              <a:rPr lang="en-GB" sz="3200" err="1">
                <a:effectLst/>
                <a:latin typeface="Arial" panose="020B0604020202020204" pitchFamily="34" charset="0"/>
                <a:cs typeface="Arial" panose="020B0604020202020204" pitchFamily="34" charset="0"/>
              </a:rPr>
              <a:t>aansluiter</a:t>
            </a:r>
            <a:r>
              <a:rPr lang="en-GB" sz="3200">
                <a:effectLst/>
                <a:latin typeface="Arial" panose="020B0604020202020204" pitchFamily="34" charset="0"/>
                <a:cs typeface="Arial" panose="020B0604020202020204" pitchFamily="34" charset="0"/>
              </a:rPr>
              <a:t> </a:t>
            </a:r>
            <a:r>
              <a:rPr lang="en-GB" sz="3200" err="1">
                <a:effectLst/>
                <a:latin typeface="Arial" panose="020B0604020202020204" pitchFamily="34" charset="0"/>
                <a:cs typeface="Arial" panose="020B0604020202020204" pitchFamily="34" charset="0"/>
              </a:rPr>
              <a:t>waterleidingen</a:t>
            </a:r>
            <a:r>
              <a:rPr lang="en-GB" sz="320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89896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screen&#10;&#10;Description automatically generated">
            <a:extLst>
              <a:ext uri="{FF2B5EF4-FFF2-40B4-BE49-F238E27FC236}">
                <a16:creationId xmlns:a16="http://schemas.microsoft.com/office/drawing/2014/main" id="{28AA222F-2806-FFEA-27A2-E3C56E2DA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854"/>
            <a:ext cx="20104100" cy="11494494"/>
          </a:xfrm>
          <a:prstGeom prst="rect">
            <a:avLst/>
          </a:prstGeom>
        </p:spPr>
      </p:pic>
    </p:spTree>
    <p:extLst>
      <p:ext uri="{BB962C8B-B14F-4D97-AF65-F5344CB8AC3E}">
        <p14:creationId xmlns:p14="http://schemas.microsoft.com/office/powerpoint/2010/main" val="234054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with a curved roof&#10;&#10;Description automatically generated with medium confidence">
            <a:extLst>
              <a:ext uri="{FF2B5EF4-FFF2-40B4-BE49-F238E27FC236}">
                <a16:creationId xmlns:a16="http://schemas.microsoft.com/office/drawing/2014/main" id="{153F9009-2786-284C-5582-89D75CB9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9" y="-212725"/>
            <a:ext cx="20152340" cy="11522075"/>
          </a:xfrm>
          <a:prstGeom prst="rect">
            <a:avLst/>
          </a:prstGeom>
        </p:spPr>
      </p:pic>
    </p:spTree>
    <p:extLst>
      <p:ext uri="{BB962C8B-B14F-4D97-AF65-F5344CB8AC3E}">
        <p14:creationId xmlns:p14="http://schemas.microsoft.com/office/powerpoint/2010/main" val="200857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number of men in years&#10;&#10;Description automatically generated">
            <a:extLst>
              <a:ext uri="{FF2B5EF4-FFF2-40B4-BE49-F238E27FC236}">
                <a16:creationId xmlns:a16="http://schemas.microsoft.com/office/drawing/2014/main" id="{01F54293-4A7D-EA62-0461-44E9D1A28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8" y="-212725"/>
            <a:ext cx="20139098" cy="11514504"/>
          </a:xfrm>
          <a:prstGeom prst="rect">
            <a:avLst/>
          </a:prstGeom>
        </p:spPr>
      </p:pic>
    </p:spTree>
    <p:extLst>
      <p:ext uri="{BB962C8B-B14F-4D97-AF65-F5344CB8AC3E}">
        <p14:creationId xmlns:p14="http://schemas.microsoft.com/office/powerpoint/2010/main" val="668067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rd hat and glasses pointing at a sign&#10;&#10;Description automatically generated">
            <a:extLst>
              <a:ext uri="{FF2B5EF4-FFF2-40B4-BE49-F238E27FC236}">
                <a16:creationId xmlns:a16="http://schemas.microsoft.com/office/drawing/2014/main" id="{226836C3-DAE9-0712-3329-47E9750C8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212725"/>
            <a:ext cx="20152340" cy="11522075"/>
          </a:xfrm>
          <a:prstGeom prst="rect">
            <a:avLst/>
          </a:prstGeom>
        </p:spPr>
      </p:pic>
    </p:spTree>
    <p:extLst>
      <p:ext uri="{BB962C8B-B14F-4D97-AF65-F5344CB8AC3E}">
        <p14:creationId xmlns:p14="http://schemas.microsoft.com/office/powerpoint/2010/main" val="150442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lue and white speech bubbles&#10;&#10;Description automatically generated">
            <a:extLst>
              <a:ext uri="{FF2B5EF4-FFF2-40B4-BE49-F238E27FC236}">
                <a16:creationId xmlns:a16="http://schemas.microsoft.com/office/drawing/2014/main" id="{45E9EE0C-8632-809F-D634-B590C5B4C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8" y="-212725"/>
            <a:ext cx="20139098" cy="11514504"/>
          </a:xfrm>
          <a:prstGeom prst="rect">
            <a:avLst/>
          </a:prstGeom>
        </p:spPr>
      </p:pic>
    </p:spTree>
    <p:extLst>
      <p:ext uri="{BB962C8B-B14F-4D97-AF65-F5344CB8AC3E}">
        <p14:creationId xmlns:p14="http://schemas.microsoft.com/office/powerpoint/2010/main" val="191835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691079" y="1137317"/>
            <a:ext cx="912494" cy="912494"/>
            <a:chOff x="691079" y="1137317"/>
            <a:chExt cx="912494" cy="912494"/>
          </a:xfrm>
        </p:grpSpPr>
        <p:sp>
          <p:nvSpPr>
            <p:cNvPr id="4" name="object 4"/>
            <p:cNvSpPr/>
            <p:nvPr/>
          </p:nvSpPr>
          <p:spPr>
            <a:xfrm>
              <a:off x="843519" y="1282407"/>
              <a:ext cx="622300" cy="622300"/>
            </a:xfrm>
            <a:custGeom>
              <a:avLst/>
              <a:gdLst/>
              <a:ahLst/>
              <a:cxnLst/>
              <a:rect l="l" t="t" r="r" b="b"/>
              <a:pathLst>
                <a:path w="622300" h="622300">
                  <a:moveTo>
                    <a:pt x="311016" y="622033"/>
                  </a:moveTo>
                  <a:lnTo>
                    <a:pt x="356913" y="618654"/>
                  </a:lnTo>
                  <a:lnTo>
                    <a:pt x="400741" y="608842"/>
                  </a:lnTo>
                  <a:lnTo>
                    <a:pt x="442013" y="593081"/>
                  </a:lnTo>
                  <a:lnTo>
                    <a:pt x="480245" y="571856"/>
                  </a:lnTo>
                  <a:lnTo>
                    <a:pt x="514953" y="545652"/>
                  </a:lnTo>
                  <a:lnTo>
                    <a:pt x="545652" y="514953"/>
                  </a:lnTo>
                  <a:lnTo>
                    <a:pt x="571856" y="480245"/>
                  </a:lnTo>
                  <a:lnTo>
                    <a:pt x="593081" y="442013"/>
                  </a:lnTo>
                  <a:lnTo>
                    <a:pt x="608842" y="400741"/>
                  </a:lnTo>
                  <a:lnTo>
                    <a:pt x="618654" y="356913"/>
                  </a:lnTo>
                  <a:lnTo>
                    <a:pt x="622033" y="311016"/>
                  </a:lnTo>
                  <a:lnTo>
                    <a:pt x="618654" y="265119"/>
                  </a:lnTo>
                  <a:lnTo>
                    <a:pt x="608842" y="221292"/>
                  </a:lnTo>
                  <a:lnTo>
                    <a:pt x="593081" y="180020"/>
                  </a:lnTo>
                  <a:lnTo>
                    <a:pt x="571856" y="141787"/>
                  </a:lnTo>
                  <a:lnTo>
                    <a:pt x="545652" y="107079"/>
                  </a:lnTo>
                  <a:lnTo>
                    <a:pt x="514953" y="76381"/>
                  </a:lnTo>
                  <a:lnTo>
                    <a:pt x="480245" y="50176"/>
                  </a:lnTo>
                  <a:lnTo>
                    <a:pt x="442013" y="28951"/>
                  </a:lnTo>
                  <a:lnTo>
                    <a:pt x="400741" y="13190"/>
                  </a:lnTo>
                  <a:lnTo>
                    <a:pt x="356913" y="3378"/>
                  </a:lnTo>
                  <a:lnTo>
                    <a:pt x="311016" y="0"/>
                  </a:lnTo>
                  <a:lnTo>
                    <a:pt x="265119" y="3378"/>
                  </a:lnTo>
                  <a:lnTo>
                    <a:pt x="221292" y="13190"/>
                  </a:lnTo>
                  <a:lnTo>
                    <a:pt x="180020" y="28951"/>
                  </a:lnTo>
                  <a:lnTo>
                    <a:pt x="141787" y="50176"/>
                  </a:lnTo>
                  <a:lnTo>
                    <a:pt x="107079" y="76381"/>
                  </a:lnTo>
                  <a:lnTo>
                    <a:pt x="76381" y="107079"/>
                  </a:lnTo>
                  <a:lnTo>
                    <a:pt x="50176" y="141787"/>
                  </a:lnTo>
                  <a:lnTo>
                    <a:pt x="28951" y="180020"/>
                  </a:lnTo>
                  <a:lnTo>
                    <a:pt x="13190" y="221292"/>
                  </a:lnTo>
                  <a:lnTo>
                    <a:pt x="3378" y="265119"/>
                  </a:lnTo>
                  <a:lnTo>
                    <a:pt x="0" y="311016"/>
                  </a:lnTo>
                  <a:lnTo>
                    <a:pt x="3378" y="356913"/>
                  </a:lnTo>
                  <a:lnTo>
                    <a:pt x="13190" y="400741"/>
                  </a:lnTo>
                  <a:lnTo>
                    <a:pt x="28951" y="442013"/>
                  </a:lnTo>
                  <a:lnTo>
                    <a:pt x="50176" y="480245"/>
                  </a:lnTo>
                  <a:lnTo>
                    <a:pt x="76381" y="514953"/>
                  </a:lnTo>
                  <a:lnTo>
                    <a:pt x="107079" y="545652"/>
                  </a:lnTo>
                  <a:lnTo>
                    <a:pt x="141787" y="571856"/>
                  </a:lnTo>
                  <a:lnTo>
                    <a:pt x="180020" y="593081"/>
                  </a:lnTo>
                  <a:lnTo>
                    <a:pt x="221292" y="608842"/>
                  </a:lnTo>
                  <a:lnTo>
                    <a:pt x="265119" y="618654"/>
                  </a:lnTo>
                  <a:lnTo>
                    <a:pt x="311016" y="622033"/>
                  </a:lnTo>
                  <a:close/>
                </a:path>
              </a:pathLst>
            </a:custGeom>
            <a:ln w="62134">
              <a:solidFill>
                <a:srgbClr val="FFFFFF"/>
              </a:solidFill>
            </a:ln>
          </p:spPr>
          <p:txBody>
            <a:bodyPr wrap="square" lIns="0" tIns="0" rIns="0" bIns="0" rtlCol="0"/>
            <a:lstStyle/>
            <a:p>
              <a:endParaRPr/>
            </a:p>
          </p:txBody>
        </p:sp>
        <p:sp>
          <p:nvSpPr>
            <p:cNvPr id="5" name="object 5"/>
            <p:cNvSpPr/>
            <p:nvPr/>
          </p:nvSpPr>
          <p:spPr>
            <a:xfrm>
              <a:off x="967976" y="1406867"/>
              <a:ext cx="373380" cy="373380"/>
            </a:xfrm>
            <a:custGeom>
              <a:avLst/>
              <a:gdLst/>
              <a:ahLst/>
              <a:cxnLst/>
              <a:rect l="l" t="t" r="r" b="b"/>
              <a:pathLst>
                <a:path w="373380" h="373380">
                  <a:moveTo>
                    <a:pt x="186559" y="373119"/>
                  </a:moveTo>
                  <a:lnTo>
                    <a:pt x="236096" y="366443"/>
                  </a:lnTo>
                  <a:lnTo>
                    <a:pt x="280645" y="347611"/>
                  </a:lnTo>
                  <a:lnTo>
                    <a:pt x="318414" y="318414"/>
                  </a:lnTo>
                  <a:lnTo>
                    <a:pt x="347611" y="280645"/>
                  </a:lnTo>
                  <a:lnTo>
                    <a:pt x="366443" y="236096"/>
                  </a:lnTo>
                  <a:lnTo>
                    <a:pt x="373119" y="186559"/>
                  </a:lnTo>
                  <a:lnTo>
                    <a:pt x="366443" y="137019"/>
                  </a:lnTo>
                  <a:lnTo>
                    <a:pt x="347611" y="92469"/>
                  </a:lnTo>
                  <a:lnTo>
                    <a:pt x="318414" y="54701"/>
                  </a:lnTo>
                  <a:lnTo>
                    <a:pt x="280645" y="25505"/>
                  </a:lnTo>
                  <a:lnTo>
                    <a:pt x="236096" y="6675"/>
                  </a:lnTo>
                  <a:lnTo>
                    <a:pt x="186559" y="0"/>
                  </a:lnTo>
                  <a:lnTo>
                    <a:pt x="137023" y="6675"/>
                  </a:lnTo>
                  <a:lnTo>
                    <a:pt x="92474" y="25505"/>
                  </a:lnTo>
                  <a:lnTo>
                    <a:pt x="54705" y="54701"/>
                  </a:lnTo>
                  <a:lnTo>
                    <a:pt x="25508" y="92469"/>
                  </a:lnTo>
                  <a:lnTo>
                    <a:pt x="6675" y="137019"/>
                  </a:lnTo>
                  <a:lnTo>
                    <a:pt x="0" y="186559"/>
                  </a:lnTo>
                  <a:lnTo>
                    <a:pt x="6675" y="236096"/>
                  </a:lnTo>
                  <a:lnTo>
                    <a:pt x="25508" y="280645"/>
                  </a:lnTo>
                  <a:lnTo>
                    <a:pt x="54705" y="318414"/>
                  </a:lnTo>
                  <a:lnTo>
                    <a:pt x="92474" y="347611"/>
                  </a:lnTo>
                  <a:lnTo>
                    <a:pt x="137023" y="366443"/>
                  </a:lnTo>
                  <a:lnTo>
                    <a:pt x="186559" y="373119"/>
                  </a:lnTo>
                  <a:close/>
                </a:path>
              </a:pathLst>
            </a:custGeom>
            <a:ln w="62134">
              <a:solidFill>
                <a:srgbClr val="FFFFFF"/>
              </a:solidFill>
            </a:ln>
          </p:spPr>
          <p:txBody>
            <a:bodyPr wrap="square" lIns="0" tIns="0" rIns="0" bIns="0" rtlCol="0"/>
            <a:lstStyle/>
            <a:p>
              <a:endParaRPr/>
            </a:p>
          </p:txBody>
        </p:sp>
        <p:sp>
          <p:nvSpPr>
            <p:cNvPr id="6" name="object 6"/>
            <p:cNvSpPr/>
            <p:nvPr/>
          </p:nvSpPr>
          <p:spPr>
            <a:xfrm>
              <a:off x="1157057" y="1137317"/>
              <a:ext cx="0" cy="394335"/>
            </a:xfrm>
            <a:custGeom>
              <a:avLst/>
              <a:gdLst/>
              <a:ahLst/>
              <a:cxnLst/>
              <a:rect l="l" t="t" r="r" b="b"/>
              <a:pathLst>
                <a:path h="394334">
                  <a:moveTo>
                    <a:pt x="0" y="393904"/>
                  </a:moveTo>
                  <a:lnTo>
                    <a:pt x="0" y="0"/>
                  </a:lnTo>
                </a:path>
              </a:pathLst>
            </a:custGeom>
            <a:ln w="51830">
              <a:solidFill>
                <a:srgbClr val="FFFFFF"/>
              </a:solidFill>
            </a:ln>
          </p:spPr>
          <p:txBody>
            <a:bodyPr wrap="square" lIns="0" tIns="0" rIns="0" bIns="0" rtlCol="0"/>
            <a:lstStyle/>
            <a:p>
              <a:endParaRPr/>
            </a:p>
          </p:txBody>
        </p:sp>
        <p:sp>
          <p:nvSpPr>
            <p:cNvPr id="7" name="object 7"/>
            <p:cNvSpPr/>
            <p:nvPr/>
          </p:nvSpPr>
          <p:spPr>
            <a:xfrm>
              <a:off x="1157057" y="1655629"/>
              <a:ext cx="0" cy="394335"/>
            </a:xfrm>
            <a:custGeom>
              <a:avLst/>
              <a:gdLst/>
              <a:ahLst/>
              <a:cxnLst/>
              <a:rect l="l" t="t" r="r" b="b"/>
              <a:pathLst>
                <a:path h="394335">
                  <a:moveTo>
                    <a:pt x="0" y="0"/>
                  </a:moveTo>
                  <a:lnTo>
                    <a:pt x="0" y="393904"/>
                  </a:lnTo>
                </a:path>
              </a:pathLst>
            </a:custGeom>
            <a:ln w="51830">
              <a:solidFill>
                <a:srgbClr val="FFFFFF"/>
              </a:solidFill>
            </a:ln>
          </p:spPr>
          <p:txBody>
            <a:bodyPr wrap="square" lIns="0" tIns="0" rIns="0" bIns="0" rtlCol="0"/>
            <a:lstStyle/>
            <a:p>
              <a:endParaRPr/>
            </a:p>
          </p:txBody>
        </p:sp>
        <p:sp>
          <p:nvSpPr>
            <p:cNvPr id="8" name="object 8"/>
            <p:cNvSpPr/>
            <p:nvPr/>
          </p:nvSpPr>
          <p:spPr>
            <a:xfrm>
              <a:off x="1209394" y="1593423"/>
              <a:ext cx="394335" cy="0"/>
            </a:xfrm>
            <a:custGeom>
              <a:avLst/>
              <a:gdLst/>
              <a:ahLst/>
              <a:cxnLst/>
              <a:rect l="l" t="t" r="r" b="b"/>
              <a:pathLst>
                <a:path w="394334">
                  <a:moveTo>
                    <a:pt x="0" y="0"/>
                  </a:moveTo>
                  <a:lnTo>
                    <a:pt x="393904" y="0"/>
                  </a:lnTo>
                </a:path>
              </a:pathLst>
            </a:custGeom>
            <a:ln w="51830">
              <a:solidFill>
                <a:srgbClr val="FFFFFF"/>
              </a:solidFill>
            </a:ln>
          </p:spPr>
          <p:txBody>
            <a:bodyPr wrap="square" lIns="0" tIns="0" rIns="0" bIns="0" rtlCol="0"/>
            <a:lstStyle/>
            <a:p>
              <a:endParaRPr/>
            </a:p>
          </p:txBody>
        </p:sp>
        <p:sp>
          <p:nvSpPr>
            <p:cNvPr id="9" name="object 9"/>
            <p:cNvSpPr/>
            <p:nvPr/>
          </p:nvSpPr>
          <p:spPr>
            <a:xfrm>
              <a:off x="691079" y="1593423"/>
              <a:ext cx="394335" cy="0"/>
            </a:xfrm>
            <a:custGeom>
              <a:avLst/>
              <a:gdLst/>
              <a:ahLst/>
              <a:cxnLst/>
              <a:rect l="l" t="t" r="r" b="b"/>
              <a:pathLst>
                <a:path w="394334">
                  <a:moveTo>
                    <a:pt x="393904" y="0"/>
                  </a:moveTo>
                  <a:lnTo>
                    <a:pt x="0" y="0"/>
                  </a:lnTo>
                </a:path>
              </a:pathLst>
            </a:custGeom>
            <a:ln w="51830">
              <a:solidFill>
                <a:srgbClr val="FFFFFF"/>
              </a:solidFill>
            </a:ln>
          </p:spPr>
          <p:txBody>
            <a:bodyPr wrap="square" lIns="0" tIns="0" rIns="0" bIns="0" rtlCol="0"/>
            <a:lstStyle/>
            <a:p>
              <a:endParaRPr/>
            </a:p>
          </p:txBody>
        </p:sp>
      </p:grpSp>
      <p:pic>
        <p:nvPicPr>
          <p:cNvPr id="23" name="Picture 22" descr="A close-up of a white background&#10;&#10;Description automatically generated">
            <a:extLst>
              <a:ext uri="{FF2B5EF4-FFF2-40B4-BE49-F238E27FC236}">
                <a16:creationId xmlns:a16="http://schemas.microsoft.com/office/drawing/2014/main" id="{11C95CE1-6110-8C21-643E-0D074151F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759"/>
            <a:ext cx="20104100" cy="1149449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81D84AC3-CF52-242A-387F-AF493A094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0" y="-212725"/>
            <a:ext cx="20152340" cy="11522075"/>
          </a:xfrm>
          <a:prstGeom prst="rect">
            <a:avLst/>
          </a:prstGeom>
        </p:spPr>
      </p:pic>
    </p:spTree>
    <p:extLst>
      <p:ext uri="{BB962C8B-B14F-4D97-AF65-F5344CB8AC3E}">
        <p14:creationId xmlns:p14="http://schemas.microsoft.com/office/powerpoint/2010/main" val="2188391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683BA66D-8A03-E619-27EF-B61EDDDAD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144"/>
            <a:ext cx="20104100" cy="11494494"/>
          </a:xfrm>
          <a:prstGeom prst="rect">
            <a:avLst/>
          </a:prstGeom>
        </p:spPr>
      </p:pic>
    </p:spTree>
    <p:extLst>
      <p:ext uri="{BB962C8B-B14F-4D97-AF65-F5344CB8AC3E}">
        <p14:creationId xmlns:p14="http://schemas.microsoft.com/office/powerpoint/2010/main" val="140158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sign&#10;&#10;Description automatically generated">
            <a:extLst>
              <a:ext uri="{FF2B5EF4-FFF2-40B4-BE49-F238E27FC236}">
                <a16:creationId xmlns:a16="http://schemas.microsoft.com/office/drawing/2014/main" id="{A7289C43-0A9F-FAB6-ADAE-2DAB9861B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144"/>
            <a:ext cx="20104100" cy="114944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46" descr="A bridge with blue text&#10;&#10;Description automatically generated">
            <a:extLst>
              <a:ext uri="{FF2B5EF4-FFF2-40B4-BE49-F238E27FC236}">
                <a16:creationId xmlns:a16="http://schemas.microsoft.com/office/drawing/2014/main" id="{23DE5EE6-D05E-DF20-7289-A35852A22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0" y="-212725"/>
            <a:ext cx="20152340" cy="11522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descr="A collage of people wearing safety glasses&#10;&#10;Description automatically generated">
            <a:extLst>
              <a:ext uri="{FF2B5EF4-FFF2-40B4-BE49-F238E27FC236}">
                <a16:creationId xmlns:a16="http://schemas.microsoft.com/office/drawing/2014/main" id="{71BDF0CB-C910-8D32-ACC8-233594929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8" y="-273050"/>
            <a:ext cx="20257849" cy="11582400"/>
          </a:xfrm>
          <a:prstGeom prst="rect">
            <a:avLst/>
          </a:prstGeom>
        </p:spPr>
      </p:pic>
      <p:sp>
        <p:nvSpPr>
          <p:cNvPr id="19" name="object 43">
            <a:extLst>
              <a:ext uri="{FF2B5EF4-FFF2-40B4-BE49-F238E27FC236}">
                <a16:creationId xmlns:a16="http://schemas.microsoft.com/office/drawing/2014/main" id="{90BE2B0B-C7FB-3350-EFEE-EE44FD419C84}"/>
              </a:ext>
            </a:extLst>
          </p:cNvPr>
          <p:cNvSpPr txBox="1"/>
          <p:nvPr/>
        </p:nvSpPr>
        <p:spPr>
          <a:xfrm>
            <a:off x="7842250" y="2911475"/>
            <a:ext cx="7924800" cy="2683426"/>
          </a:xfrm>
          <a:prstGeom prst="rect">
            <a:avLst/>
          </a:prstGeom>
        </p:spPr>
        <p:txBody>
          <a:bodyPr vert="horz" wrap="square" lIns="0" tIns="120014" rIns="0" bIns="0" rtlCol="0">
            <a:spAutoFit/>
          </a:bodyPr>
          <a:lstStyle/>
          <a:p>
            <a:pPr marL="389255" indent="-377190">
              <a:lnSpc>
                <a:spcPct val="100000"/>
              </a:lnSpc>
              <a:spcBef>
                <a:spcPts val="944"/>
              </a:spcBef>
              <a:buChar char="•"/>
              <a:tabLst>
                <a:tab pos="389890" algn="l"/>
              </a:tabLst>
            </a:pPr>
            <a:r>
              <a:rPr lang="en-GB" sz="3600" spc="-45">
                <a:latin typeface="Arial"/>
                <a:cs typeface="Arial"/>
              </a:rPr>
              <a:t>Ellen De Mol</a:t>
            </a:r>
            <a:endParaRPr lang="en-GB" sz="3600">
              <a:latin typeface="Arial"/>
              <a:cs typeface="Arial"/>
            </a:endParaRPr>
          </a:p>
          <a:p>
            <a:pPr marL="389255" indent="-377190">
              <a:lnSpc>
                <a:spcPct val="100000"/>
              </a:lnSpc>
              <a:spcBef>
                <a:spcPts val="850"/>
              </a:spcBef>
              <a:buChar char="•"/>
              <a:tabLst>
                <a:tab pos="389890" algn="l"/>
              </a:tabLst>
            </a:pPr>
            <a:r>
              <a:rPr lang="en-GB" sz="3600" err="1">
                <a:latin typeface="Arial"/>
                <a:cs typeface="Arial"/>
              </a:rPr>
              <a:t>Algemene</a:t>
            </a:r>
            <a:r>
              <a:rPr lang="en-GB" sz="3600">
                <a:latin typeface="Arial"/>
                <a:cs typeface="Arial"/>
              </a:rPr>
              <a:t> Bouw </a:t>
            </a:r>
            <a:r>
              <a:rPr lang="en-GB" sz="3600" err="1">
                <a:latin typeface="Arial"/>
                <a:cs typeface="Arial"/>
              </a:rPr>
              <a:t>Maes</a:t>
            </a:r>
            <a:endParaRPr lang="en-GB" sz="3600">
              <a:latin typeface="Arial"/>
              <a:cs typeface="Arial"/>
            </a:endParaRPr>
          </a:p>
          <a:p>
            <a:pPr marL="389255" indent="-377190">
              <a:lnSpc>
                <a:spcPct val="100000"/>
              </a:lnSpc>
              <a:spcBef>
                <a:spcPts val="850"/>
              </a:spcBef>
              <a:buChar char="•"/>
              <a:tabLst>
                <a:tab pos="389890" algn="l"/>
              </a:tabLst>
            </a:pPr>
            <a:r>
              <a:rPr lang="en-GB" sz="3600">
                <a:latin typeface="Arial"/>
                <a:cs typeface="Arial"/>
              </a:rPr>
              <a:t>Assistant-</a:t>
            </a:r>
            <a:r>
              <a:rPr lang="en-GB" sz="3600" err="1">
                <a:latin typeface="Arial"/>
                <a:cs typeface="Arial"/>
              </a:rPr>
              <a:t>werfleider</a:t>
            </a:r>
            <a:endParaRPr lang="en-GB" sz="3600">
              <a:latin typeface="Arial"/>
              <a:cs typeface="Arial"/>
            </a:endParaRPr>
          </a:p>
          <a:p>
            <a:pPr marL="389255" indent="-377190">
              <a:lnSpc>
                <a:spcPct val="100000"/>
              </a:lnSpc>
              <a:spcBef>
                <a:spcPts val="850"/>
              </a:spcBef>
              <a:buChar char="•"/>
              <a:tabLst>
                <a:tab pos="389890" algn="l"/>
              </a:tabLst>
            </a:pPr>
            <a:r>
              <a:rPr lang="en-GB" sz="3600">
                <a:latin typeface="Arial"/>
                <a:cs typeface="Aria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E4522BB5-9F3B-FA87-27D3-11D9B41A3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212725"/>
            <a:ext cx="20152340" cy="11522075"/>
          </a:xfrm>
          <a:prstGeom prst="rect">
            <a:avLst/>
          </a:prstGeom>
        </p:spPr>
      </p:pic>
      <p:sp>
        <p:nvSpPr>
          <p:cNvPr id="7" name="TextBox 6">
            <a:extLst>
              <a:ext uri="{FF2B5EF4-FFF2-40B4-BE49-F238E27FC236}">
                <a16:creationId xmlns:a16="http://schemas.microsoft.com/office/drawing/2014/main" id="{4277BA48-3C47-4360-DBBA-D834708F7E3B}"/>
              </a:ext>
            </a:extLst>
          </p:cNvPr>
          <p:cNvSpPr txBox="1"/>
          <p:nvPr/>
        </p:nvSpPr>
        <p:spPr>
          <a:xfrm>
            <a:off x="7080250" y="3063875"/>
            <a:ext cx="2590800" cy="646331"/>
          </a:xfrm>
          <a:prstGeom prst="rect">
            <a:avLst/>
          </a:prstGeom>
          <a:noFill/>
        </p:spPr>
        <p:txBody>
          <a:bodyPr wrap="square">
            <a:spAutoFit/>
          </a:bodyPr>
          <a:lstStyle/>
          <a:p>
            <a:pPr marL="12065">
              <a:lnSpc>
                <a:spcPct val="100000"/>
              </a:lnSpc>
              <a:spcBef>
                <a:spcPts val="850"/>
              </a:spcBef>
              <a:tabLst>
                <a:tab pos="389890" algn="l"/>
              </a:tabLst>
            </a:pPr>
            <a:r>
              <a:rPr lang="en-GB" sz="3600" spc="-45" err="1">
                <a:latin typeface="Arial"/>
                <a:cs typeface="Arial"/>
              </a:rPr>
              <a:t>Ruwbouw</a:t>
            </a:r>
            <a:endParaRPr lang="en-GB" sz="3600">
              <a:latin typeface="Arial"/>
              <a:cs typeface="Arial"/>
            </a:endParaRPr>
          </a:p>
        </p:txBody>
      </p:sp>
      <p:sp>
        <p:nvSpPr>
          <p:cNvPr id="8" name="TextBox 7">
            <a:extLst>
              <a:ext uri="{FF2B5EF4-FFF2-40B4-BE49-F238E27FC236}">
                <a16:creationId xmlns:a16="http://schemas.microsoft.com/office/drawing/2014/main" id="{71C5C85C-8877-8A3C-FAE9-12177522BF1A}"/>
              </a:ext>
            </a:extLst>
          </p:cNvPr>
          <p:cNvSpPr txBox="1"/>
          <p:nvPr/>
        </p:nvSpPr>
        <p:spPr>
          <a:xfrm>
            <a:off x="7080250" y="5807075"/>
            <a:ext cx="2590800" cy="646331"/>
          </a:xfrm>
          <a:prstGeom prst="rect">
            <a:avLst/>
          </a:prstGeom>
          <a:noFill/>
        </p:spPr>
        <p:txBody>
          <a:bodyPr wrap="square">
            <a:spAutoFit/>
          </a:bodyPr>
          <a:lstStyle/>
          <a:p>
            <a:pPr marL="12065">
              <a:lnSpc>
                <a:spcPct val="100000"/>
              </a:lnSpc>
              <a:spcBef>
                <a:spcPts val="850"/>
              </a:spcBef>
              <a:tabLst>
                <a:tab pos="389890" algn="l"/>
              </a:tabLst>
            </a:pPr>
            <a:r>
              <a:rPr lang="en-GB" sz="3600" spc="-45">
                <a:latin typeface="Arial"/>
                <a:cs typeface="Arial"/>
              </a:rPr>
              <a:t>Gent</a:t>
            </a:r>
            <a:endParaRPr lang="en-GB" sz="3600">
              <a:latin typeface="Arial"/>
              <a:cs typeface="Arial"/>
            </a:endParaRPr>
          </a:p>
        </p:txBody>
      </p:sp>
      <p:sp>
        <p:nvSpPr>
          <p:cNvPr id="9" name="TextBox 8">
            <a:extLst>
              <a:ext uri="{FF2B5EF4-FFF2-40B4-BE49-F238E27FC236}">
                <a16:creationId xmlns:a16="http://schemas.microsoft.com/office/drawing/2014/main" id="{9AB6AEBB-282B-D23D-5AD9-11F709DC7930}"/>
              </a:ext>
            </a:extLst>
          </p:cNvPr>
          <p:cNvSpPr txBox="1"/>
          <p:nvPr/>
        </p:nvSpPr>
        <p:spPr>
          <a:xfrm>
            <a:off x="7062177" y="8558212"/>
            <a:ext cx="2590800" cy="646331"/>
          </a:xfrm>
          <a:prstGeom prst="rect">
            <a:avLst/>
          </a:prstGeom>
          <a:noFill/>
        </p:spPr>
        <p:txBody>
          <a:bodyPr wrap="square">
            <a:spAutoFit/>
          </a:bodyPr>
          <a:lstStyle/>
          <a:p>
            <a:pPr marL="12065">
              <a:lnSpc>
                <a:spcPct val="100000"/>
              </a:lnSpc>
              <a:spcBef>
                <a:spcPts val="850"/>
              </a:spcBef>
              <a:tabLst>
                <a:tab pos="389890" algn="l"/>
              </a:tabLst>
            </a:pPr>
            <a:r>
              <a:rPr lang="en-GB" sz="3600" spc="-45">
                <a:latin typeface="Arial"/>
                <a:cs typeface="Arial"/>
              </a:rPr>
              <a:t>Benelux</a:t>
            </a:r>
            <a:endParaRPr lang="en-GB" sz="3600">
              <a:latin typeface="Arial"/>
              <a:cs typeface="Arial"/>
            </a:endParaRPr>
          </a:p>
        </p:txBody>
      </p:sp>
      <p:sp>
        <p:nvSpPr>
          <p:cNvPr id="10" name="TextBox 9">
            <a:extLst>
              <a:ext uri="{FF2B5EF4-FFF2-40B4-BE49-F238E27FC236}">
                <a16:creationId xmlns:a16="http://schemas.microsoft.com/office/drawing/2014/main" id="{7F280401-6D31-D28D-8598-D333A6FE9AF8}"/>
              </a:ext>
            </a:extLst>
          </p:cNvPr>
          <p:cNvSpPr txBox="1"/>
          <p:nvPr/>
        </p:nvSpPr>
        <p:spPr>
          <a:xfrm>
            <a:off x="13938250" y="3063875"/>
            <a:ext cx="2590800" cy="646331"/>
          </a:xfrm>
          <a:prstGeom prst="rect">
            <a:avLst/>
          </a:prstGeom>
          <a:noFill/>
        </p:spPr>
        <p:txBody>
          <a:bodyPr wrap="square">
            <a:spAutoFit/>
          </a:bodyPr>
          <a:lstStyle/>
          <a:p>
            <a:pPr marL="12065">
              <a:lnSpc>
                <a:spcPct val="100000"/>
              </a:lnSpc>
              <a:spcBef>
                <a:spcPts val="850"/>
              </a:spcBef>
              <a:tabLst>
                <a:tab pos="389890" algn="l"/>
              </a:tabLst>
            </a:pPr>
            <a:r>
              <a:rPr lang="en-GB" sz="3600" spc="-45" err="1">
                <a:latin typeface="Arial"/>
                <a:cs typeface="Arial"/>
              </a:rPr>
              <a:t>Sinds</a:t>
            </a:r>
            <a:r>
              <a:rPr lang="en-GB" sz="3600" spc="-45">
                <a:latin typeface="Arial"/>
                <a:cs typeface="Arial"/>
              </a:rPr>
              <a:t> 1983</a:t>
            </a:r>
            <a:endParaRPr lang="en-GB" sz="3600">
              <a:latin typeface="Arial"/>
              <a:cs typeface="Arial"/>
            </a:endParaRPr>
          </a:p>
        </p:txBody>
      </p:sp>
      <p:sp>
        <p:nvSpPr>
          <p:cNvPr id="11" name="TextBox 10">
            <a:extLst>
              <a:ext uri="{FF2B5EF4-FFF2-40B4-BE49-F238E27FC236}">
                <a16:creationId xmlns:a16="http://schemas.microsoft.com/office/drawing/2014/main" id="{6EC2D70F-8888-9E8A-1405-38EA2DDD9689}"/>
              </a:ext>
            </a:extLst>
          </p:cNvPr>
          <p:cNvSpPr txBox="1"/>
          <p:nvPr/>
        </p:nvSpPr>
        <p:spPr>
          <a:xfrm>
            <a:off x="13938250" y="5807075"/>
            <a:ext cx="2590800" cy="646331"/>
          </a:xfrm>
          <a:prstGeom prst="rect">
            <a:avLst/>
          </a:prstGeom>
          <a:noFill/>
        </p:spPr>
        <p:txBody>
          <a:bodyPr wrap="square">
            <a:spAutoFit/>
          </a:bodyPr>
          <a:lstStyle/>
          <a:p>
            <a:pPr marL="12065">
              <a:lnSpc>
                <a:spcPct val="100000"/>
              </a:lnSpc>
              <a:spcBef>
                <a:spcPts val="850"/>
              </a:spcBef>
              <a:tabLst>
                <a:tab pos="389890" algn="l"/>
              </a:tabLst>
            </a:pPr>
            <a:r>
              <a:rPr lang="en-GB" sz="3600" spc="-45">
                <a:latin typeface="Arial"/>
                <a:cs typeface="Arial"/>
              </a:rPr>
              <a:t>5 </a:t>
            </a:r>
            <a:r>
              <a:rPr lang="en-GB" sz="3600" spc="-45" err="1">
                <a:latin typeface="Arial"/>
                <a:cs typeface="Arial"/>
              </a:rPr>
              <a:t>filialen</a:t>
            </a:r>
            <a:endParaRPr lang="en-GB" sz="3600">
              <a:latin typeface="Arial"/>
              <a:cs typeface="Arial"/>
            </a:endParaRPr>
          </a:p>
        </p:txBody>
      </p:sp>
      <p:sp>
        <p:nvSpPr>
          <p:cNvPr id="12" name="TextBox 11">
            <a:extLst>
              <a:ext uri="{FF2B5EF4-FFF2-40B4-BE49-F238E27FC236}">
                <a16:creationId xmlns:a16="http://schemas.microsoft.com/office/drawing/2014/main" id="{6D559C1F-BB12-34D3-6074-DC547F131AC4}"/>
              </a:ext>
            </a:extLst>
          </p:cNvPr>
          <p:cNvSpPr txBox="1"/>
          <p:nvPr/>
        </p:nvSpPr>
        <p:spPr>
          <a:xfrm>
            <a:off x="13920176" y="8558212"/>
            <a:ext cx="4132873" cy="646331"/>
          </a:xfrm>
          <a:prstGeom prst="rect">
            <a:avLst/>
          </a:prstGeom>
          <a:noFill/>
        </p:spPr>
        <p:txBody>
          <a:bodyPr wrap="square">
            <a:spAutoFit/>
          </a:bodyPr>
          <a:lstStyle/>
          <a:p>
            <a:pPr marL="12065">
              <a:lnSpc>
                <a:spcPct val="100000"/>
              </a:lnSpc>
              <a:spcBef>
                <a:spcPts val="850"/>
              </a:spcBef>
              <a:tabLst>
                <a:tab pos="389890" algn="l"/>
              </a:tabLst>
            </a:pPr>
            <a:r>
              <a:rPr lang="en-GB" sz="3600" spc="-45">
                <a:latin typeface="Arial"/>
                <a:cs typeface="Arial"/>
              </a:rPr>
              <a:t>150 </a:t>
            </a:r>
            <a:r>
              <a:rPr lang="en-GB" sz="3600" spc="-45" err="1">
                <a:latin typeface="Arial"/>
                <a:cs typeface="Arial"/>
              </a:rPr>
              <a:t>werknemers</a:t>
            </a:r>
            <a:endParaRPr lang="en-GB" sz="3600">
              <a:latin typeface="Arial"/>
              <a:cs typeface="Arial"/>
            </a:endParaRPr>
          </a:p>
        </p:txBody>
      </p:sp>
    </p:spTree>
    <p:extLst>
      <p:ext uri="{BB962C8B-B14F-4D97-AF65-F5344CB8AC3E}">
        <p14:creationId xmlns:p14="http://schemas.microsoft.com/office/powerpoint/2010/main" val="33303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next to a construction sign&#10;&#10;Description automatically generated">
            <a:extLst>
              <a:ext uri="{FF2B5EF4-FFF2-40B4-BE49-F238E27FC236}">
                <a16:creationId xmlns:a16="http://schemas.microsoft.com/office/drawing/2014/main" id="{255A4041-DD45-D9A9-075A-F4FC3E67F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 y="-1219200"/>
            <a:ext cx="20152340" cy="11522075"/>
          </a:xfrm>
          <a:prstGeom prst="rect">
            <a:avLst/>
          </a:prstGeom>
        </p:spPr>
      </p:pic>
      <p:sp>
        <p:nvSpPr>
          <p:cNvPr id="9" name="object 3">
            <a:extLst>
              <a:ext uri="{FF2B5EF4-FFF2-40B4-BE49-F238E27FC236}">
                <a16:creationId xmlns:a16="http://schemas.microsoft.com/office/drawing/2014/main" id="{3A513E15-8506-1567-C272-7270729B23A7}"/>
              </a:ext>
            </a:extLst>
          </p:cNvPr>
          <p:cNvSpPr txBox="1">
            <a:spLocks noGrp="1"/>
          </p:cNvSpPr>
          <p:nvPr>
            <p:ph type="title"/>
          </p:nvPr>
        </p:nvSpPr>
        <p:spPr>
          <a:xfrm>
            <a:off x="9213850" y="1531689"/>
            <a:ext cx="11060430" cy="846386"/>
          </a:xfrm>
          <a:prstGeom prst="rect">
            <a:avLst/>
          </a:prstGeom>
        </p:spPr>
        <p:txBody>
          <a:bodyPr vert="horz" wrap="square" lIns="0" tIns="15240" rIns="0" bIns="0" rtlCol="0">
            <a:spAutoFit/>
          </a:bodyPr>
          <a:lstStyle/>
          <a:p>
            <a:r>
              <a:rPr lang="en-GB" sz="6000" b="1">
                <a:solidFill>
                  <a:srgbClr val="3AC3D8"/>
                </a:solidFill>
                <a:effectLst/>
                <a:latin typeface="Arial" panose="020B0604020202020204" pitchFamily="34" charset="0"/>
              </a:rPr>
              <a:t>ASSISTENT-WERFLEIDER</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2" name="Ink 11">
                <a:extLst>
                  <a:ext uri="{FF2B5EF4-FFF2-40B4-BE49-F238E27FC236}">
                    <a16:creationId xmlns:a16="http://schemas.microsoft.com/office/drawing/2014/main" id="{AB11DE88-BC90-A7FD-15B4-5B94140CB258}"/>
                  </a:ext>
                </a:extLst>
              </p14:cNvPr>
              <p14:cNvContentPartPr/>
              <p14:nvPr/>
            </p14:nvContentPartPr>
            <p14:xfrm>
              <a:off x="10242200" y="5685080"/>
              <a:ext cx="360" cy="360"/>
            </p14:xfrm>
          </p:contentPart>
        </mc:Choice>
        <mc:Fallback xmlns="">
          <p:pic>
            <p:nvPicPr>
              <p:cNvPr id="12" name="Ink 11">
                <a:extLst>
                  <a:ext uri="{FF2B5EF4-FFF2-40B4-BE49-F238E27FC236}">
                    <a16:creationId xmlns:a16="http://schemas.microsoft.com/office/drawing/2014/main" id="{AB11DE88-BC90-A7FD-15B4-5B94140CB258}"/>
                  </a:ext>
                </a:extLst>
              </p:cNvPr>
              <p:cNvPicPr/>
              <p:nvPr/>
            </p:nvPicPr>
            <p:blipFill>
              <a:blip r:embed="rId7"/>
              <a:stretch>
                <a:fillRect/>
              </a:stretch>
            </p:blipFill>
            <p:spPr>
              <a:xfrm>
                <a:off x="10224200" y="5667080"/>
                <a:ext cx="36000" cy="36000"/>
              </a:xfrm>
              <a:prstGeom prst="rect">
                <a:avLst/>
              </a:prstGeom>
            </p:spPr>
          </p:pic>
        </mc:Fallback>
      </mc:AlternateContent>
      <p:sp>
        <p:nvSpPr>
          <p:cNvPr id="15" name="object 43">
            <a:extLst>
              <a:ext uri="{FF2B5EF4-FFF2-40B4-BE49-F238E27FC236}">
                <a16:creationId xmlns:a16="http://schemas.microsoft.com/office/drawing/2014/main" id="{130DED1E-CC40-A804-2A48-BA26F402D429}"/>
              </a:ext>
            </a:extLst>
          </p:cNvPr>
          <p:cNvSpPr txBox="1"/>
          <p:nvPr/>
        </p:nvSpPr>
        <p:spPr>
          <a:xfrm>
            <a:off x="9213850" y="2663473"/>
            <a:ext cx="9523920" cy="4576252"/>
          </a:xfrm>
          <a:prstGeom prst="rect">
            <a:avLst/>
          </a:prstGeom>
        </p:spPr>
        <p:txBody>
          <a:bodyPr vert="horz" wrap="square" lIns="0" tIns="120014" rIns="0" bIns="0" rtlCol="0">
            <a:spAutoFit/>
          </a:bodyPr>
          <a:lstStyle/>
          <a:p>
            <a:pPr marL="389255" indent="-377190">
              <a:lnSpc>
                <a:spcPct val="100000"/>
              </a:lnSpc>
              <a:spcBef>
                <a:spcPts val="944"/>
              </a:spcBef>
              <a:buChar char="•"/>
              <a:tabLst>
                <a:tab pos="389890" algn="l"/>
              </a:tabLst>
            </a:pPr>
            <a:r>
              <a:rPr lang="en-GB" sz="3600" spc="-45" dirty="0" err="1">
                <a:latin typeface="Arial"/>
                <a:cs typeface="Arial"/>
              </a:rPr>
              <a:t>sinds</a:t>
            </a:r>
            <a:r>
              <a:rPr lang="en-GB" sz="3600" spc="-45" dirty="0">
                <a:latin typeface="Arial"/>
                <a:cs typeface="Arial"/>
              </a:rPr>
              <a:t> 2020</a:t>
            </a:r>
            <a:endParaRPr lang="en-GB" sz="3600" dirty="0">
              <a:latin typeface="Arial"/>
              <a:cs typeface="Arial"/>
            </a:endParaRPr>
          </a:p>
          <a:p>
            <a:pPr marL="389255" indent="-377190">
              <a:lnSpc>
                <a:spcPct val="100000"/>
              </a:lnSpc>
              <a:spcBef>
                <a:spcPts val="850"/>
              </a:spcBef>
              <a:buChar char="•"/>
              <a:tabLst>
                <a:tab pos="389890" algn="l"/>
              </a:tabLst>
            </a:pPr>
            <a:r>
              <a:rPr lang="en-GB" sz="3600" spc="-45" dirty="0">
                <a:latin typeface="Arial"/>
                <a:cs typeface="Arial"/>
              </a:rPr>
              <a:t>Vaak </a:t>
            </a:r>
            <a:r>
              <a:rPr lang="en-GB" sz="3600" spc="-45" dirty="0" err="1">
                <a:latin typeface="Arial"/>
                <a:cs typeface="Arial"/>
              </a:rPr>
              <a:t>buiten</a:t>
            </a:r>
            <a:endParaRPr lang="en-GB" sz="3600" dirty="0">
              <a:latin typeface="Arial"/>
              <a:cs typeface="Arial"/>
            </a:endParaRPr>
          </a:p>
          <a:p>
            <a:pPr marL="389255" indent="-377190">
              <a:lnSpc>
                <a:spcPct val="100000"/>
              </a:lnSpc>
              <a:spcBef>
                <a:spcPts val="855"/>
              </a:spcBef>
              <a:buChar char="•"/>
              <a:tabLst>
                <a:tab pos="389890" algn="l"/>
              </a:tabLst>
            </a:pPr>
            <a:r>
              <a:rPr lang="en-GB" sz="3600" spc="-70" dirty="0" err="1">
                <a:latin typeface="Arial"/>
                <a:cs typeface="Arial"/>
              </a:rPr>
              <a:t>Een</a:t>
            </a:r>
            <a:r>
              <a:rPr lang="en-GB" sz="3600" spc="-70" dirty="0">
                <a:latin typeface="Arial"/>
                <a:cs typeface="Arial"/>
              </a:rPr>
              <a:t> job vol </a:t>
            </a:r>
            <a:r>
              <a:rPr lang="en-GB" sz="3600" spc="-70" dirty="0" err="1">
                <a:latin typeface="Arial"/>
                <a:cs typeface="Arial"/>
              </a:rPr>
              <a:t>afwisseling</a:t>
            </a:r>
            <a:r>
              <a:rPr lang="en-GB" sz="3600" spc="-70" dirty="0">
                <a:latin typeface="Arial"/>
                <a:cs typeface="Arial"/>
              </a:rPr>
              <a:t>: </a:t>
            </a:r>
            <a:r>
              <a:rPr lang="en-GB" sz="3600" spc="-70" dirty="0" err="1">
                <a:latin typeface="Arial"/>
                <a:cs typeface="Arial"/>
              </a:rPr>
              <a:t>elke</a:t>
            </a:r>
            <a:r>
              <a:rPr lang="en-GB" sz="3600" spc="-70" dirty="0">
                <a:latin typeface="Arial"/>
                <a:cs typeface="Arial"/>
              </a:rPr>
              <a:t> </a:t>
            </a:r>
            <a:r>
              <a:rPr lang="en-GB" sz="3600" spc="-70" dirty="0" err="1">
                <a:latin typeface="Arial"/>
                <a:cs typeface="Arial"/>
              </a:rPr>
              <a:t>dag</a:t>
            </a:r>
            <a:r>
              <a:rPr lang="en-GB" sz="3600" spc="-70" dirty="0">
                <a:latin typeface="Arial"/>
                <a:cs typeface="Arial"/>
              </a:rPr>
              <a:t> is </a:t>
            </a:r>
            <a:r>
              <a:rPr lang="en-GB" sz="3600" spc="-70" dirty="0" err="1">
                <a:latin typeface="Arial"/>
                <a:cs typeface="Arial"/>
              </a:rPr>
              <a:t>anders</a:t>
            </a:r>
            <a:r>
              <a:rPr lang="en-GB" sz="3600" spc="-70" dirty="0">
                <a:latin typeface="Arial"/>
                <a:cs typeface="Arial"/>
              </a:rPr>
              <a:t> …</a:t>
            </a:r>
            <a:endParaRPr lang="en-GB" sz="3600" dirty="0">
              <a:latin typeface="Arial"/>
              <a:cs typeface="Arial"/>
            </a:endParaRPr>
          </a:p>
          <a:p>
            <a:pPr marL="389255" indent="-377190">
              <a:lnSpc>
                <a:spcPct val="100000"/>
              </a:lnSpc>
              <a:spcBef>
                <a:spcPts val="850"/>
              </a:spcBef>
              <a:buChar char="•"/>
              <a:tabLst>
                <a:tab pos="389890" algn="l"/>
              </a:tabLst>
            </a:pPr>
            <a:r>
              <a:rPr lang="en-GB" sz="3600" b="1" spc="-114" dirty="0">
                <a:solidFill>
                  <a:srgbClr val="3AC3D8"/>
                </a:solidFill>
                <a:latin typeface="Arial"/>
                <a:cs typeface="Arial"/>
              </a:rPr>
              <a:t>WERKZEKERHEID: </a:t>
            </a:r>
            <a:r>
              <a:rPr lang="en-GB" sz="3600" spc="-114" dirty="0" err="1">
                <a:latin typeface="Arial"/>
                <a:cs typeface="Arial"/>
              </a:rPr>
              <a:t>keuze</a:t>
            </a:r>
            <a:r>
              <a:rPr lang="en-GB" sz="3600" spc="-114" dirty="0">
                <a:latin typeface="Arial"/>
                <a:cs typeface="Arial"/>
              </a:rPr>
              <a:t> </a:t>
            </a:r>
            <a:r>
              <a:rPr lang="en-GB" sz="3600" spc="-114" dirty="0" err="1">
                <a:latin typeface="Arial"/>
                <a:cs typeface="Arial"/>
              </a:rPr>
              <a:t>tussen</a:t>
            </a:r>
            <a:r>
              <a:rPr lang="en-GB" sz="3600" spc="-114" dirty="0">
                <a:latin typeface="Arial"/>
                <a:cs typeface="Arial"/>
              </a:rPr>
              <a:t> </a:t>
            </a:r>
            <a:br>
              <a:rPr lang="en-GB" sz="3600" spc="-114" dirty="0">
                <a:latin typeface="Arial"/>
                <a:cs typeface="Arial"/>
              </a:rPr>
            </a:br>
            <a:r>
              <a:rPr lang="en-GB" sz="3600" spc="-114" dirty="0" err="1">
                <a:latin typeface="Arial"/>
                <a:cs typeface="Arial"/>
              </a:rPr>
              <a:t>verschillende</a:t>
            </a:r>
            <a:r>
              <a:rPr lang="en-GB" sz="3600" spc="-114" dirty="0">
                <a:latin typeface="Arial"/>
                <a:cs typeface="Arial"/>
              </a:rPr>
              <a:t> </a:t>
            </a:r>
            <a:r>
              <a:rPr lang="en-GB" sz="3600" spc="-114" dirty="0" err="1">
                <a:latin typeface="Arial"/>
                <a:cs typeface="Arial"/>
              </a:rPr>
              <a:t>bedrijven</a:t>
            </a:r>
            <a:endParaRPr lang="en-GB" sz="3600" spc="-114" dirty="0">
              <a:latin typeface="Arial"/>
              <a:cs typeface="Arial"/>
            </a:endParaRPr>
          </a:p>
          <a:p>
            <a:pPr marL="389255" indent="-377190">
              <a:spcBef>
                <a:spcPts val="850"/>
              </a:spcBef>
              <a:buFontTx/>
              <a:buChar char="•"/>
              <a:tabLst>
                <a:tab pos="389890" algn="l"/>
              </a:tabLst>
            </a:pPr>
            <a:r>
              <a:rPr lang="en-GB" sz="3600" b="1" spc="-114" dirty="0">
                <a:solidFill>
                  <a:srgbClr val="3AC3D8"/>
                </a:solidFill>
                <a:latin typeface="Arial"/>
                <a:cs typeface="Arial"/>
              </a:rPr>
              <a:t>DOEL? </a:t>
            </a:r>
            <a:r>
              <a:rPr lang="en-GB" sz="3600" spc="-114" dirty="0" err="1">
                <a:latin typeface="Arial"/>
                <a:cs typeface="Arial"/>
              </a:rPr>
              <a:t>Uitgroeien</a:t>
            </a:r>
            <a:r>
              <a:rPr lang="en-GB" sz="3600" spc="-114" dirty="0">
                <a:latin typeface="Arial"/>
                <a:cs typeface="Arial"/>
              </a:rPr>
              <a:t> tot </a:t>
            </a:r>
            <a:r>
              <a:rPr lang="en-GB" sz="3600" spc="-114" dirty="0" err="1">
                <a:latin typeface="Arial"/>
                <a:cs typeface="Arial"/>
              </a:rPr>
              <a:t>volwaardig</a:t>
            </a:r>
            <a:r>
              <a:rPr lang="en-GB" sz="3600" spc="-114" dirty="0">
                <a:latin typeface="Arial"/>
                <a:cs typeface="Arial"/>
              </a:rPr>
              <a:t> </a:t>
            </a:r>
            <a:r>
              <a:rPr lang="en-GB" sz="3600" spc="-114" dirty="0" err="1">
                <a:latin typeface="Arial"/>
                <a:cs typeface="Arial"/>
              </a:rPr>
              <a:t>werfleider</a:t>
            </a:r>
            <a:r>
              <a:rPr lang="en-GB" sz="3600" spc="-114" dirty="0">
                <a:latin typeface="Arial"/>
                <a:cs typeface="Arial"/>
              </a:rPr>
              <a:t>!</a:t>
            </a:r>
            <a:endParaRPr lang="en-GB" sz="3600" dirty="0">
              <a:latin typeface="Arial"/>
              <a:cs typeface="Arial"/>
            </a:endParaRPr>
          </a:p>
          <a:p>
            <a:pPr marL="389255" indent="-377190">
              <a:lnSpc>
                <a:spcPct val="100000"/>
              </a:lnSpc>
              <a:spcBef>
                <a:spcPts val="850"/>
              </a:spcBef>
              <a:buChar char="•"/>
              <a:tabLst>
                <a:tab pos="389890" algn="l"/>
              </a:tabLst>
            </a:pPr>
            <a:endParaRPr lang="en-GB" sz="3600" dirty="0">
              <a:latin typeface="Arial"/>
              <a:cs typeface="Arial"/>
            </a:endParaRPr>
          </a:p>
        </p:txBody>
      </p:sp>
    </p:spTree>
    <p:extLst>
      <p:ext uri="{BB962C8B-B14F-4D97-AF65-F5344CB8AC3E}">
        <p14:creationId xmlns:p14="http://schemas.microsoft.com/office/powerpoint/2010/main" val="2140389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BE7B07EC6B4347B3361B937C3E13BC" ma:contentTypeVersion="14" ma:contentTypeDescription="Een nieuw document maken." ma:contentTypeScope="" ma:versionID="cd1cfbad43abe8f69249cf57b7feaa1e">
  <xsd:schema xmlns:xsd="http://www.w3.org/2001/XMLSchema" xmlns:xs="http://www.w3.org/2001/XMLSchema" xmlns:p="http://schemas.microsoft.com/office/2006/metadata/properties" xmlns:ns2="ce737c16-bd8e-4f13-8659-6448227194d1" xmlns:ns3="e8752b2b-1ffc-4df0-995d-000927211c91" targetNamespace="http://schemas.microsoft.com/office/2006/metadata/properties" ma:root="true" ma:fieldsID="2613c39d7946abd97f163b4ec5371935" ns2:_="" ns3:_="">
    <xsd:import namespace="ce737c16-bd8e-4f13-8659-6448227194d1"/>
    <xsd:import namespace="e8752b2b-1ffc-4df0-995d-000927211c91"/>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737c16-bd8e-4f13-8659-6448227194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a2ea5b17-e537-4e5b-898d-fcb314baf7f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52b2b-1ffc-4df0-995d-000927211c91"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46e458d7-92bf-4002-8523-89ec83a70701}" ma:internalName="TaxCatchAll" ma:showField="CatchAllData" ma:web="e8752b2b-1ffc-4df0-995d-000927211c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8752b2b-1ffc-4df0-995d-000927211c91" xsi:nil="true"/>
    <lcf76f155ced4ddcb4097134ff3c332f xmlns="ce737c16-bd8e-4f13-8659-6448227194d1">
      <Terms xmlns="http://schemas.microsoft.com/office/infopath/2007/PartnerControls"/>
    </lcf76f155ced4ddcb4097134ff3c332f>
    <MediaLengthInSeconds xmlns="ce737c16-bd8e-4f13-8659-6448227194d1" xsi:nil="true"/>
    <SharedWithUsers xmlns="e8752b2b-1ffc-4df0-995d-000927211c9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9EF9E6-109A-4A1C-ACBD-52557D63F3D7}"/>
</file>

<file path=customXml/itemProps2.xml><?xml version="1.0" encoding="utf-8"?>
<ds:datastoreItem xmlns:ds="http://schemas.openxmlformats.org/officeDocument/2006/customXml" ds:itemID="{D8A11854-8083-46C4-97BF-AE6BEA6FF927}">
  <ds:schemaRefs>
    <ds:schemaRef ds:uri="http://purl.org/dc/terms/"/>
    <ds:schemaRef ds:uri="e8752b2b-1ffc-4df0-995d-000927211c91"/>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ce737c16-bd8e-4f13-8659-6448227194d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5E47FE6-2744-499C-943C-3AF433B822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TotalTime>
  <Words>2243</Words>
  <Application>Microsoft Macintosh PowerPoint</Application>
  <PresentationFormat>Custom</PresentationFormat>
  <Paragraphs>249</Paragraphs>
  <Slides>41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Arial,Sans-Serif</vt:lpstr>
      <vt:lpstr>Calibri</vt:lpstr>
      <vt:lpstr>Calibri Light</vt:lpstr>
      <vt:lpstr>Helvetica</vt:lpstr>
      <vt:lpstr>Symbol,Sans-Serif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ASSISTENT-WERFLEIDER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 feb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cp:lastModifiedBy>Els Vandervoort</cp:lastModifiedBy>
  <cp:revision>9</cp:revision>
  <dcterms:created xsi:type="dcterms:W3CDTF">2022-03-17T14:27:23Z</dcterms:created>
  <dcterms:modified xsi:type="dcterms:W3CDTF">2023-09-25T15:18:02Z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2022-03-17T00:00:00Z</vt:filetime>
  </property>
  <property fmtid="{D5CDD505-2E9C-101B-9397-08002B2CF9AE}" pid="3" name="Creator">
    <vt:lpwstr>Adobe InDesign 17.1 (Macintosh)</vt:lpwstr>
  </property>
  <property fmtid="{D5CDD505-2E9C-101B-9397-08002B2CF9AE}" pid="4" name="LastSaved">
    <vt:filetime>2022-03-17T00:00:00Z</vt:filetime>
  </property>
  <property fmtid="{D5CDD505-2E9C-101B-9397-08002B2CF9AE}" pid="5" name="ContentTypeId">
    <vt:lpwstr>0x01010086BE7B07EC6B4347B3361B937C3E13BC</vt:lpwstr>
  </property>
  <property fmtid="{D5CDD505-2E9C-101B-9397-08002B2CF9AE}" pid="6" name="Order">
    <vt:lpwstr>431400.000000000</vt:lpwstr>
  </property>
  <property fmtid="{D5CDD505-2E9C-101B-9397-08002B2CF9AE}" pid="7" name="xd_ProgID">
    <vt:lpwstr/>
  </property>
  <property fmtid="{D5CDD505-2E9C-101B-9397-08002B2CF9AE}" pid="8" name="MediaServiceImageTags">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xd_Signature">
    <vt:lpwstr/>
  </property>
</Properties>
</file>