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1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78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6" r:id="rId45"/>
    <p:sldId id="297" r:id="rId46"/>
    <p:sldId id="298" r:id="rId47"/>
    <p:sldId id="318" r:id="rId48"/>
    <p:sldId id="300" r:id="rId49"/>
    <p:sldId id="301" r:id="rId50"/>
    <p:sldId id="302" r:id="rId51"/>
    <p:sldId id="303" r:id="rId52"/>
    <p:sldId id="304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</p:sldIdLst>
  <p:sldSz cx="20104100" cy="11309350"/>
  <p:notesSz cx="20104100" cy="1130935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62"/>
  </p:normalViewPr>
  <p:slideViewPr>
    <p:cSldViewPr>
      <p:cViewPr varScale="1">
        <p:scale>
          <a:sx n="34" d="100"/>
          <a:sy n="34" d="100"/>
        </p:scale>
        <p:origin x="120" y="11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6EBF7-00E3-874F-AE47-64C2F8452B24}" type="datetimeFigureOut">
              <a:rPr lang="nl-BE" smtClean="0"/>
              <a:t>2/03/2023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71A70-F007-F749-9F00-341AFA7B6C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791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A70-F007-F749-9F00-341AFA7B6CB3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12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A70-F007-F749-9F00-341AFA7B6CB3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893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72058" y="1058684"/>
            <a:ext cx="16359983" cy="905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64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3456" y="1058684"/>
            <a:ext cx="16877186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2820" y="2256981"/>
            <a:ext cx="16878458" cy="2706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 ?><Relationships xmlns="http://schemas.openxmlformats.org/package/2006/relationships"><Relationship Id="rId3" Target="../media/image67.jpeg" Type="http://schemas.openxmlformats.org/officeDocument/2006/relationships/image"/><Relationship Id="rId2" Target="../media/image66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 ?><Relationships xmlns="http://schemas.openxmlformats.org/package/2006/relationships"><Relationship Id="rId3" Target="../media/image89.jpeg" Type="http://schemas.openxmlformats.org/officeDocument/2006/relationships/image"/><Relationship Id="rId2" Target="../media/image88.jpeg" Type="http://schemas.openxmlformats.org/officeDocument/2006/relationships/image"/><Relationship Id="rId1" Target="../slideLayouts/slideLayout4.xml" Type="http://schemas.openxmlformats.org/officeDocument/2006/relationships/slideLayout"/><Relationship Id="rId5" Target="../media/image91.jpeg" Type="http://schemas.openxmlformats.org/officeDocument/2006/relationships/image"/><Relationship Id="rId4" Target="../media/image90.jpg" Type="http://schemas.openxmlformats.org/officeDocument/2006/relationships/image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59829" y="3331877"/>
            <a:ext cx="5792470" cy="1960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700" spc="-225" dirty="0"/>
              <a:t>H</a:t>
            </a:r>
            <a:r>
              <a:rPr sz="12700" spc="-265" dirty="0"/>
              <a:t>E</a:t>
            </a:r>
            <a:r>
              <a:rPr sz="12700" spc="-400" dirty="0"/>
              <a:t>L</a:t>
            </a:r>
            <a:r>
              <a:rPr sz="12700" spc="-535" dirty="0"/>
              <a:t>L</a:t>
            </a:r>
            <a:r>
              <a:rPr sz="12700" spc="-459" dirty="0"/>
              <a:t>O</a:t>
            </a:r>
            <a:r>
              <a:rPr sz="12700" spc="-5" dirty="0"/>
              <a:t>!</a:t>
            </a:r>
            <a:endParaRPr sz="12700"/>
          </a:p>
        </p:txBody>
      </p:sp>
      <p:grpSp>
        <p:nvGrpSpPr>
          <p:cNvPr id="3" name="object 3"/>
          <p:cNvGrpSpPr/>
          <p:nvPr/>
        </p:nvGrpSpPr>
        <p:grpSpPr>
          <a:xfrm>
            <a:off x="7265532" y="5276082"/>
            <a:ext cx="4144645" cy="2241550"/>
            <a:chOff x="7265532" y="5276082"/>
            <a:chExt cx="4144645" cy="2241550"/>
          </a:xfrm>
        </p:grpSpPr>
        <p:sp>
          <p:nvSpPr>
            <p:cNvPr id="4" name="object 4"/>
            <p:cNvSpPr/>
            <p:nvPr/>
          </p:nvSpPr>
          <p:spPr>
            <a:xfrm>
              <a:off x="7265532" y="5510204"/>
              <a:ext cx="4093210" cy="1071880"/>
            </a:xfrm>
            <a:custGeom>
              <a:avLst/>
              <a:gdLst/>
              <a:ahLst/>
              <a:cxnLst/>
              <a:rect l="l" t="t" r="r" b="b"/>
              <a:pathLst>
                <a:path w="4093209" h="1071879">
                  <a:moveTo>
                    <a:pt x="210977" y="707873"/>
                  </a:moveTo>
                  <a:lnTo>
                    <a:pt x="0" y="784646"/>
                  </a:lnTo>
                  <a:lnTo>
                    <a:pt x="12331" y="831896"/>
                  </a:lnTo>
                  <a:lnTo>
                    <a:pt x="30553" y="874678"/>
                  </a:lnTo>
                  <a:lnTo>
                    <a:pt x="54175" y="913062"/>
                  </a:lnTo>
                  <a:lnTo>
                    <a:pt x="82706" y="947115"/>
                  </a:lnTo>
                  <a:lnTo>
                    <a:pt x="115656" y="976906"/>
                  </a:lnTo>
                  <a:lnTo>
                    <a:pt x="152533" y="1002503"/>
                  </a:lnTo>
                  <a:lnTo>
                    <a:pt x="192847" y="1023974"/>
                  </a:lnTo>
                  <a:lnTo>
                    <a:pt x="236107" y="1041389"/>
                  </a:lnTo>
                  <a:lnTo>
                    <a:pt x="281823" y="1054814"/>
                  </a:lnTo>
                  <a:lnTo>
                    <a:pt x="329503" y="1064319"/>
                  </a:lnTo>
                  <a:lnTo>
                    <a:pt x="378656" y="1069972"/>
                  </a:lnTo>
                  <a:lnTo>
                    <a:pt x="428793" y="1071841"/>
                  </a:lnTo>
                  <a:lnTo>
                    <a:pt x="490622" y="1069391"/>
                  </a:lnTo>
                  <a:lnTo>
                    <a:pt x="547775" y="1062209"/>
                  </a:lnTo>
                  <a:lnTo>
                    <a:pt x="600205" y="1050551"/>
                  </a:lnTo>
                  <a:lnTo>
                    <a:pt x="647864" y="1034670"/>
                  </a:lnTo>
                  <a:lnTo>
                    <a:pt x="690706" y="1014821"/>
                  </a:lnTo>
                  <a:lnTo>
                    <a:pt x="728684" y="991258"/>
                  </a:lnTo>
                  <a:lnTo>
                    <a:pt x="761751" y="964236"/>
                  </a:lnTo>
                  <a:lnTo>
                    <a:pt x="789859" y="934008"/>
                  </a:lnTo>
                  <a:lnTo>
                    <a:pt x="812962" y="900830"/>
                  </a:lnTo>
                  <a:lnTo>
                    <a:pt x="814879" y="897019"/>
                  </a:lnTo>
                  <a:lnTo>
                    <a:pt x="437400" y="897019"/>
                  </a:lnTo>
                  <a:lnTo>
                    <a:pt x="386956" y="893685"/>
                  </a:lnTo>
                  <a:lnTo>
                    <a:pt x="339870" y="883332"/>
                  </a:lnTo>
                  <a:lnTo>
                    <a:pt x="297747" y="865434"/>
                  </a:lnTo>
                  <a:lnTo>
                    <a:pt x="262192" y="839466"/>
                  </a:lnTo>
                  <a:lnTo>
                    <a:pt x="234809" y="804900"/>
                  </a:lnTo>
                  <a:lnTo>
                    <a:pt x="217203" y="761211"/>
                  </a:lnTo>
                  <a:lnTo>
                    <a:pt x="210977" y="707873"/>
                  </a:lnTo>
                  <a:close/>
                </a:path>
                <a:path w="4093209" h="1071879">
                  <a:moveTo>
                    <a:pt x="410165" y="0"/>
                  </a:moveTo>
                  <a:lnTo>
                    <a:pt x="363803" y="2094"/>
                  </a:lnTo>
                  <a:lnTo>
                    <a:pt x="317635" y="8399"/>
                  </a:lnTo>
                  <a:lnTo>
                    <a:pt x="272394" y="18942"/>
                  </a:lnTo>
                  <a:lnTo>
                    <a:pt x="228809" y="33755"/>
                  </a:lnTo>
                  <a:lnTo>
                    <a:pt x="187614" y="52866"/>
                  </a:lnTo>
                  <a:lnTo>
                    <a:pt x="149538" y="76306"/>
                  </a:lnTo>
                  <a:lnTo>
                    <a:pt x="115314" y="104105"/>
                  </a:lnTo>
                  <a:lnTo>
                    <a:pt x="85672" y="136292"/>
                  </a:lnTo>
                  <a:lnTo>
                    <a:pt x="61345" y="172897"/>
                  </a:lnTo>
                  <a:lnTo>
                    <a:pt x="43062" y="213950"/>
                  </a:lnTo>
                  <a:lnTo>
                    <a:pt x="31557" y="259481"/>
                  </a:lnTo>
                  <a:lnTo>
                    <a:pt x="27559" y="309519"/>
                  </a:lnTo>
                  <a:lnTo>
                    <a:pt x="32004" y="363240"/>
                  </a:lnTo>
                  <a:lnTo>
                    <a:pt x="44721" y="409653"/>
                  </a:lnTo>
                  <a:lnTo>
                    <a:pt x="64780" y="449446"/>
                  </a:lnTo>
                  <a:lnTo>
                    <a:pt x="91253" y="483307"/>
                  </a:lnTo>
                  <a:lnTo>
                    <a:pt x="123212" y="511922"/>
                  </a:lnTo>
                  <a:lnTo>
                    <a:pt x="159726" y="535981"/>
                  </a:lnTo>
                  <a:lnTo>
                    <a:pt x="199869" y="556170"/>
                  </a:lnTo>
                  <a:lnTo>
                    <a:pt x="242710" y="573178"/>
                  </a:lnTo>
                  <a:lnTo>
                    <a:pt x="287322" y="587692"/>
                  </a:lnTo>
                  <a:lnTo>
                    <a:pt x="332775" y="600400"/>
                  </a:lnTo>
                  <a:lnTo>
                    <a:pt x="443720" y="628229"/>
                  </a:lnTo>
                  <a:lnTo>
                    <a:pt x="495019" y="642439"/>
                  </a:lnTo>
                  <a:lnTo>
                    <a:pt x="541096" y="658614"/>
                  </a:lnTo>
                  <a:lnTo>
                    <a:pt x="580119" y="678081"/>
                  </a:lnTo>
                  <a:lnTo>
                    <a:pt x="610258" y="702164"/>
                  </a:lnTo>
                  <a:lnTo>
                    <a:pt x="636567" y="769484"/>
                  </a:lnTo>
                  <a:lnTo>
                    <a:pt x="627286" y="815256"/>
                  </a:lnTo>
                  <a:lnTo>
                    <a:pt x="602443" y="849044"/>
                  </a:lnTo>
                  <a:lnTo>
                    <a:pt x="566535" y="872482"/>
                  </a:lnTo>
                  <a:lnTo>
                    <a:pt x="524060" y="887202"/>
                  </a:lnTo>
                  <a:lnTo>
                    <a:pt x="479515" y="894837"/>
                  </a:lnTo>
                  <a:lnTo>
                    <a:pt x="437400" y="897019"/>
                  </a:lnTo>
                  <a:lnTo>
                    <a:pt x="814879" y="897019"/>
                  </a:lnTo>
                  <a:lnTo>
                    <a:pt x="831013" y="864955"/>
                  </a:lnTo>
                  <a:lnTo>
                    <a:pt x="843964" y="826638"/>
                  </a:lnTo>
                  <a:lnTo>
                    <a:pt x="851770" y="786133"/>
                  </a:lnTo>
                  <a:lnTo>
                    <a:pt x="854382" y="743694"/>
                  </a:lnTo>
                  <a:lnTo>
                    <a:pt x="848986" y="684854"/>
                  </a:lnTo>
                  <a:lnTo>
                    <a:pt x="833952" y="634476"/>
                  </a:lnTo>
                  <a:lnTo>
                    <a:pt x="811011" y="591854"/>
                  </a:lnTo>
                  <a:lnTo>
                    <a:pt x="781894" y="556285"/>
                  </a:lnTo>
                  <a:lnTo>
                    <a:pt x="748333" y="527065"/>
                  </a:lnTo>
                  <a:lnTo>
                    <a:pt x="712060" y="503490"/>
                  </a:lnTo>
                  <a:lnTo>
                    <a:pt x="674804" y="484855"/>
                  </a:lnTo>
                  <a:lnTo>
                    <a:pt x="638298" y="470457"/>
                  </a:lnTo>
                  <a:lnTo>
                    <a:pt x="574460" y="451554"/>
                  </a:lnTo>
                  <a:lnTo>
                    <a:pt x="463836" y="423302"/>
                  </a:lnTo>
                  <a:lnTo>
                    <a:pt x="394696" y="404741"/>
                  </a:lnTo>
                  <a:lnTo>
                    <a:pt x="341305" y="388496"/>
                  </a:lnTo>
                  <a:lnTo>
                    <a:pt x="301801" y="373107"/>
                  </a:lnTo>
                  <a:lnTo>
                    <a:pt x="256996" y="339053"/>
                  </a:lnTo>
                  <a:lnTo>
                    <a:pt x="245374" y="290891"/>
                  </a:lnTo>
                  <a:lnTo>
                    <a:pt x="254591" y="245806"/>
                  </a:lnTo>
                  <a:lnTo>
                    <a:pt x="279214" y="212896"/>
                  </a:lnTo>
                  <a:lnTo>
                    <a:pt x="314705" y="190924"/>
                  </a:lnTo>
                  <a:lnTo>
                    <a:pt x="356524" y="178648"/>
                  </a:lnTo>
                  <a:lnTo>
                    <a:pt x="400134" y="174832"/>
                  </a:lnTo>
                  <a:lnTo>
                    <a:pt x="783023" y="174832"/>
                  </a:lnTo>
                  <a:lnTo>
                    <a:pt x="778427" y="165299"/>
                  </a:lnTo>
                  <a:lnTo>
                    <a:pt x="752812" y="128960"/>
                  </a:lnTo>
                  <a:lnTo>
                    <a:pt x="722075" y="97475"/>
                  </a:lnTo>
                  <a:lnTo>
                    <a:pt x="686772" y="70688"/>
                  </a:lnTo>
                  <a:lnTo>
                    <a:pt x="647458" y="48445"/>
                  </a:lnTo>
                  <a:lnTo>
                    <a:pt x="604688" y="30593"/>
                  </a:lnTo>
                  <a:lnTo>
                    <a:pt x="559019" y="16977"/>
                  </a:lnTo>
                  <a:lnTo>
                    <a:pt x="511005" y="7442"/>
                  </a:lnTo>
                  <a:lnTo>
                    <a:pt x="461202" y="1834"/>
                  </a:lnTo>
                  <a:lnTo>
                    <a:pt x="410165" y="0"/>
                  </a:lnTo>
                  <a:close/>
                </a:path>
                <a:path w="4093209" h="1071879">
                  <a:moveTo>
                    <a:pt x="783023" y="174832"/>
                  </a:moveTo>
                  <a:lnTo>
                    <a:pt x="400134" y="174832"/>
                  </a:lnTo>
                  <a:lnTo>
                    <a:pt x="451916" y="177736"/>
                  </a:lnTo>
                  <a:lnTo>
                    <a:pt x="498686" y="187565"/>
                  </a:lnTo>
                  <a:lnTo>
                    <a:pt x="538770" y="205991"/>
                  </a:lnTo>
                  <a:lnTo>
                    <a:pt x="570495" y="234687"/>
                  </a:lnTo>
                  <a:lnTo>
                    <a:pt x="592190" y="275326"/>
                  </a:lnTo>
                  <a:lnTo>
                    <a:pt x="602180" y="329581"/>
                  </a:lnTo>
                  <a:lnTo>
                    <a:pt x="812069" y="253154"/>
                  </a:lnTo>
                  <a:lnTo>
                    <a:pt x="798364" y="206646"/>
                  </a:lnTo>
                  <a:lnTo>
                    <a:pt x="783023" y="174832"/>
                  </a:lnTo>
                  <a:close/>
                </a:path>
                <a:path w="4093209" h="1071879">
                  <a:moveTo>
                    <a:pt x="1503629" y="213501"/>
                  </a:moveTo>
                  <a:lnTo>
                    <a:pt x="1278652" y="213501"/>
                  </a:lnTo>
                  <a:lnTo>
                    <a:pt x="1278652" y="1047486"/>
                  </a:lnTo>
                  <a:lnTo>
                    <a:pt x="1503629" y="1047486"/>
                  </a:lnTo>
                  <a:lnTo>
                    <a:pt x="1503629" y="213501"/>
                  </a:lnTo>
                  <a:close/>
                </a:path>
                <a:path w="4093209" h="1071879">
                  <a:moveTo>
                    <a:pt x="1810279" y="24365"/>
                  </a:moveTo>
                  <a:lnTo>
                    <a:pt x="972012" y="24365"/>
                  </a:lnTo>
                  <a:lnTo>
                    <a:pt x="972012" y="213501"/>
                  </a:lnTo>
                  <a:lnTo>
                    <a:pt x="1810279" y="213501"/>
                  </a:lnTo>
                  <a:lnTo>
                    <a:pt x="1810279" y="24365"/>
                  </a:lnTo>
                  <a:close/>
                </a:path>
                <a:path w="4093209" h="1071879">
                  <a:moveTo>
                    <a:pt x="3307354" y="24365"/>
                  </a:moveTo>
                  <a:lnTo>
                    <a:pt x="2990662" y="24365"/>
                  </a:lnTo>
                  <a:lnTo>
                    <a:pt x="2990662" y="1047486"/>
                  </a:lnTo>
                  <a:lnTo>
                    <a:pt x="3201305" y="1047486"/>
                  </a:lnTo>
                  <a:lnTo>
                    <a:pt x="3201305" y="329581"/>
                  </a:lnTo>
                  <a:lnTo>
                    <a:pt x="3411166" y="329581"/>
                  </a:lnTo>
                  <a:lnTo>
                    <a:pt x="3307354" y="24365"/>
                  </a:lnTo>
                  <a:close/>
                </a:path>
                <a:path w="4093209" h="1071879">
                  <a:moveTo>
                    <a:pt x="3411166" y="329581"/>
                  </a:moveTo>
                  <a:lnTo>
                    <a:pt x="3204174" y="329581"/>
                  </a:lnTo>
                  <a:lnTo>
                    <a:pt x="3454941" y="1047486"/>
                  </a:lnTo>
                  <a:lnTo>
                    <a:pt x="3628339" y="1047486"/>
                  </a:lnTo>
                  <a:lnTo>
                    <a:pt x="3738848" y="727935"/>
                  </a:lnTo>
                  <a:lnTo>
                    <a:pt x="3546656" y="727935"/>
                  </a:lnTo>
                  <a:lnTo>
                    <a:pt x="3411166" y="329581"/>
                  </a:lnTo>
                  <a:close/>
                </a:path>
                <a:path w="4093209" h="1071879">
                  <a:moveTo>
                    <a:pt x="4092608" y="322419"/>
                  </a:moveTo>
                  <a:lnTo>
                    <a:pt x="3881955" y="322419"/>
                  </a:lnTo>
                  <a:lnTo>
                    <a:pt x="3881955" y="1047486"/>
                  </a:lnTo>
                  <a:lnTo>
                    <a:pt x="4092608" y="1047486"/>
                  </a:lnTo>
                  <a:lnTo>
                    <a:pt x="4092608" y="322419"/>
                  </a:lnTo>
                  <a:close/>
                </a:path>
                <a:path w="4093209" h="1071879">
                  <a:moveTo>
                    <a:pt x="4092608" y="24365"/>
                  </a:moveTo>
                  <a:lnTo>
                    <a:pt x="3775926" y="24365"/>
                  </a:lnTo>
                  <a:lnTo>
                    <a:pt x="3549525" y="727935"/>
                  </a:lnTo>
                  <a:lnTo>
                    <a:pt x="3738848" y="727935"/>
                  </a:lnTo>
                  <a:lnTo>
                    <a:pt x="3879086" y="322419"/>
                  </a:lnTo>
                  <a:lnTo>
                    <a:pt x="4092608" y="322419"/>
                  </a:lnTo>
                  <a:lnTo>
                    <a:pt x="4092608" y="24365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60662" y="5276093"/>
              <a:ext cx="710565" cy="1540510"/>
            </a:xfrm>
            <a:custGeom>
              <a:avLst/>
              <a:gdLst/>
              <a:ahLst/>
              <a:cxnLst/>
              <a:rect l="l" t="t" r="r" b="b"/>
              <a:pathLst>
                <a:path w="710565" h="1540509">
                  <a:moveTo>
                    <a:pt x="709828" y="661327"/>
                  </a:moveTo>
                  <a:lnTo>
                    <a:pt x="12" y="661327"/>
                  </a:lnTo>
                  <a:lnTo>
                    <a:pt x="12" y="878751"/>
                  </a:lnTo>
                  <a:lnTo>
                    <a:pt x="709828" y="878751"/>
                  </a:lnTo>
                  <a:lnTo>
                    <a:pt x="709828" y="661327"/>
                  </a:lnTo>
                  <a:close/>
                </a:path>
                <a:path w="710565" h="1540509">
                  <a:moveTo>
                    <a:pt x="710196" y="1322679"/>
                  </a:moveTo>
                  <a:lnTo>
                    <a:pt x="0" y="1064196"/>
                  </a:lnTo>
                  <a:lnTo>
                    <a:pt x="0" y="1281620"/>
                  </a:lnTo>
                  <a:lnTo>
                    <a:pt x="710196" y="1540103"/>
                  </a:lnTo>
                  <a:lnTo>
                    <a:pt x="710196" y="1322679"/>
                  </a:lnTo>
                  <a:close/>
                </a:path>
                <a:path w="710565" h="1540509">
                  <a:moveTo>
                    <a:pt x="710209" y="217398"/>
                  </a:moveTo>
                  <a:lnTo>
                    <a:pt x="710184" y="0"/>
                  </a:lnTo>
                  <a:lnTo>
                    <a:pt x="12" y="258470"/>
                  </a:lnTo>
                  <a:lnTo>
                    <a:pt x="12" y="475894"/>
                  </a:lnTo>
                  <a:lnTo>
                    <a:pt x="710209" y="217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78327" y="6838032"/>
              <a:ext cx="4131945" cy="679450"/>
            </a:xfrm>
            <a:custGeom>
              <a:avLst/>
              <a:gdLst/>
              <a:ahLst/>
              <a:cxnLst/>
              <a:rect l="l" t="t" r="r" b="b"/>
              <a:pathLst>
                <a:path w="4131945" h="679450">
                  <a:moveTo>
                    <a:pt x="215103" y="272400"/>
                  </a:moveTo>
                  <a:lnTo>
                    <a:pt x="80562" y="272400"/>
                  </a:lnTo>
                  <a:lnTo>
                    <a:pt x="80562" y="666084"/>
                  </a:lnTo>
                  <a:lnTo>
                    <a:pt x="215103" y="666084"/>
                  </a:lnTo>
                  <a:lnTo>
                    <a:pt x="215103" y="272400"/>
                  </a:lnTo>
                  <a:close/>
                </a:path>
                <a:path w="4131945" h="679450">
                  <a:moveTo>
                    <a:pt x="307969" y="183795"/>
                  </a:moveTo>
                  <a:lnTo>
                    <a:pt x="0" y="183795"/>
                  </a:lnTo>
                  <a:lnTo>
                    <a:pt x="0" y="272400"/>
                  </a:lnTo>
                  <a:lnTo>
                    <a:pt x="307969" y="272400"/>
                  </a:lnTo>
                  <a:lnTo>
                    <a:pt x="307969" y="183795"/>
                  </a:lnTo>
                  <a:close/>
                </a:path>
                <a:path w="4131945" h="679450">
                  <a:moveTo>
                    <a:pt x="244484" y="0"/>
                  </a:moveTo>
                  <a:lnTo>
                    <a:pt x="185226" y="7083"/>
                  </a:lnTo>
                  <a:lnTo>
                    <a:pt x="139297" y="27108"/>
                  </a:lnTo>
                  <a:lnTo>
                    <a:pt x="106605" y="58239"/>
                  </a:lnTo>
                  <a:lnTo>
                    <a:pt x="87058" y="98637"/>
                  </a:lnTo>
                  <a:lnTo>
                    <a:pt x="80562" y="146466"/>
                  </a:lnTo>
                  <a:lnTo>
                    <a:pt x="80562" y="183795"/>
                  </a:lnTo>
                  <a:lnTo>
                    <a:pt x="215103" y="183795"/>
                  </a:lnTo>
                  <a:lnTo>
                    <a:pt x="215103" y="154864"/>
                  </a:lnTo>
                  <a:lnTo>
                    <a:pt x="218035" y="129336"/>
                  </a:lnTo>
                  <a:lnTo>
                    <a:pt x="227186" y="112295"/>
                  </a:lnTo>
                  <a:lnTo>
                    <a:pt x="243092" y="102777"/>
                  </a:lnTo>
                  <a:lnTo>
                    <a:pt x="266285" y="99818"/>
                  </a:lnTo>
                  <a:lnTo>
                    <a:pt x="315550" y="99818"/>
                  </a:lnTo>
                  <a:lnTo>
                    <a:pt x="315550" y="3738"/>
                  </a:lnTo>
                  <a:lnTo>
                    <a:pt x="298184" y="2756"/>
                  </a:lnTo>
                  <a:lnTo>
                    <a:pt x="280374" y="1515"/>
                  </a:lnTo>
                  <a:lnTo>
                    <a:pt x="262387" y="451"/>
                  </a:lnTo>
                  <a:lnTo>
                    <a:pt x="244484" y="0"/>
                  </a:lnTo>
                  <a:close/>
                </a:path>
                <a:path w="4131945" h="679450">
                  <a:moveTo>
                    <a:pt x="315550" y="99818"/>
                  </a:moveTo>
                  <a:lnTo>
                    <a:pt x="266285" y="99818"/>
                  </a:lnTo>
                  <a:lnTo>
                    <a:pt x="278915" y="99995"/>
                  </a:lnTo>
                  <a:lnTo>
                    <a:pt x="291279" y="100521"/>
                  </a:lnTo>
                  <a:lnTo>
                    <a:pt x="303461" y="101395"/>
                  </a:lnTo>
                  <a:lnTo>
                    <a:pt x="315550" y="102614"/>
                  </a:lnTo>
                  <a:lnTo>
                    <a:pt x="315550" y="99818"/>
                  </a:lnTo>
                  <a:close/>
                </a:path>
                <a:path w="4131945" h="679450">
                  <a:moveTo>
                    <a:pt x="524036" y="0"/>
                  </a:moveTo>
                  <a:lnTo>
                    <a:pt x="389475" y="0"/>
                  </a:lnTo>
                  <a:lnTo>
                    <a:pt x="389475" y="666084"/>
                  </a:lnTo>
                  <a:lnTo>
                    <a:pt x="524036" y="666084"/>
                  </a:lnTo>
                  <a:lnTo>
                    <a:pt x="524036" y="0"/>
                  </a:lnTo>
                  <a:close/>
                </a:path>
                <a:path w="4131945" h="679450">
                  <a:moveTo>
                    <a:pt x="755233" y="183795"/>
                  </a:moveTo>
                  <a:lnTo>
                    <a:pt x="620672" y="183795"/>
                  </a:lnTo>
                  <a:lnTo>
                    <a:pt x="620672" y="480435"/>
                  </a:lnTo>
                  <a:lnTo>
                    <a:pt x="623084" y="529045"/>
                  </a:lnTo>
                  <a:lnTo>
                    <a:pt x="631148" y="572056"/>
                  </a:lnTo>
                  <a:lnTo>
                    <a:pt x="646107" y="608783"/>
                  </a:lnTo>
                  <a:lnTo>
                    <a:pt x="701683" y="660646"/>
                  </a:lnTo>
                  <a:lnTo>
                    <a:pt x="744786" y="674411"/>
                  </a:lnTo>
                  <a:lnTo>
                    <a:pt x="799755" y="679152"/>
                  </a:lnTo>
                  <a:lnTo>
                    <a:pt x="842345" y="674223"/>
                  </a:lnTo>
                  <a:lnTo>
                    <a:pt x="883153" y="659321"/>
                  </a:lnTo>
                  <a:lnTo>
                    <a:pt x="919694" y="634275"/>
                  </a:lnTo>
                  <a:lnTo>
                    <a:pt x="949478" y="598913"/>
                  </a:lnTo>
                  <a:lnTo>
                    <a:pt x="1080249" y="598913"/>
                  </a:lnTo>
                  <a:lnTo>
                    <a:pt x="1080249" y="574663"/>
                  </a:lnTo>
                  <a:lnTo>
                    <a:pt x="841461" y="574663"/>
                  </a:lnTo>
                  <a:lnTo>
                    <a:pt x="801603" y="567301"/>
                  </a:lnTo>
                  <a:lnTo>
                    <a:pt x="774893" y="545158"/>
                  </a:lnTo>
                  <a:lnTo>
                    <a:pt x="759911" y="508145"/>
                  </a:lnTo>
                  <a:lnTo>
                    <a:pt x="755233" y="456174"/>
                  </a:lnTo>
                  <a:lnTo>
                    <a:pt x="755233" y="183795"/>
                  </a:lnTo>
                  <a:close/>
                </a:path>
                <a:path w="4131945" h="679450">
                  <a:moveTo>
                    <a:pt x="1080249" y="598913"/>
                  </a:moveTo>
                  <a:lnTo>
                    <a:pt x="952327" y="598913"/>
                  </a:lnTo>
                  <a:lnTo>
                    <a:pt x="952327" y="666084"/>
                  </a:lnTo>
                  <a:lnTo>
                    <a:pt x="1080249" y="666084"/>
                  </a:lnTo>
                  <a:lnTo>
                    <a:pt x="1080249" y="598913"/>
                  </a:lnTo>
                  <a:close/>
                </a:path>
                <a:path w="4131945" h="679450">
                  <a:moveTo>
                    <a:pt x="1080249" y="183795"/>
                  </a:moveTo>
                  <a:lnTo>
                    <a:pt x="945709" y="183795"/>
                  </a:lnTo>
                  <a:lnTo>
                    <a:pt x="945709" y="436594"/>
                  </a:lnTo>
                  <a:lnTo>
                    <a:pt x="939682" y="499487"/>
                  </a:lnTo>
                  <a:lnTo>
                    <a:pt x="920949" y="542357"/>
                  </a:lnTo>
                  <a:lnTo>
                    <a:pt x="888534" y="566863"/>
                  </a:lnTo>
                  <a:lnTo>
                    <a:pt x="841461" y="574663"/>
                  </a:lnTo>
                  <a:lnTo>
                    <a:pt x="1080249" y="574663"/>
                  </a:lnTo>
                  <a:lnTo>
                    <a:pt x="1080249" y="183795"/>
                  </a:lnTo>
                  <a:close/>
                </a:path>
                <a:path w="4131945" h="679450">
                  <a:moveTo>
                    <a:pt x="1399580" y="170727"/>
                  </a:moveTo>
                  <a:lnTo>
                    <a:pt x="1351819" y="174700"/>
                  </a:lnTo>
                  <a:lnTo>
                    <a:pt x="1308012" y="186205"/>
                  </a:lnTo>
                  <a:lnTo>
                    <a:pt x="1268603" y="204620"/>
                  </a:lnTo>
                  <a:lnTo>
                    <a:pt x="1234038" y="229323"/>
                  </a:lnTo>
                  <a:lnTo>
                    <a:pt x="1204761" y="259694"/>
                  </a:lnTo>
                  <a:lnTo>
                    <a:pt x="1181216" y="295109"/>
                  </a:lnTo>
                  <a:lnTo>
                    <a:pt x="1163848" y="334948"/>
                  </a:lnTo>
                  <a:lnTo>
                    <a:pt x="1153101" y="378589"/>
                  </a:lnTo>
                  <a:lnTo>
                    <a:pt x="1149420" y="425411"/>
                  </a:lnTo>
                  <a:lnTo>
                    <a:pt x="1152914" y="473421"/>
                  </a:lnTo>
                  <a:lnTo>
                    <a:pt x="1163193" y="517625"/>
                  </a:lnTo>
                  <a:lnTo>
                    <a:pt x="1179953" y="557530"/>
                  </a:lnTo>
                  <a:lnTo>
                    <a:pt x="1202889" y="592644"/>
                  </a:lnTo>
                  <a:lnTo>
                    <a:pt x="1231699" y="622476"/>
                  </a:lnTo>
                  <a:lnTo>
                    <a:pt x="1266077" y="646534"/>
                  </a:lnTo>
                  <a:lnTo>
                    <a:pt x="1305719" y="664327"/>
                  </a:lnTo>
                  <a:lnTo>
                    <a:pt x="1350321" y="675364"/>
                  </a:lnTo>
                  <a:lnTo>
                    <a:pt x="1399580" y="679152"/>
                  </a:lnTo>
                  <a:lnTo>
                    <a:pt x="1452433" y="675031"/>
                  </a:lnTo>
                  <a:lnTo>
                    <a:pt x="1499889" y="662359"/>
                  </a:lnTo>
                  <a:lnTo>
                    <a:pt x="1541606" y="640668"/>
                  </a:lnTo>
                  <a:lnTo>
                    <a:pt x="1577241" y="609493"/>
                  </a:lnTo>
                  <a:lnTo>
                    <a:pt x="1598665" y="579333"/>
                  </a:lnTo>
                  <a:lnTo>
                    <a:pt x="1404323" y="579333"/>
                  </a:lnTo>
                  <a:lnTo>
                    <a:pt x="1354473" y="572043"/>
                  </a:lnTo>
                  <a:lnTo>
                    <a:pt x="1317503" y="549708"/>
                  </a:lnTo>
                  <a:lnTo>
                    <a:pt x="1293857" y="511632"/>
                  </a:lnTo>
                  <a:lnTo>
                    <a:pt x="1283981" y="457116"/>
                  </a:lnTo>
                  <a:lnTo>
                    <a:pt x="1637426" y="457116"/>
                  </a:lnTo>
                  <a:lnTo>
                    <a:pt x="1637253" y="408229"/>
                  </a:lnTo>
                  <a:lnTo>
                    <a:pt x="1632180" y="373161"/>
                  </a:lnTo>
                  <a:lnTo>
                    <a:pt x="1283981" y="373161"/>
                  </a:lnTo>
                  <a:lnTo>
                    <a:pt x="1290259" y="341384"/>
                  </a:lnTo>
                  <a:lnTo>
                    <a:pt x="1308618" y="307859"/>
                  </a:lnTo>
                  <a:lnTo>
                    <a:pt x="1342611" y="281332"/>
                  </a:lnTo>
                  <a:lnTo>
                    <a:pt x="1395789" y="270546"/>
                  </a:lnTo>
                  <a:lnTo>
                    <a:pt x="1592458" y="270546"/>
                  </a:lnTo>
                  <a:lnTo>
                    <a:pt x="1570510" y="241321"/>
                  </a:lnTo>
                  <a:lnTo>
                    <a:pt x="1537467" y="212014"/>
                  </a:lnTo>
                  <a:lnTo>
                    <a:pt x="1497944" y="189778"/>
                  </a:lnTo>
                  <a:lnTo>
                    <a:pt x="1451971" y="175665"/>
                  </a:lnTo>
                  <a:lnTo>
                    <a:pt x="1399580" y="170727"/>
                  </a:lnTo>
                  <a:close/>
                </a:path>
                <a:path w="4131945" h="679450">
                  <a:moveTo>
                    <a:pt x="1628903" y="516821"/>
                  </a:moveTo>
                  <a:lnTo>
                    <a:pt x="1510456" y="516821"/>
                  </a:lnTo>
                  <a:lnTo>
                    <a:pt x="1497868" y="539178"/>
                  </a:lnTo>
                  <a:lnTo>
                    <a:pt x="1474443" y="559268"/>
                  </a:lnTo>
                  <a:lnTo>
                    <a:pt x="1442491" y="573762"/>
                  </a:lnTo>
                  <a:lnTo>
                    <a:pt x="1404323" y="579333"/>
                  </a:lnTo>
                  <a:lnTo>
                    <a:pt x="1598665" y="579333"/>
                  </a:lnTo>
                  <a:lnTo>
                    <a:pt x="1606454" y="568366"/>
                  </a:lnTo>
                  <a:lnTo>
                    <a:pt x="1628903" y="516821"/>
                  </a:lnTo>
                  <a:close/>
                </a:path>
                <a:path w="4131945" h="679450">
                  <a:moveTo>
                    <a:pt x="1592458" y="270546"/>
                  </a:moveTo>
                  <a:lnTo>
                    <a:pt x="1395789" y="270546"/>
                  </a:lnTo>
                  <a:lnTo>
                    <a:pt x="1438370" y="277134"/>
                  </a:lnTo>
                  <a:lnTo>
                    <a:pt x="1469226" y="296665"/>
                  </a:lnTo>
                  <a:lnTo>
                    <a:pt x="1490129" y="328790"/>
                  </a:lnTo>
                  <a:lnTo>
                    <a:pt x="1502854" y="373161"/>
                  </a:lnTo>
                  <a:lnTo>
                    <a:pt x="1632180" y="373161"/>
                  </a:lnTo>
                  <a:lnTo>
                    <a:pt x="1630444" y="361154"/>
                  </a:lnTo>
                  <a:lnTo>
                    <a:pt x="1617029" y="316943"/>
                  </a:lnTo>
                  <a:lnTo>
                    <a:pt x="1597041" y="276648"/>
                  </a:lnTo>
                  <a:lnTo>
                    <a:pt x="1592458" y="270546"/>
                  </a:lnTo>
                  <a:close/>
                </a:path>
                <a:path w="4131945" h="679450">
                  <a:moveTo>
                    <a:pt x="1835472" y="183795"/>
                  </a:moveTo>
                  <a:lnTo>
                    <a:pt x="1707539" y="183795"/>
                  </a:lnTo>
                  <a:lnTo>
                    <a:pt x="1707539" y="666084"/>
                  </a:lnTo>
                  <a:lnTo>
                    <a:pt x="1842090" y="666084"/>
                  </a:lnTo>
                  <a:lnTo>
                    <a:pt x="1842090" y="413275"/>
                  </a:lnTo>
                  <a:lnTo>
                    <a:pt x="1848117" y="350377"/>
                  </a:lnTo>
                  <a:lnTo>
                    <a:pt x="1866850" y="307507"/>
                  </a:lnTo>
                  <a:lnTo>
                    <a:pt x="1899264" y="283004"/>
                  </a:lnTo>
                  <a:lnTo>
                    <a:pt x="1946338" y="275206"/>
                  </a:lnTo>
                  <a:lnTo>
                    <a:pt x="2155588" y="275206"/>
                  </a:lnTo>
                  <a:lnTo>
                    <a:pt x="2145704" y="250945"/>
                  </a:lnTo>
                  <a:lnTo>
                    <a:pt x="1835472" y="250945"/>
                  </a:lnTo>
                  <a:lnTo>
                    <a:pt x="1835472" y="183795"/>
                  </a:lnTo>
                  <a:close/>
                </a:path>
                <a:path w="4131945" h="679450">
                  <a:moveTo>
                    <a:pt x="2155588" y="275206"/>
                  </a:moveTo>
                  <a:lnTo>
                    <a:pt x="1946338" y="275206"/>
                  </a:lnTo>
                  <a:lnTo>
                    <a:pt x="1986192" y="282566"/>
                  </a:lnTo>
                  <a:lnTo>
                    <a:pt x="2012902" y="304705"/>
                  </a:lnTo>
                  <a:lnTo>
                    <a:pt x="2027886" y="341714"/>
                  </a:lnTo>
                  <a:lnTo>
                    <a:pt x="2032566" y="393684"/>
                  </a:lnTo>
                  <a:lnTo>
                    <a:pt x="2032566" y="666084"/>
                  </a:lnTo>
                  <a:lnTo>
                    <a:pt x="2167127" y="666084"/>
                  </a:lnTo>
                  <a:lnTo>
                    <a:pt x="2167127" y="369423"/>
                  </a:lnTo>
                  <a:lnTo>
                    <a:pt x="2164715" y="320821"/>
                  </a:lnTo>
                  <a:lnTo>
                    <a:pt x="2156651" y="277816"/>
                  </a:lnTo>
                  <a:lnTo>
                    <a:pt x="2155588" y="275206"/>
                  </a:lnTo>
                  <a:close/>
                </a:path>
                <a:path w="4131945" h="679450">
                  <a:moveTo>
                    <a:pt x="1988023" y="170727"/>
                  </a:moveTo>
                  <a:lnTo>
                    <a:pt x="1945444" y="175653"/>
                  </a:lnTo>
                  <a:lnTo>
                    <a:pt x="1904637" y="190547"/>
                  </a:lnTo>
                  <a:lnTo>
                    <a:pt x="1868092" y="215586"/>
                  </a:lnTo>
                  <a:lnTo>
                    <a:pt x="1838300" y="250945"/>
                  </a:lnTo>
                  <a:lnTo>
                    <a:pt x="2145704" y="250945"/>
                  </a:lnTo>
                  <a:lnTo>
                    <a:pt x="2118591" y="211336"/>
                  </a:lnTo>
                  <a:lnTo>
                    <a:pt x="2086108" y="189233"/>
                  </a:lnTo>
                  <a:lnTo>
                    <a:pt x="2043000" y="175468"/>
                  </a:lnTo>
                  <a:lnTo>
                    <a:pt x="1988023" y="170727"/>
                  </a:lnTo>
                  <a:close/>
                </a:path>
                <a:path w="4131945" h="679450">
                  <a:moveTo>
                    <a:pt x="2494971" y="170727"/>
                  </a:moveTo>
                  <a:lnTo>
                    <a:pt x="2444463" y="174740"/>
                  </a:lnTo>
                  <a:lnTo>
                    <a:pt x="2399198" y="186385"/>
                  </a:lnTo>
                  <a:lnTo>
                    <a:pt x="2359362" y="205071"/>
                  </a:lnTo>
                  <a:lnTo>
                    <a:pt x="2325142" y="230207"/>
                  </a:lnTo>
                  <a:lnTo>
                    <a:pt x="2296725" y="261202"/>
                  </a:lnTo>
                  <a:lnTo>
                    <a:pt x="2274297" y="297464"/>
                  </a:lnTo>
                  <a:lnTo>
                    <a:pt x="2258046" y="338402"/>
                  </a:lnTo>
                  <a:lnTo>
                    <a:pt x="2248159" y="383426"/>
                  </a:lnTo>
                  <a:lnTo>
                    <a:pt x="2244821" y="431944"/>
                  </a:lnTo>
                  <a:lnTo>
                    <a:pt x="2248436" y="478504"/>
                  </a:lnTo>
                  <a:lnTo>
                    <a:pt x="2259010" y="521478"/>
                  </a:lnTo>
                  <a:lnTo>
                    <a:pt x="2276091" y="560299"/>
                  </a:lnTo>
                  <a:lnTo>
                    <a:pt x="2299288" y="594535"/>
                  </a:lnTo>
                  <a:lnTo>
                    <a:pt x="2328171" y="623666"/>
                  </a:lnTo>
                  <a:lnTo>
                    <a:pt x="2362318" y="647193"/>
                  </a:lnTo>
                  <a:lnTo>
                    <a:pt x="2401309" y="664615"/>
                  </a:lnTo>
                  <a:lnTo>
                    <a:pt x="2444720" y="675434"/>
                  </a:lnTo>
                  <a:lnTo>
                    <a:pt x="2492133" y="679152"/>
                  </a:lnTo>
                  <a:lnTo>
                    <a:pt x="2544887" y="674903"/>
                  </a:lnTo>
                  <a:lnTo>
                    <a:pt x="2592286" y="662300"/>
                  </a:lnTo>
                  <a:lnTo>
                    <a:pt x="2633735" y="641553"/>
                  </a:lnTo>
                  <a:lnTo>
                    <a:pt x="2668635" y="612875"/>
                  </a:lnTo>
                  <a:lnTo>
                    <a:pt x="2694215" y="579333"/>
                  </a:lnTo>
                  <a:lnTo>
                    <a:pt x="2491180" y="579333"/>
                  </a:lnTo>
                  <a:lnTo>
                    <a:pt x="2447168" y="570145"/>
                  </a:lnTo>
                  <a:lnTo>
                    <a:pt x="2415392" y="545686"/>
                  </a:lnTo>
                  <a:lnTo>
                    <a:pt x="2394441" y="510615"/>
                  </a:lnTo>
                  <a:lnTo>
                    <a:pt x="2382904" y="469588"/>
                  </a:lnTo>
                  <a:lnTo>
                    <a:pt x="2379372" y="427264"/>
                  </a:lnTo>
                  <a:lnTo>
                    <a:pt x="2383018" y="383736"/>
                  </a:lnTo>
                  <a:lnTo>
                    <a:pt x="2394897" y="341467"/>
                  </a:lnTo>
                  <a:lnTo>
                    <a:pt x="2416419" y="305289"/>
                  </a:lnTo>
                  <a:lnTo>
                    <a:pt x="2448993" y="280038"/>
                  </a:lnTo>
                  <a:lnTo>
                    <a:pt x="2494028" y="270546"/>
                  </a:lnTo>
                  <a:lnTo>
                    <a:pt x="2699487" y="270546"/>
                  </a:lnTo>
                  <a:lnTo>
                    <a:pt x="2696085" y="263463"/>
                  </a:lnTo>
                  <a:lnTo>
                    <a:pt x="2667432" y="229903"/>
                  </a:lnTo>
                  <a:lnTo>
                    <a:pt x="2631453" y="203915"/>
                  </a:lnTo>
                  <a:lnTo>
                    <a:pt x="2589688" y="185434"/>
                  </a:lnTo>
                  <a:lnTo>
                    <a:pt x="2543680" y="174393"/>
                  </a:lnTo>
                  <a:lnTo>
                    <a:pt x="2494971" y="170727"/>
                  </a:lnTo>
                  <a:close/>
                </a:path>
                <a:path w="4131945" h="679450">
                  <a:moveTo>
                    <a:pt x="2728084" y="481378"/>
                  </a:moveTo>
                  <a:lnTo>
                    <a:pt x="2598266" y="481378"/>
                  </a:lnTo>
                  <a:lnTo>
                    <a:pt x="2586730" y="521478"/>
                  </a:lnTo>
                  <a:lnTo>
                    <a:pt x="2564980" y="552395"/>
                  </a:lnTo>
                  <a:lnTo>
                    <a:pt x="2533102" y="572292"/>
                  </a:lnTo>
                  <a:lnTo>
                    <a:pt x="2491180" y="579333"/>
                  </a:lnTo>
                  <a:lnTo>
                    <a:pt x="2694215" y="579333"/>
                  </a:lnTo>
                  <a:lnTo>
                    <a:pt x="2696391" y="576479"/>
                  </a:lnTo>
                  <a:lnTo>
                    <a:pt x="2716406" y="532576"/>
                  </a:lnTo>
                  <a:lnTo>
                    <a:pt x="2728084" y="481378"/>
                  </a:lnTo>
                  <a:close/>
                </a:path>
                <a:path w="4131945" h="679450">
                  <a:moveTo>
                    <a:pt x="2699487" y="270546"/>
                  </a:moveTo>
                  <a:lnTo>
                    <a:pt x="2494028" y="270546"/>
                  </a:lnTo>
                  <a:lnTo>
                    <a:pt x="2531963" y="275909"/>
                  </a:lnTo>
                  <a:lnTo>
                    <a:pt x="2561543" y="291764"/>
                  </a:lnTo>
                  <a:lnTo>
                    <a:pt x="2582239" y="317764"/>
                  </a:lnTo>
                  <a:lnTo>
                    <a:pt x="2593523" y="353559"/>
                  </a:lnTo>
                  <a:lnTo>
                    <a:pt x="2725246" y="353559"/>
                  </a:lnTo>
                  <a:lnTo>
                    <a:pt x="2715870" y="304659"/>
                  </a:lnTo>
                  <a:lnTo>
                    <a:pt x="2699487" y="270546"/>
                  </a:lnTo>
                  <a:close/>
                </a:path>
                <a:path w="4131945" h="679450">
                  <a:moveTo>
                    <a:pt x="3020881" y="170727"/>
                  </a:moveTo>
                  <a:lnTo>
                    <a:pt x="2973117" y="174700"/>
                  </a:lnTo>
                  <a:lnTo>
                    <a:pt x="2929308" y="186205"/>
                  </a:lnTo>
                  <a:lnTo>
                    <a:pt x="2889898" y="204620"/>
                  </a:lnTo>
                  <a:lnTo>
                    <a:pt x="2855331" y="229323"/>
                  </a:lnTo>
                  <a:lnTo>
                    <a:pt x="2826053" y="259694"/>
                  </a:lnTo>
                  <a:lnTo>
                    <a:pt x="2802508" y="295109"/>
                  </a:lnTo>
                  <a:lnTo>
                    <a:pt x="2785139" y="334948"/>
                  </a:lnTo>
                  <a:lnTo>
                    <a:pt x="2774392" y="378589"/>
                  </a:lnTo>
                  <a:lnTo>
                    <a:pt x="2770711" y="425411"/>
                  </a:lnTo>
                  <a:lnTo>
                    <a:pt x="2774205" y="473421"/>
                  </a:lnTo>
                  <a:lnTo>
                    <a:pt x="2784484" y="517625"/>
                  </a:lnTo>
                  <a:lnTo>
                    <a:pt x="2801244" y="557530"/>
                  </a:lnTo>
                  <a:lnTo>
                    <a:pt x="2824181" y="592644"/>
                  </a:lnTo>
                  <a:lnTo>
                    <a:pt x="2852991" y="622476"/>
                  </a:lnTo>
                  <a:lnTo>
                    <a:pt x="2887371" y="646534"/>
                  </a:lnTo>
                  <a:lnTo>
                    <a:pt x="2927015" y="664327"/>
                  </a:lnTo>
                  <a:lnTo>
                    <a:pt x="2971620" y="675364"/>
                  </a:lnTo>
                  <a:lnTo>
                    <a:pt x="3020881" y="679152"/>
                  </a:lnTo>
                  <a:lnTo>
                    <a:pt x="3073730" y="675031"/>
                  </a:lnTo>
                  <a:lnTo>
                    <a:pt x="3121183" y="662359"/>
                  </a:lnTo>
                  <a:lnTo>
                    <a:pt x="3162898" y="640668"/>
                  </a:lnTo>
                  <a:lnTo>
                    <a:pt x="3198533" y="609493"/>
                  </a:lnTo>
                  <a:lnTo>
                    <a:pt x="3219956" y="579333"/>
                  </a:lnTo>
                  <a:lnTo>
                    <a:pt x="3025614" y="579333"/>
                  </a:lnTo>
                  <a:lnTo>
                    <a:pt x="2975759" y="572043"/>
                  </a:lnTo>
                  <a:lnTo>
                    <a:pt x="2938790" y="549708"/>
                  </a:lnTo>
                  <a:lnTo>
                    <a:pt x="2915147" y="511632"/>
                  </a:lnTo>
                  <a:lnTo>
                    <a:pt x="2905272" y="457116"/>
                  </a:lnTo>
                  <a:lnTo>
                    <a:pt x="3258728" y="457116"/>
                  </a:lnTo>
                  <a:lnTo>
                    <a:pt x="3258557" y="408229"/>
                  </a:lnTo>
                  <a:lnTo>
                    <a:pt x="3253487" y="373161"/>
                  </a:lnTo>
                  <a:lnTo>
                    <a:pt x="2905272" y="373161"/>
                  </a:lnTo>
                  <a:lnTo>
                    <a:pt x="2911550" y="341384"/>
                  </a:lnTo>
                  <a:lnTo>
                    <a:pt x="2929910" y="307859"/>
                  </a:lnTo>
                  <a:lnTo>
                    <a:pt x="2963906" y="281332"/>
                  </a:lnTo>
                  <a:lnTo>
                    <a:pt x="3017091" y="270546"/>
                  </a:lnTo>
                  <a:lnTo>
                    <a:pt x="3213768" y="270546"/>
                  </a:lnTo>
                  <a:lnTo>
                    <a:pt x="3191819" y="241321"/>
                  </a:lnTo>
                  <a:lnTo>
                    <a:pt x="3158776" y="212014"/>
                  </a:lnTo>
                  <a:lnTo>
                    <a:pt x="3119251" y="189778"/>
                  </a:lnTo>
                  <a:lnTo>
                    <a:pt x="3073276" y="175665"/>
                  </a:lnTo>
                  <a:lnTo>
                    <a:pt x="3020881" y="170727"/>
                  </a:lnTo>
                  <a:close/>
                </a:path>
                <a:path w="4131945" h="679450">
                  <a:moveTo>
                    <a:pt x="3250194" y="516821"/>
                  </a:moveTo>
                  <a:lnTo>
                    <a:pt x="3131747" y="516821"/>
                  </a:lnTo>
                  <a:lnTo>
                    <a:pt x="3119163" y="539178"/>
                  </a:lnTo>
                  <a:lnTo>
                    <a:pt x="3095738" y="559268"/>
                  </a:lnTo>
                  <a:lnTo>
                    <a:pt x="3063784" y="573762"/>
                  </a:lnTo>
                  <a:lnTo>
                    <a:pt x="3025614" y="579333"/>
                  </a:lnTo>
                  <a:lnTo>
                    <a:pt x="3219956" y="579333"/>
                  </a:lnTo>
                  <a:lnTo>
                    <a:pt x="3227745" y="568366"/>
                  </a:lnTo>
                  <a:lnTo>
                    <a:pt x="3250194" y="516821"/>
                  </a:lnTo>
                  <a:close/>
                </a:path>
                <a:path w="4131945" h="679450">
                  <a:moveTo>
                    <a:pt x="3213768" y="270546"/>
                  </a:moveTo>
                  <a:lnTo>
                    <a:pt x="3017091" y="270546"/>
                  </a:lnTo>
                  <a:lnTo>
                    <a:pt x="3059675" y="277134"/>
                  </a:lnTo>
                  <a:lnTo>
                    <a:pt x="3090528" y="296665"/>
                  </a:lnTo>
                  <a:lnTo>
                    <a:pt x="3111432" y="328790"/>
                  </a:lnTo>
                  <a:lnTo>
                    <a:pt x="3124166" y="373161"/>
                  </a:lnTo>
                  <a:lnTo>
                    <a:pt x="3253487" y="373161"/>
                  </a:lnTo>
                  <a:lnTo>
                    <a:pt x="3251750" y="361154"/>
                  </a:lnTo>
                  <a:lnTo>
                    <a:pt x="3238338" y="316943"/>
                  </a:lnTo>
                  <a:lnTo>
                    <a:pt x="3218350" y="276648"/>
                  </a:lnTo>
                  <a:lnTo>
                    <a:pt x="3213768" y="270546"/>
                  </a:lnTo>
                  <a:close/>
                </a:path>
                <a:path w="4131945" h="679450">
                  <a:moveTo>
                    <a:pt x="3456753" y="183795"/>
                  </a:moveTo>
                  <a:lnTo>
                    <a:pt x="3328841" y="183795"/>
                  </a:lnTo>
                  <a:lnTo>
                    <a:pt x="3328841" y="666084"/>
                  </a:lnTo>
                  <a:lnTo>
                    <a:pt x="3463402" y="666084"/>
                  </a:lnTo>
                  <a:lnTo>
                    <a:pt x="3463402" y="448729"/>
                  </a:lnTo>
                  <a:lnTo>
                    <a:pt x="3467737" y="400023"/>
                  </a:lnTo>
                  <a:lnTo>
                    <a:pt x="3481714" y="357541"/>
                  </a:lnTo>
                  <a:lnTo>
                    <a:pt x="3506791" y="323927"/>
                  </a:lnTo>
                  <a:lnTo>
                    <a:pt x="3544423" y="301821"/>
                  </a:lnTo>
                  <a:lnTo>
                    <a:pt x="3596068" y="293865"/>
                  </a:lnTo>
                  <a:lnTo>
                    <a:pt x="3644391" y="293865"/>
                  </a:lnTo>
                  <a:lnTo>
                    <a:pt x="3644391" y="273342"/>
                  </a:lnTo>
                  <a:lnTo>
                    <a:pt x="3456753" y="273342"/>
                  </a:lnTo>
                  <a:lnTo>
                    <a:pt x="3456753" y="183795"/>
                  </a:lnTo>
                  <a:close/>
                </a:path>
                <a:path w="4131945" h="679450">
                  <a:moveTo>
                    <a:pt x="3644391" y="293865"/>
                  </a:moveTo>
                  <a:lnTo>
                    <a:pt x="3596068" y="293865"/>
                  </a:lnTo>
                  <a:lnTo>
                    <a:pt x="3608675" y="294201"/>
                  </a:lnTo>
                  <a:lnTo>
                    <a:pt x="3621643" y="295152"/>
                  </a:lnTo>
                  <a:lnTo>
                    <a:pt x="3633905" y="296626"/>
                  </a:lnTo>
                  <a:lnTo>
                    <a:pt x="3644391" y="298535"/>
                  </a:lnTo>
                  <a:lnTo>
                    <a:pt x="3644391" y="293865"/>
                  </a:lnTo>
                  <a:close/>
                </a:path>
                <a:path w="4131945" h="679450">
                  <a:moveTo>
                    <a:pt x="3615010" y="170727"/>
                  </a:moveTo>
                  <a:lnTo>
                    <a:pt x="3566464" y="178234"/>
                  </a:lnTo>
                  <a:lnTo>
                    <a:pt x="3521560" y="199296"/>
                  </a:lnTo>
                  <a:lnTo>
                    <a:pt x="3484293" y="231727"/>
                  </a:lnTo>
                  <a:lnTo>
                    <a:pt x="3458659" y="273342"/>
                  </a:lnTo>
                  <a:lnTo>
                    <a:pt x="3644391" y="273342"/>
                  </a:lnTo>
                  <a:lnTo>
                    <a:pt x="3644391" y="175387"/>
                  </a:lnTo>
                  <a:lnTo>
                    <a:pt x="3637533" y="173475"/>
                  </a:lnTo>
                  <a:lnTo>
                    <a:pt x="3630054" y="172005"/>
                  </a:lnTo>
                  <a:lnTo>
                    <a:pt x="3622398" y="171061"/>
                  </a:lnTo>
                  <a:lnTo>
                    <a:pt x="3615010" y="170727"/>
                  </a:lnTo>
                  <a:close/>
                </a:path>
                <a:path w="4131945" h="679450">
                  <a:moveTo>
                    <a:pt x="3805465" y="509366"/>
                  </a:moveTo>
                  <a:lnTo>
                    <a:pt x="3677552" y="509366"/>
                  </a:lnTo>
                  <a:lnTo>
                    <a:pt x="3686130" y="559007"/>
                  </a:lnTo>
                  <a:lnTo>
                    <a:pt x="3705796" y="598910"/>
                  </a:lnTo>
                  <a:lnTo>
                    <a:pt x="3734760" y="629839"/>
                  </a:lnTo>
                  <a:lnTo>
                    <a:pt x="3771234" y="652562"/>
                  </a:lnTo>
                  <a:lnTo>
                    <a:pt x="3813428" y="667845"/>
                  </a:lnTo>
                  <a:lnTo>
                    <a:pt x="3859553" y="676453"/>
                  </a:lnTo>
                  <a:lnTo>
                    <a:pt x="3907818" y="679152"/>
                  </a:lnTo>
                  <a:lnTo>
                    <a:pt x="3955413" y="676507"/>
                  </a:lnTo>
                  <a:lnTo>
                    <a:pt x="4001050" y="668053"/>
                  </a:lnTo>
                  <a:lnTo>
                    <a:pt x="4042774" y="653005"/>
                  </a:lnTo>
                  <a:lnTo>
                    <a:pt x="4078630" y="630581"/>
                  </a:lnTo>
                  <a:lnTo>
                    <a:pt x="4106662" y="599997"/>
                  </a:lnTo>
                  <a:lnTo>
                    <a:pt x="4111036" y="590526"/>
                  </a:lnTo>
                  <a:lnTo>
                    <a:pt x="3908750" y="590526"/>
                  </a:lnTo>
                  <a:lnTo>
                    <a:pt x="3870364" y="585979"/>
                  </a:lnTo>
                  <a:lnTo>
                    <a:pt x="3837572" y="571637"/>
                  </a:lnTo>
                  <a:lnTo>
                    <a:pt x="3814548" y="546449"/>
                  </a:lnTo>
                  <a:lnTo>
                    <a:pt x="3805465" y="509366"/>
                  </a:lnTo>
                  <a:close/>
                </a:path>
                <a:path w="4131945" h="679450">
                  <a:moveTo>
                    <a:pt x="3902132" y="170727"/>
                  </a:moveTo>
                  <a:lnTo>
                    <a:pt x="3857203" y="172843"/>
                  </a:lnTo>
                  <a:lnTo>
                    <a:pt x="3813864" y="179885"/>
                  </a:lnTo>
                  <a:lnTo>
                    <a:pt x="3774055" y="192901"/>
                  </a:lnTo>
                  <a:lnTo>
                    <a:pt x="3739715" y="212934"/>
                  </a:lnTo>
                  <a:lnTo>
                    <a:pt x="3712785" y="241030"/>
                  </a:lnTo>
                  <a:lnTo>
                    <a:pt x="3695205" y="278234"/>
                  </a:lnTo>
                  <a:lnTo>
                    <a:pt x="3688913" y="325592"/>
                  </a:lnTo>
                  <a:lnTo>
                    <a:pt x="3697615" y="369965"/>
                  </a:lnTo>
                  <a:lnTo>
                    <a:pt x="3721235" y="402742"/>
                  </a:lnTo>
                  <a:lnTo>
                    <a:pt x="3756045" y="426205"/>
                  </a:lnTo>
                  <a:lnTo>
                    <a:pt x="3798317" y="442637"/>
                  </a:lnTo>
                  <a:lnTo>
                    <a:pt x="3844322" y="454321"/>
                  </a:lnTo>
                  <a:lnTo>
                    <a:pt x="3908939" y="469000"/>
                  </a:lnTo>
                  <a:lnTo>
                    <a:pt x="3956854" y="484291"/>
                  </a:lnTo>
                  <a:lnTo>
                    <a:pt x="3986647" y="503254"/>
                  </a:lnTo>
                  <a:lnTo>
                    <a:pt x="3996894" y="528947"/>
                  </a:lnTo>
                  <a:lnTo>
                    <a:pt x="3988585" y="558248"/>
                  </a:lnTo>
                  <a:lnTo>
                    <a:pt x="3967393" y="577229"/>
                  </a:lnTo>
                  <a:lnTo>
                    <a:pt x="3938915" y="587464"/>
                  </a:lnTo>
                  <a:lnTo>
                    <a:pt x="3908750" y="590526"/>
                  </a:lnTo>
                  <a:lnTo>
                    <a:pt x="4111036" y="590526"/>
                  </a:lnTo>
                  <a:lnTo>
                    <a:pt x="4124915" y="560471"/>
                  </a:lnTo>
                  <a:lnTo>
                    <a:pt x="4131434" y="511220"/>
                  </a:lnTo>
                  <a:lnTo>
                    <a:pt x="4122823" y="464468"/>
                  </a:lnTo>
                  <a:lnTo>
                    <a:pt x="4099384" y="430028"/>
                  </a:lnTo>
                  <a:lnTo>
                    <a:pt x="4064711" y="405438"/>
                  </a:lnTo>
                  <a:lnTo>
                    <a:pt x="4022397" y="388235"/>
                  </a:lnTo>
                  <a:lnTo>
                    <a:pt x="3976036" y="375957"/>
                  </a:lnTo>
                  <a:lnTo>
                    <a:pt x="3919814" y="363950"/>
                  </a:lnTo>
                  <a:lnTo>
                    <a:pt x="3870969" y="351240"/>
                  </a:lnTo>
                  <a:lnTo>
                    <a:pt x="3836518" y="332931"/>
                  </a:lnTo>
                  <a:lnTo>
                    <a:pt x="3823475" y="304126"/>
                  </a:lnTo>
                  <a:lnTo>
                    <a:pt x="3830908" y="280605"/>
                  </a:lnTo>
                  <a:lnTo>
                    <a:pt x="3849537" y="267050"/>
                  </a:lnTo>
                  <a:lnTo>
                    <a:pt x="3873851" y="260840"/>
                  </a:lnTo>
                  <a:lnTo>
                    <a:pt x="3898342" y="259353"/>
                  </a:lnTo>
                  <a:lnTo>
                    <a:pt x="4098394" y="259353"/>
                  </a:lnTo>
                  <a:lnTo>
                    <a:pt x="4089515" y="242322"/>
                  </a:lnTo>
                  <a:lnTo>
                    <a:pt x="4062481" y="214328"/>
                  </a:lnTo>
                  <a:lnTo>
                    <a:pt x="4028832" y="194004"/>
                  </a:lnTo>
                  <a:lnTo>
                    <a:pt x="3989962" y="180517"/>
                  </a:lnTo>
                  <a:lnTo>
                    <a:pt x="3947264" y="173036"/>
                  </a:lnTo>
                  <a:lnTo>
                    <a:pt x="3902132" y="170727"/>
                  </a:lnTo>
                  <a:close/>
                </a:path>
                <a:path w="4131945" h="679450">
                  <a:moveTo>
                    <a:pt x="4098394" y="259353"/>
                  </a:moveTo>
                  <a:lnTo>
                    <a:pt x="3898342" y="259353"/>
                  </a:lnTo>
                  <a:lnTo>
                    <a:pt x="3932556" y="262340"/>
                  </a:lnTo>
                  <a:lnTo>
                    <a:pt x="3960998" y="272761"/>
                  </a:lnTo>
                  <a:lnTo>
                    <a:pt x="3981090" y="292801"/>
                  </a:lnTo>
                  <a:lnTo>
                    <a:pt x="3990255" y="324649"/>
                  </a:lnTo>
                  <a:lnTo>
                    <a:pt x="4118167" y="324649"/>
                  </a:lnTo>
                  <a:lnTo>
                    <a:pt x="4108542" y="278818"/>
                  </a:lnTo>
                  <a:lnTo>
                    <a:pt x="4098394" y="259353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1562768" y="5937421"/>
            <a:ext cx="1483995" cy="217804"/>
          </a:xfrm>
          <a:custGeom>
            <a:avLst/>
            <a:gdLst/>
            <a:ahLst/>
            <a:cxnLst/>
            <a:rect l="l" t="t" r="r" b="b"/>
            <a:pathLst>
              <a:path w="1483994" h="217804">
                <a:moveTo>
                  <a:pt x="1483567" y="0"/>
                </a:moveTo>
                <a:lnTo>
                  <a:pt x="0" y="0"/>
                </a:lnTo>
                <a:lnTo>
                  <a:pt x="0" y="217417"/>
                </a:lnTo>
                <a:lnTo>
                  <a:pt x="1483567" y="217417"/>
                </a:lnTo>
                <a:lnTo>
                  <a:pt x="1483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985" y="6996219"/>
            <a:ext cx="1483316" cy="5122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2" y="0"/>
            <a:ext cx="10050780" cy="11308715"/>
          </a:xfrm>
          <a:custGeom>
            <a:avLst/>
            <a:gdLst/>
            <a:ahLst/>
            <a:cxnLst/>
            <a:rect l="l" t="t" r="r" b="b"/>
            <a:pathLst>
              <a:path w="10050780" h="11308715">
                <a:moveTo>
                  <a:pt x="10050594" y="0"/>
                </a:moveTo>
                <a:lnTo>
                  <a:pt x="1193" y="2764680"/>
                </a:lnTo>
                <a:lnTo>
                  <a:pt x="0" y="8543551"/>
                </a:lnTo>
                <a:lnTo>
                  <a:pt x="10050594" y="11308556"/>
                </a:lnTo>
                <a:lnTo>
                  <a:pt x="10050594" y="0"/>
                </a:lnTo>
                <a:close/>
              </a:path>
            </a:pathLst>
          </a:custGeom>
          <a:solidFill>
            <a:srgbClr val="EC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405938"/>
            <a:ext cx="6997700" cy="8902700"/>
            <a:chOff x="0" y="2405938"/>
            <a:chExt cx="6997700" cy="8902700"/>
          </a:xfrm>
        </p:grpSpPr>
        <p:sp>
          <p:nvSpPr>
            <p:cNvPr id="4" name="object 4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4757" y="2405938"/>
              <a:ext cx="5112464" cy="82763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8" y="1038765"/>
            <a:ext cx="54838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55" dirty="0"/>
              <a:t>S</a:t>
            </a:r>
            <a:r>
              <a:rPr spc="-125" dirty="0"/>
              <a:t>T</a:t>
            </a:r>
            <a:r>
              <a:rPr spc="-85" dirty="0"/>
              <a:t>E</a:t>
            </a:r>
            <a:r>
              <a:rPr spc="-75" dirty="0"/>
              <a:t>M</a:t>
            </a:r>
            <a:r>
              <a:rPr sz="5900" spc="-220" dirty="0"/>
              <a:t>F</a:t>
            </a:r>
            <a:r>
              <a:rPr sz="5900" spc="-210" dirty="0"/>
              <a:t>L</a:t>
            </a:r>
            <a:r>
              <a:rPr sz="5900" spc="-50" dirty="0"/>
              <a:t>U</a:t>
            </a:r>
            <a:r>
              <a:rPr sz="5900" dirty="0"/>
              <a:t>-</a:t>
            </a:r>
            <a:r>
              <a:rPr sz="5900" spc="-45" dirty="0"/>
              <a:t>WI</a:t>
            </a:r>
            <a:r>
              <a:rPr sz="5900" spc="-240" dirty="0"/>
              <a:t>E</a:t>
            </a:r>
            <a:r>
              <a:rPr sz="5900" spc="20" dirty="0"/>
              <a:t>?</a:t>
            </a:r>
            <a:endParaRPr sz="5900"/>
          </a:p>
        </p:txBody>
      </p:sp>
      <p:grpSp>
        <p:nvGrpSpPr>
          <p:cNvPr id="7" name="object 7"/>
          <p:cNvGrpSpPr/>
          <p:nvPr/>
        </p:nvGrpSpPr>
        <p:grpSpPr>
          <a:xfrm>
            <a:off x="732957" y="1107072"/>
            <a:ext cx="557530" cy="822960"/>
            <a:chOff x="732957" y="1107072"/>
            <a:chExt cx="557530" cy="822960"/>
          </a:xfrm>
        </p:grpSpPr>
        <p:sp>
          <p:nvSpPr>
            <p:cNvPr id="8" name="object 8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0"/>
                  </a:moveTo>
                  <a:lnTo>
                    <a:pt x="117003" y="5173"/>
                  </a:lnTo>
                  <a:lnTo>
                    <a:pt x="77036" y="20162"/>
                  </a:lnTo>
                  <a:lnTo>
                    <a:pt x="44544" y="44166"/>
                  </a:lnTo>
                  <a:lnTo>
                    <a:pt x="20336" y="76386"/>
                  </a:lnTo>
                  <a:lnTo>
                    <a:pt x="5218" y="116023"/>
                  </a:lnTo>
                  <a:lnTo>
                    <a:pt x="0" y="162277"/>
                  </a:lnTo>
                  <a:lnTo>
                    <a:pt x="5854" y="214064"/>
                  </a:lnTo>
                  <a:lnTo>
                    <a:pt x="22372" y="260637"/>
                  </a:lnTo>
                  <a:lnTo>
                    <a:pt x="47980" y="300124"/>
                  </a:lnTo>
                  <a:lnTo>
                    <a:pt x="81108" y="330649"/>
                  </a:lnTo>
                  <a:lnTo>
                    <a:pt x="120184" y="350339"/>
                  </a:lnTo>
                  <a:lnTo>
                    <a:pt x="163638" y="357318"/>
                  </a:lnTo>
                  <a:lnTo>
                    <a:pt x="207084" y="350339"/>
                  </a:lnTo>
                  <a:lnTo>
                    <a:pt x="246155" y="330649"/>
                  </a:lnTo>
                  <a:lnTo>
                    <a:pt x="263937" y="314262"/>
                  </a:lnTo>
                  <a:lnTo>
                    <a:pt x="163638" y="314262"/>
                  </a:lnTo>
                  <a:lnTo>
                    <a:pt x="125571" y="306500"/>
                  </a:lnTo>
                  <a:lnTo>
                    <a:pt x="92478" y="284897"/>
                  </a:lnTo>
                  <a:lnTo>
                    <a:pt x="66362" y="251977"/>
                  </a:lnTo>
                  <a:lnTo>
                    <a:pt x="49224" y="210262"/>
                  </a:lnTo>
                  <a:lnTo>
                    <a:pt x="43066" y="162277"/>
                  </a:lnTo>
                  <a:lnTo>
                    <a:pt x="51289" y="112159"/>
                  </a:lnTo>
                  <a:lnTo>
                    <a:pt x="75042" y="74679"/>
                  </a:lnTo>
                  <a:lnTo>
                    <a:pt x="112950" y="51196"/>
                  </a:lnTo>
                  <a:lnTo>
                    <a:pt x="163638" y="43066"/>
                  </a:lnTo>
                  <a:lnTo>
                    <a:pt x="281227" y="43066"/>
                  </a:lnTo>
                  <a:lnTo>
                    <a:pt x="250227" y="20162"/>
                  </a:lnTo>
                  <a:lnTo>
                    <a:pt x="210265" y="5173"/>
                  </a:lnTo>
                  <a:lnTo>
                    <a:pt x="163638" y="0"/>
                  </a:lnTo>
                  <a:close/>
                </a:path>
                <a:path w="327659" h="357505">
                  <a:moveTo>
                    <a:pt x="281227" y="43066"/>
                  </a:moveTo>
                  <a:lnTo>
                    <a:pt x="163638" y="43066"/>
                  </a:lnTo>
                  <a:lnTo>
                    <a:pt x="214315" y="51196"/>
                  </a:lnTo>
                  <a:lnTo>
                    <a:pt x="252217" y="74679"/>
                  </a:lnTo>
                  <a:lnTo>
                    <a:pt x="275967" y="112159"/>
                  </a:lnTo>
                  <a:lnTo>
                    <a:pt x="284190" y="162277"/>
                  </a:lnTo>
                  <a:lnTo>
                    <a:pt x="278035" y="210262"/>
                  </a:lnTo>
                  <a:lnTo>
                    <a:pt x="260902" y="251977"/>
                  </a:lnTo>
                  <a:lnTo>
                    <a:pt x="234792" y="284897"/>
                  </a:lnTo>
                  <a:lnTo>
                    <a:pt x="201704" y="306500"/>
                  </a:lnTo>
                  <a:lnTo>
                    <a:pt x="163638" y="314262"/>
                  </a:lnTo>
                  <a:lnTo>
                    <a:pt x="263937" y="314262"/>
                  </a:lnTo>
                  <a:lnTo>
                    <a:pt x="279279" y="300124"/>
                  </a:lnTo>
                  <a:lnTo>
                    <a:pt x="304885" y="260637"/>
                  </a:lnTo>
                  <a:lnTo>
                    <a:pt x="321402" y="214064"/>
                  </a:lnTo>
                  <a:lnTo>
                    <a:pt x="327257" y="162277"/>
                  </a:lnTo>
                  <a:lnTo>
                    <a:pt x="322038" y="116023"/>
                  </a:lnTo>
                  <a:lnTo>
                    <a:pt x="306921" y="76386"/>
                  </a:lnTo>
                  <a:lnTo>
                    <a:pt x="282715" y="44166"/>
                  </a:lnTo>
                  <a:lnTo>
                    <a:pt x="281227" y="43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357318"/>
                  </a:moveTo>
                  <a:lnTo>
                    <a:pt x="120184" y="350339"/>
                  </a:lnTo>
                  <a:lnTo>
                    <a:pt x="81108" y="330649"/>
                  </a:lnTo>
                  <a:lnTo>
                    <a:pt x="47980" y="300124"/>
                  </a:lnTo>
                  <a:lnTo>
                    <a:pt x="22372" y="260637"/>
                  </a:lnTo>
                  <a:lnTo>
                    <a:pt x="5854" y="214064"/>
                  </a:lnTo>
                  <a:lnTo>
                    <a:pt x="0" y="162277"/>
                  </a:lnTo>
                  <a:lnTo>
                    <a:pt x="5218" y="116023"/>
                  </a:lnTo>
                  <a:lnTo>
                    <a:pt x="20336" y="76386"/>
                  </a:lnTo>
                  <a:lnTo>
                    <a:pt x="44544" y="44166"/>
                  </a:lnTo>
                  <a:lnTo>
                    <a:pt x="77036" y="20162"/>
                  </a:lnTo>
                  <a:lnTo>
                    <a:pt x="117003" y="5173"/>
                  </a:lnTo>
                  <a:lnTo>
                    <a:pt x="163638" y="0"/>
                  </a:lnTo>
                  <a:lnTo>
                    <a:pt x="210265" y="5173"/>
                  </a:lnTo>
                  <a:lnTo>
                    <a:pt x="250227" y="20162"/>
                  </a:lnTo>
                  <a:lnTo>
                    <a:pt x="282715" y="44166"/>
                  </a:lnTo>
                  <a:lnTo>
                    <a:pt x="306921" y="76386"/>
                  </a:lnTo>
                  <a:lnTo>
                    <a:pt x="322038" y="116023"/>
                  </a:lnTo>
                  <a:lnTo>
                    <a:pt x="327257" y="162277"/>
                  </a:lnTo>
                  <a:lnTo>
                    <a:pt x="321402" y="214064"/>
                  </a:lnTo>
                  <a:lnTo>
                    <a:pt x="304885" y="260637"/>
                  </a:lnTo>
                  <a:lnTo>
                    <a:pt x="279279" y="300124"/>
                  </a:lnTo>
                  <a:lnTo>
                    <a:pt x="246155" y="330649"/>
                  </a:lnTo>
                  <a:lnTo>
                    <a:pt x="207084" y="350339"/>
                  </a:lnTo>
                  <a:lnTo>
                    <a:pt x="163638" y="357318"/>
                  </a:lnTo>
                  <a:close/>
                </a:path>
                <a:path w="327659" h="357505">
                  <a:moveTo>
                    <a:pt x="163638" y="43066"/>
                  </a:moveTo>
                  <a:lnTo>
                    <a:pt x="112950" y="51196"/>
                  </a:lnTo>
                  <a:lnTo>
                    <a:pt x="75042" y="74679"/>
                  </a:lnTo>
                  <a:lnTo>
                    <a:pt x="51289" y="112159"/>
                  </a:lnTo>
                  <a:lnTo>
                    <a:pt x="43066" y="162277"/>
                  </a:lnTo>
                  <a:lnTo>
                    <a:pt x="49224" y="210262"/>
                  </a:lnTo>
                  <a:lnTo>
                    <a:pt x="66362" y="251977"/>
                  </a:lnTo>
                  <a:lnTo>
                    <a:pt x="92478" y="284897"/>
                  </a:lnTo>
                  <a:lnTo>
                    <a:pt x="125571" y="306500"/>
                  </a:lnTo>
                  <a:lnTo>
                    <a:pt x="163638" y="314262"/>
                  </a:lnTo>
                  <a:lnTo>
                    <a:pt x="201704" y="306500"/>
                  </a:lnTo>
                  <a:lnTo>
                    <a:pt x="234792" y="284897"/>
                  </a:lnTo>
                  <a:lnTo>
                    <a:pt x="260902" y="251977"/>
                  </a:lnTo>
                  <a:lnTo>
                    <a:pt x="278035" y="210262"/>
                  </a:lnTo>
                  <a:lnTo>
                    <a:pt x="284190" y="162277"/>
                  </a:lnTo>
                  <a:lnTo>
                    <a:pt x="275967" y="112159"/>
                  </a:lnTo>
                  <a:lnTo>
                    <a:pt x="252217" y="74679"/>
                  </a:lnTo>
                  <a:lnTo>
                    <a:pt x="214315" y="51196"/>
                  </a:lnTo>
                  <a:lnTo>
                    <a:pt x="163638" y="43066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378114" y="0"/>
                  </a:moveTo>
                  <a:lnTo>
                    <a:pt x="359277" y="0"/>
                  </a:lnTo>
                  <a:lnTo>
                    <a:pt x="271562" y="98457"/>
                  </a:lnTo>
                  <a:lnTo>
                    <a:pt x="183826" y="0"/>
                  </a:lnTo>
                  <a:lnTo>
                    <a:pt x="164989" y="0"/>
                  </a:lnTo>
                  <a:lnTo>
                    <a:pt x="121177" y="5903"/>
                  </a:lnTo>
                  <a:lnTo>
                    <a:pt x="81778" y="22556"/>
                  </a:lnTo>
                  <a:lnTo>
                    <a:pt x="48376" y="48375"/>
                  </a:lnTo>
                  <a:lnTo>
                    <a:pt x="22557" y="81775"/>
                  </a:lnTo>
                  <a:lnTo>
                    <a:pt x="5903" y="121171"/>
                  </a:lnTo>
                  <a:lnTo>
                    <a:pt x="0" y="164979"/>
                  </a:lnTo>
                  <a:lnTo>
                    <a:pt x="0" y="339591"/>
                  </a:lnTo>
                  <a:lnTo>
                    <a:pt x="8354" y="380731"/>
                  </a:lnTo>
                  <a:lnTo>
                    <a:pt x="31246" y="414374"/>
                  </a:lnTo>
                  <a:lnTo>
                    <a:pt x="65417" y="437086"/>
                  </a:lnTo>
                  <a:lnTo>
                    <a:pt x="107609" y="445431"/>
                  </a:lnTo>
                  <a:lnTo>
                    <a:pt x="129137" y="445431"/>
                  </a:lnTo>
                  <a:lnTo>
                    <a:pt x="129137" y="219626"/>
                  </a:lnTo>
                  <a:lnTo>
                    <a:pt x="86081" y="219626"/>
                  </a:lnTo>
                  <a:lnTo>
                    <a:pt x="86081" y="399181"/>
                  </a:lnTo>
                  <a:lnTo>
                    <a:pt x="68829" y="390269"/>
                  </a:lnTo>
                  <a:lnTo>
                    <a:pt x="55212" y="376670"/>
                  </a:lnTo>
                  <a:lnTo>
                    <a:pt x="46277" y="359429"/>
                  </a:lnTo>
                  <a:lnTo>
                    <a:pt x="43066" y="339591"/>
                  </a:lnTo>
                  <a:lnTo>
                    <a:pt x="43066" y="164979"/>
                  </a:lnTo>
                  <a:lnTo>
                    <a:pt x="52621" y="117670"/>
                  </a:lnTo>
                  <a:lnTo>
                    <a:pt x="78666" y="78962"/>
                  </a:lnTo>
                  <a:lnTo>
                    <a:pt x="117274" y="52781"/>
                  </a:lnTo>
                  <a:lnTo>
                    <a:pt x="164518" y="43056"/>
                  </a:lnTo>
                  <a:lnTo>
                    <a:pt x="271562" y="163178"/>
                  </a:lnTo>
                  <a:lnTo>
                    <a:pt x="378574" y="43056"/>
                  </a:lnTo>
                  <a:lnTo>
                    <a:pt x="425832" y="52781"/>
                  </a:lnTo>
                  <a:lnTo>
                    <a:pt x="464450" y="78962"/>
                  </a:lnTo>
                  <a:lnTo>
                    <a:pt x="490501" y="117670"/>
                  </a:lnTo>
                  <a:lnTo>
                    <a:pt x="500058" y="164979"/>
                  </a:lnTo>
                  <a:lnTo>
                    <a:pt x="500058" y="339591"/>
                  </a:lnTo>
                  <a:lnTo>
                    <a:pt x="496904" y="359199"/>
                  </a:lnTo>
                  <a:lnTo>
                    <a:pt x="488064" y="376290"/>
                  </a:lnTo>
                  <a:lnTo>
                    <a:pt x="474468" y="389854"/>
                  </a:lnTo>
                  <a:lnTo>
                    <a:pt x="457043" y="398877"/>
                  </a:lnTo>
                  <a:lnTo>
                    <a:pt x="457043" y="219626"/>
                  </a:lnTo>
                  <a:lnTo>
                    <a:pt x="413976" y="219626"/>
                  </a:lnTo>
                  <a:lnTo>
                    <a:pt x="413976" y="423903"/>
                  </a:lnTo>
                  <a:lnTo>
                    <a:pt x="415767" y="445431"/>
                  </a:lnTo>
                  <a:lnTo>
                    <a:pt x="437295" y="445431"/>
                  </a:lnTo>
                  <a:lnTo>
                    <a:pt x="478443" y="437086"/>
                  </a:lnTo>
                  <a:lnTo>
                    <a:pt x="512083" y="414374"/>
                  </a:lnTo>
                  <a:lnTo>
                    <a:pt x="534784" y="380731"/>
                  </a:lnTo>
                  <a:lnTo>
                    <a:pt x="543114" y="339591"/>
                  </a:lnTo>
                  <a:lnTo>
                    <a:pt x="543114" y="164979"/>
                  </a:lnTo>
                  <a:lnTo>
                    <a:pt x="537209" y="121171"/>
                  </a:lnTo>
                  <a:lnTo>
                    <a:pt x="520552" y="81775"/>
                  </a:lnTo>
                  <a:lnTo>
                    <a:pt x="494728" y="48375"/>
                  </a:lnTo>
                  <a:lnTo>
                    <a:pt x="461323" y="22556"/>
                  </a:lnTo>
                  <a:lnTo>
                    <a:pt x="421923" y="5903"/>
                  </a:lnTo>
                  <a:lnTo>
                    <a:pt x="378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415767" y="445431"/>
                  </a:moveTo>
                  <a:lnTo>
                    <a:pt x="413976" y="423903"/>
                  </a:lnTo>
                  <a:lnTo>
                    <a:pt x="413976" y="219626"/>
                  </a:lnTo>
                  <a:lnTo>
                    <a:pt x="457043" y="219626"/>
                  </a:lnTo>
                  <a:lnTo>
                    <a:pt x="457043" y="398877"/>
                  </a:lnTo>
                  <a:lnTo>
                    <a:pt x="474468" y="389854"/>
                  </a:lnTo>
                  <a:lnTo>
                    <a:pt x="488064" y="376290"/>
                  </a:lnTo>
                  <a:lnTo>
                    <a:pt x="496904" y="359199"/>
                  </a:lnTo>
                  <a:lnTo>
                    <a:pt x="500058" y="339591"/>
                  </a:lnTo>
                  <a:lnTo>
                    <a:pt x="500058" y="164979"/>
                  </a:lnTo>
                  <a:lnTo>
                    <a:pt x="490501" y="117670"/>
                  </a:lnTo>
                  <a:lnTo>
                    <a:pt x="464450" y="78962"/>
                  </a:lnTo>
                  <a:lnTo>
                    <a:pt x="425832" y="52781"/>
                  </a:lnTo>
                  <a:lnTo>
                    <a:pt x="378574" y="43056"/>
                  </a:lnTo>
                  <a:lnTo>
                    <a:pt x="271562" y="163178"/>
                  </a:lnTo>
                  <a:lnTo>
                    <a:pt x="164518" y="43056"/>
                  </a:lnTo>
                  <a:lnTo>
                    <a:pt x="117274" y="52781"/>
                  </a:lnTo>
                  <a:lnTo>
                    <a:pt x="78666" y="78962"/>
                  </a:lnTo>
                  <a:lnTo>
                    <a:pt x="52621" y="117670"/>
                  </a:lnTo>
                  <a:lnTo>
                    <a:pt x="43066" y="164979"/>
                  </a:lnTo>
                  <a:lnTo>
                    <a:pt x="43066" y="339591"/>
                  </a:lnTo>
                  <a:lnTo>
                    <a:pt x="46277" y="359429"/>
                  </a:lnTo>
                  <a:lnTo>
                    <a:pt x="55212" y="376670"/>
                  </a:lnTo>
                  <a:lnTo>
                    <a:pt x="68829" y="390269"/>
                  </a:lnTo>
                  <a:lnTo>
                    <a:pt x="86081" y="399181"/>
                  </a:lnTo>
                  <a:lnTo>
                    <a:pt x="86081" y="219626"/>
                  </a:lnTo>
                  <a:lnTo>
                    <a:pt x="129137" y="219626"/>
                  </a:lnTo>
                  <a:lnTo>
                    <a:pt x="129137" y="445431"/>
                  </a:lnTo>
                  <a:lnTo>
                    <a:pt x="107609" y="445431"/>
                  </a:lnTo>
                  <a:lnTo>
                    <a:pt x="65417" y="437086"/>
                  </a:lnTo>
                  <a:lnTo>
                    <a:pt x="31246" y="414374"/>
                  </a:lnTo>
                  <a:lnTo>
                    <a:pt x="8354" y="380731"/>
                  </a:lnTo>
                  <a:lnTo>
                    <a:pt x="0" y="339591"/>
                  </a:lnTo>
                  <a:lnTo>
                    <a:pt x="0" y="164979"/>
                  </a:lnTo>
                  <a:lnTo>
                    <a:pt x="5903" y="121171"/>
                  </a:lnTo>
                  <a:lnTo>
                    <a:pt x="22557" y="81775"/>
                  </a:lnTo>
                  <a:lnTo>
                    <a:pt x="48376" y="48375"/>
                  </a:lnTo>
                  <a:lnTo>
                    <a:pt x="81778" y="22556"/>
                  </a:lnTo>
                  <a:lnTo>
                    <a:pt x="121177" y="5903"/>
                  </a:lnTo>
                  <a:lnTo>
                    <a:pt x="164989" y="0"/>
                  </a:lnTo>
                  <a:lnTo>
                    <a:pt x="183826" y="0"/>
                  </a:lnTo>
                  <a:lnTo>
                    <a:pt x="271562" y="98457"/>
                  </a:lnTo>
                  <a:lnTo>
                    <a:pt x="359277" y="0"/>
                  </a:lnTo>
                  <a:lnTo>
                    <a:pt x="378114" y="0"/>
                  </a:lnTo>
                  <a:lnTo>
                    <a:pt x="421923" y="5903"/>
                  </a:lnTo>
                  <a:lnTo>
                    <a:pt x="461323" y="22556"/>
                  </a:lnTo>
                  <a:lnTo>
                    <a:pt x="494728" y="48375"/>
                  </a:lnTo>
                  <a:lnTo>
                    <a:pt x="520552" y="81775"/>
                  </a:lnTo>
                  <a:lnTo>
                    <a:pt x="537209" y="121171"/>
                  </a:lnTo>
                  <a:lnTo>
                    <a:pt x="543114" y="164979"/>
                  </a:lnTo>
                  <a:lnTo>
                    <a:pt x="543114" y="339591"/>
                  </a:lnTo>
                  <a:lnTo>
                    <a:pt x="534784" y="380731"/>
                  </a:lnTo>
                  <a:lnTo>
                    <a:pt x="512083" y="414374"/>
                  </a:lnTo>
                  <a:lnTo>
                    <a:pt x="478443" y="437086"/>
                  </a:lnTo>
                  <a:lnTo>
                    <a:pt x="437295" y="445431"/>
                  </a:lnTo>
                  <a:lnTo>
                    <a:pt x="415767" y="445431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981729" y="4092715"/>
            <a:ext cx="4625340" cy="295783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Naam</a:t>
            </a:r>
            <a:r>
              <a:rPr sz="4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voornaam</a:t>
            </a:r>
            <a:endParaRPr sz="4100" dirty="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Leeftijd</a:t>
            </a:r>
            <a:endParaRPr sz="4100" dirty="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Woonplaats</a:t>
            </a:r>
            <a:endParaRPr sz="4100" dirty="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Hobby’s</a:t>
            </a:r>
            <a:endParaRPr sz="4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2" y="0"/>
            <a:ext cx="10050780" cy="11308715"/>
          </a:xfrm>
          <a:custGeom>
            <a:avLst/>
            <a:gdLst/>
            <a:ahLst/>
            <a:cxnLst/>
            <a:rect l="l" t="t" r="r" b="b"/>
            <a:pathLst>
              <a:path w="10050780" h="11308715">
                <a:moveTo>
                  <a:pt x="10050594" y="0"/>
                </a:moveTo>
                <a:lnTo>
                  <a:pt x="1193" y="2764680"/>
                </a:lnTo>
                <a:lnTo>
                  <a:pt x="0" y="8543551"/>
                </a:lnTo>
                <a:lnTo>
                  <a:pt x="10050594" y="11308556"/>
                </a:lnTo>
                <a:lnTo>
                  <a:pt x="10050594" y="0"/>
                </a:lnTo>
                <a:close/>
              </a:path>
            </a:pathLst>
          </a:custGeom>
          <a:solidFill>
            <a:srgbClr val="EC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134596"/>
            <a:ext cx="6628130" cy="9174480"/>
            <a:chOff x="0" y="2134596"/>
            <a:chExt cx="6628130" cy="9174480"/>
          </a:xfrm>
        </p:grpSpPr>
        <p:sp>
          <p:nvSpPr>
            <p:cNvPr id="4" name="object 4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4769" y="2134596"/>
              <a:ext cx="3205486" cy="854768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8" y="1038765"/>
            <a:ext cx="54838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55" dirty="0"/>
              <a:t>S</a:t>
            </a:r>
            <a:r>
              <a:rPr spc="-125" dirty="0"/>
              <a:t>T</a:t>
            </a:r>
            <a:r>
              <a:rPr spc="-85" dirty="0"/>
              <a:t>E</a:t>
            </a:r>
            <a:r>
              <a:rPr spc="-75" dirty="0"/>
              <a:t>M</a:t>
            </a:r>
            <a:r>
              <a:rPr sz="5900" spc="-220" dirty="0"/>
              <a:t>F</a:t>
            </a:r>
            <a:r>
              <a:rPr sz="5900" spc="-210" dirty="0"/>
              <a:t>L</a:t>
            </a:r>
            <a:r>
              <a:rPr sz="5900" spc="-50" dirty="0"/>
              <a:t>U</a:t>
            </a:r>
            <a:r>
              <a:rPr sz="5900" dirty="0"/>
              <a:t>-</a:t>
            </a:r>
            <a:r>
              <a:rPr sz="5900" spc="-45" dirty="0"/>
              <a:t>WI</a:t>
            </a:r>
            <a:r>
              <a:rPr sz="5900" spc="-240" dirty="0"/>
              <a:t>E</a:t>
            </a:r>
            <a:r>
              <a:rPr sz="5900" spc="20" dirty="0"/>
              <a:t>?</a:t>
            </a:r>
            <a:endParaRPr sz="5900"/>
          </a:p>
        </p:txBody>
      </p:sp>
      <p:grpSp>
        <p:nvGrpSpPr>
          <p:cNvPr id="7" name="object 7"/>
          <p:cNvGrpSpPr/>
          <p:nvPr/>
        </p:nvGrpSpPr>
        <p:grpSpPr>
          <a:xfrm>
            <a:off x="732957" y="1107072"/>
            <a:ext cx="557530" cy="822960"/>
            <a:chOff x="732957" y="1107072"/>
            <a:chExt cx="557530" cy="822960"/>
          </a:xfrm>
        </p:grpSpPr>
        <p:sp>
          <p:nvSpPr>
            <p:cNvPr id="8" name="object 8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0"/>
                  </a:moveTo>
                  <a:lnTo>
                    <a:pt x="117003" y="5173"/>
                  </a:lnTo>
                  <a:lnTo>
                    <a:pt x="77036" y="20162"/>
                  </a:lnTo>
                  <a:lnTo>
                    <a:pt x="44544" y="44166"/>
                  </a:lnTo>
                  <a:lnTo>
                    <a:pt x="20336" y="76386"/>
                  </a:lnTo>
                  <a:lnTo>
                    <a:pt x="5218" y="116023"/>
                  </a:lnTo>
                  <a:lnTo>
                    <a:pt x="0" y="162277"/>
                  </a:lnTo>
                  <a:lnTo>
                    <a:pt x="5854" y="214064"/>
                  </a:lnTo>
                  <a:lnTo>
                    <a:pt x="22372" y="260637"/>
                  </a:lnTo>
                  <a:lnTo>
                    <a:pt x="47980" y="300124"/>
                  </a:lnTo>
                  <a:lnTo>
                    <a:pt x="81108" y="330649"/>
                  </a:lnTo>
                  <a:lnTo>
                    <a:pt x="120184" y="350339"/>
                  </a:lnTo>
                  <a:lnTo>
                    <a:pt x="163638" y="357318"/>
                  </a:lnTo>
                  <a:lnTo>
                    <a:pt x="207084" y="350339"/>
                  </a:lnTo>
                  <a:lnTo>
                    <a:pt x="246155" y="330649"/>
                  </a:lnTo>
                  <a:lnTo>
                    <a:pt x="263937" y="314262"/>
                  </a:lnTo>
                  <a:lnTo>
                    <a:pt x="163638" y="314262"/>
                  </a:lnTo>
                  <a:lnTo>
                    <a:pt x="125571" y="306500"/>
                  </a:lnTo>
                  <a:lnTo>
                    <a:pt x="92478" y="284897"/>
                  </a:lnTo>
                  <a:lnTo>
                    <a:pt x="66362" y="251977"/>
                  </a:lnTo>
                  <a:lnTo>
                    <a:pt x="49224" y="210262"/>
                  </a:lnTo>
                  <a:lnTo>
                    <a:pt x="43066" y="162277"/>
                  </a:lnTo>
                  <a:lnTo>
                    <a:pt x="51289" y="112159"/>
                  </a:lnTo>
                  <a:lnTo>
                    <a:pt x="75042" y="74679"/>
                  </a:lnTo>
                  <a:lnTo>
                    <a:pt x="112950" y="51196"/>
                  </a:lnTo>
                  <a:lnTo>
                    <a:pt x="163638" y="43066"/>
                  </a:lnTo>
                  <a:lnTo>
                    <a:pt x="281227" y="43066"/>
                  </a:lnTo>
                  <a:lnTo>
                    <a:pt x="250227" y="20162"/>
                  </a:lnTo>
                  <a:lnTo>
                    <a:pt x="210265" y="5173"/>
                  </a:lnTo>
                  <a:lnTo>
                    <a:pt x="163638" y="0"/>
                  </a:lnTo>
                  <a:close/>
                </a:path>
                <a:path w="327659" h="357505">
                  <a:moveTo>
                    <a:pt x="281227" y="43066"/>
                  </a:moveTo>
                  <a:lnTo>
                    <a:pt x="163638" y="43066"/>
                  </a:lnTo>
                  <a:lnTo>
                    <a:pt x="214315" y="51196"/>
                  </a:lnTo>
                  <a:lnTo>
                    <a:pt x="252217" y="74679"/>
                  </a:lnTo>
                  <a:lnTo>
                    <a:pt x="275967" y="112159"/>
                  </a:lnTo>
                  <a:lnTo>
                    <a:pt x="284190" y="162277"/>
                  </a:lnTo>
                  <a:lnTo>
                    <a:pt x="278035" y="210262"/>
                  </a:lnTo>
                  <a:lnTo>
                    <a:pt x="260902" y="251977"/>
                  </a:lnTo>
                  <a:lnTo>
                    <a:pt x="234792" y="284897"/>
                  </a:lnTo>
                  <a:lnTo>
                    <a:pt x="201704" y="306500"/>
                  </a:lnTo>
                  <a:lnTo>
                    <a:pt x="163638" y="314262"/>
                  </a:lnTo>
                  <a:lnTo>
                    <a:pt x="263937" y="314262"/>
                  </a:lnTo>
                  <a:lnTo>
                    <a:pt x="279279" y="300124"/>
                  </a:lnTo>
                  <a:lnTo>
                    <a:pt x="304885" y="260637"/>
                  </a:lnTo>
                  <a:lnTo>
                    <a:pt x="321402" y="214064"/>
                  </a:lnTo>
                  <a:lnTo>
                    <a:pt x="327257" y="162277"/>
                  </a:lnTo>
                  <a:lnTo>
                    <a:pt x="322038" y="116023"/>
                  </a:lnTo>
                  <a:lnTo>
                    <a:pt x="306921" y="76386"/>
                  </a:lnTo>
                  <a:lnTo>
                    <a:pt x="282715" y="44166"/>
                  </a:lnTo>
                  <a:lnTo>
                    <a:pt x="281227" y="43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357318"/>
                  </a:moveTo>
                  <a:lnTo>
                    <a:pt x="120184" y="350339"/>
                  </a:lnTo>
                  <a:lnTo>
                    <a:pt x="81108" y="330649"/>
                  </a:lnTo>
                  <a:lnTo>
                    <a:pt x="47980" y="300124"/>
                  </a:lnTo>
                  <a:lnTo>
                    <a:pt x="22372" y="260637"/>
                  </a:lnTo>
                  <a:lnTo>
                    <a:pt x="5854" y="214064"/>
                  </a:lnTo>
                  <a:lnTo>
                    <a:pt x="0" y="162277"/>
                  </a:lnTo>
                  <a:lnTo>
                    <a:pt x="5218" y="116023"/>
                  </a:lnTo>
                  <a:lnTo>
                    <a:pt x="20336" y="76386"/>
                  </a:lnTo>
                  <a:lnTo>
                    <a:pt x="44544" y="44166"/>
                  </a:lnTo>
                  <a:lnTo>
                    <a:pt x="77036" y="20162"/>
                  </a:lnTo>
                  <a:lnTo>
                    <a:pt x="117003" y="5173"/>
                  </a:lnTo>
                  <a:lnTo>
                    <a:pt x="163638" y="0"/>
                  </a:lnTo>
                  <a:lnTo>
                    <a:pt x="210265" y="5173"/>
                  </a:lnTo>
                  <a:lnTo>
                    <a:pt x="250227" y="20162"/>
                  </a:lnTo>
                  <a:lnTo>
                    <a:pt x="282715" y="44166"/>
                  </a:lnTo>
                  <a:lnTo>
                    <a:pt x="306921" y="76386"/>
                  </a:lnTo>
                  <a:lnTo>
                    <a:pt x="322038" y="116023"/>
                  </a:lnTo>
                  <a:lnTo>
                    <a:pt x="327257" y="162277"/>
                  </a:lnTo>
                  <a:lnTo>
                    <a:pt x="321402" y="214064"/>
                  </a:lnTo>
                  <a:lnTo>
                    <a:pt x="304885" y="260637"/>
                  </a:lnTo>
                  <a:lnTo>
                    <a:pt x="279279" y="300124"/>
                  </a:lnTo>
                  <a:lnTo>
                    <a:pt x="246155" y="330649"/>
                  </a:lnTo>
                  <a:lnTo>
                    <a:pt x="207084" y="350339"/>
                  </a:lnTo>
                  <a:lnTo>
                    <a:pt x="163638" y="357318"/>
                  </a:lnTo>
                  <a:close/>
                </a:path>
                <a:path w="327659" h="357505">
                  <a:moveTo>
                    <a:pt x="163638" y="43066"/>
                  </a:moveTo>
                  <a:lnTo>
                    <a:pt x="112950" y="51196"/>
                  </a:lnTo>
                  <a:lnTo>
                    <a:pt x="75042" y="74679"/>
                  </a:lnTo>
                  <a:lnTo>
                    <a:pt x="51289" y="112159"/>
                  </a:lnTo>
                  <a:lnTo>
                    <a:pt x="43066" y="162277"/>
                  </a:lnTo>
                  <a:lnTo>
                    <a:pt x="49224" y="210262"/>
                  </a:lnTo>
                  <a:lnTo>
                    <a:pt x="66362" y="251977"/>
                  </a:lnTo>
                  <a:lnTo>
                    <a:pt x="92478" y="284897"/>
                  </a:lnTo>
                  <a:lnTo>
                    <a:pt x="125571" y="306500"/>
                  </a:lnTo>
                  <a:lnTo>
                    <a:pt x="163638" y="314262"/>
                  </a:lnTo>
                  <a:lnTo>
                    <a:pt x="201704" y="306500"/>
                  </a:lnTo>
                  <a:lnTo>
                    <a:pt x="234792" y="284897"/>
                  </a:lnTo>
                  <a:lnTo>
                    <a:pt x="260902" y="251977"/>
                  </a:lnTo>
                  <a:lnTo>
                    <a:pt x="278035" y="210262"/>
                  </a:lnTo>
                  <a:lnTo>
                    <a:pt x="284190" y="162277"/>
                  </a:lnTo>
                  <a:lnTo>
                    <a:pt x="275967" y="112159"/>
                  </a:lnTo>
                  <a:lnTo>
                    <a:pt x="252217" y="74679"/>
                  </a:lnTo>
                  <a:lnTo>
                    <a:pt x="214315" y="51196"/>
                  </a:lnTo>
                  <a:lnTo>
                    <a:pt x="163638" y="43066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378114" y="0"/>
                  </a:moveTo>
                  <a:lnTo>
                    <a:pt x="359277" y="0"/>
                  </a:lnTo>
                  <a:lnTo>
                    <a:pt x="271562" y="98457"/>
                  </a:lnTo>
                  <a:lnTo>
                    <a:pt x="183826" y="0"/>
                  </a:lnTo>
                  <a:lnTo>
                    <a:pt x="164989" y="0"/>
                  </a:lnTo>
                  <a:lnTo>
                    <a:pt x="121177" y="5903"/>
                  </a:lnTo>
                  <a:lnTo>
                    <a:pt x="81778" y="22556"/>
                  </a:lnTo>
                  <a:lnTo>
                    <a:pt x="48376" y="48375"/>
                  </a:lnTo>
                  <a:lnTo>
                    <a:pt x="22557" y="81775"/>
                  </a:lnTo>
                  <a:lnTo>
                    <a:pt x="5903" y="121171"/>
                  </a:lnTo>
                  <a:lnTo>
                    <a:pt x="0" y="164979"/>
                  </a:lnTo>
                  <a:lnTo>
                    <a:pt x="0" y="339591"/>
                  </a:lnTo>
                  <a:lnTo>
                    <a:pt x="8354" y="380731"/>
                  </a:lnTo>
                  <a:lnTo>
                    <a:pt x="31246" y="414374"/>
                  </a:lnTo>
                  <a:lnTo>
                    <a:pt x="65417" y="437086"/>
                  </a:lnTo>
                  <a:lnTo>
                    <a:pt x="107609" y="445431"/>
                  </a:lnTo>
                  <a:lnTo>
                    <a:pt x="129137" y="445431"/>
                  </a:lnTo>
                  <a:lnTo>
                    <a:pt x="129137" y="219626"/>
                  </a:lnTo>
                  <a:lnTo>
                    <a:pt x="86081" y="219626"/>
                  </a:lnTo>
                  <a:lnTo>
                    <a:pt x="86081" y="399181"/>
                  </a:lnTo>
                  <a:lnTo>
                    <a:pt x="68829" y="390269"/>
                  </a:lnTo>
                  <a:lnTo>
                    <a:pt x="55212" y="376670"/>
                  </a:lnTo>
                  <a:lnTo>
                    <a:pt x="46277" y="359429"/>
                  </a:lnTo>
                  <a:lnTo>
                    <a:pt x="43066" y="339591"/>
                  </a:lnTo>
                  <a:lnTo>
                    <a:pt x="43066" y="164979"/>
                  </a:lnTo>
                  <a:lnTo>
                    <a:pt x="52621" y="117670"/>
                  </a:lnTo>
                  <a:lnTo>
                    <a:pt x="78666" y="78962"/>
                  </a:lnTo>
                  <a:lnTo>
                    <a:pt x="117274" y="52781"/>
                  </a:lnTo>
                  <a:lnTo>
                    <a:pt x="164518" y="43056"/>
                  </a:lnTo>
                  <a:lnTo>
                    <a:pt x="271562" y="163178"/>
                  </a:lnTo>
                  <a:lnTo>
                    <a:pt x="378574" y="43056"/>
                  </a:lnTo>
                  <a:lnTo>
                    <a:pt x="425832" y="52781"/>
                  </a:lnTo>
                  <a:lnTo>
                    <a:pt x="464450" y="78962"/>
                  </a:lnTo>
                  <a:lnTo>
                    <a:pt x="490501" y="117670"/>
                  </a:lnTo>
                  <a:lnTo>
                    <a:pt x="500058" y="164979"/>
                  </a:lnTo>
                  <a:lnTo>
                    <a:pt x="500058" y="339591"/>
                  </a:lnTo>
                  <a:lnTo>
                    <a:pt x="496904" y="359199"/>
                  </a:lnTo>
                  <a:lnTo>
                    <a:pt x="488064" y="376290"/>
                  </a:lnTo>
                  <a:lnTo>
                    <a:pt x="474468" y="389854"/>
                  </a:lnTo>
                  <a:lnTo>
                    <a:pt x="457043" y="398877"/>
                  </a:lnTo>
                  <a:lnTo>
                    <a:pt x="457043" y="219626"/>
                  </a:lnTo>
                  <a:lnTo>
                    <a:pt x="413976" y="219626"/>
                  </a:lnTo>
                  <a:lnTo>
                    <a:pt x="413976" y="423903"/>
                  </a:lnTo>
                  <a:lnTo>
                    <a:pt x="415767" y="445431"/>
                  </a:lnTo>
                  <a:lnTo>
                    <a:pt x="437295" y="445431"/>
                  </a:lnTo>
                  <a:lnTo>
                    <a:pt x="478443" y="437086"/>
                  </a:lnTo>
                  <a:lnTo>
                    <a:pt x="512083" y="414374"/>
                  </a:lnTo>
                  <a:lnTo>
                    <a:pt x="534784" y="380731"/>
                  </a:lnTo>
                  <a:lnTo>
                    <a:pt x="543114" y="339591"/>
                  </a:lnTo>
                  <a:lnTo>
                    <a:pt x="543114" y="164979"/>
                  </a:lnTo>
                  <a:lnTo>
                    <a:pt x="537209" y="121171"/>
                  </a:lnTo>
                  <a:lnTo>
                    <a:pt x="520552" y="81775"/>
                  </a:lnTo>
                  <a:lnTo>
                    <a:pt x="494728" y="48375"/>
                  </a:lnTo>
                  <a:lnTo>
                    <a:pt x="461323" y="22556"/>
                  </a:lnTo>
                  <a:lnTo>
                    <a:pt x="421923" y="5903"/>
                  </a:lnTo>
                  <a:lnTo>
                    <a:pt x="378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415767" y="445431"/>
                  </a:moveTo>
                  <a:lnTo>
                    <a:pt x="413976" y="423903"/>
                  </a:lnTo>
                  <a:lnTo>
                    <a:pt x="413976" y="219626"/>
                  </a:lnTo>
                  <a:lnTo>
                    <a:pt x="457043" y="219626"/>
                  </a:lnTo>
                  <a:lnTo>
                    <a:pt x="457043" y="398877"/>
                  </a:lnTo>
                  <a:lnTo>
                    <a:pt x="474468" y="389854"/>
                  </a:lnTo>
                  <a:lnTo>
                    <a:pt x="488064" y="376290"/>
                  </a:lnTo>
                  <a:lnTo>
                    <a:pt x="496904" y="359199"/>
                  </a:lnTo>
                  <a:lnTo>
                    <a:pt x="500058" y="339591"/>
                  </a:lnTo>
                  <a:lnTo>
                    <a:pt x="500058" y="164979"/>
                  </a:lnTo>
                  <a:lnTo>
                    <a:pt x="490501" y="117670"/>
                  </a:lnTo>
                  <a:lnTo>
                    <a:pt x="464450" y="78962"/>
                  </a:lnTo>
                  <a:lnTo>
                    <a:pt x="425832" y="52781"/>
                  </a:lnTo>
                  <a:lnTo>
                    <a:pt x="378574" y="43056"/>
                  </a:lnTo>
                  <a:lnTo>
                    <a:pt x="271562" y="163178"/>
                  </a:lnTo>
                  <a:lnTo>
                    <a:pt x="164518" y="43056"/>
                  </a:lnTo>
                  <a:lnTo>
                    <a:pt x="117274" y="52781"/>
                  </a:lnTo>
                  <a:lnTo>
                    <a:pt x="78666" y="78962"/>
                  </a:lnTo>
                  <a:lnTo>
                    <a:pt x="52621" y="117670"/>
                  </a:lnTo>
                  <a:lnTo>
                    <a:pt x="43066" y="164979"/>
                  </a:lnTo>
                  <a:lnTo>
                    <a:pt x="43066" y="339591"/>
                  </a:lnTo>
                  <a:lnTo>
                    <a:pt x="46277" y="359429"/>
                  </a:lnTo>
                  <a:lnTo>
                    <a:pt x="55212" y="376670"/>
                  </a:lnTo>
                  <a:lnTo>
                    <a:pt x="68829" y="390269"/>
                  </a:lnTo>
                  <a:lnTo>
                    <a:pt x="86081" y="399181"/>
                  </a:lnTo>
                  <a:lnTo>
                    <a:pt x="86081" y="219626"/>
                  </a:lnTo>
                  <a:lnTo>
                    <a:pt x="129137" y="219626"/>
                  </a:lnTo>
                  <a:lnTo>
                    <a:pt x="129137" y="445431"/>
                  </a:lnTo>
                  <a:lnTo>
                    <a:pt x="107609" y="445431"/>
                  </a:lnTo>
                  <a:lnTo>
                    <a:pt x="65417" y="437086"/>
                  </a:lnTo>
                  <a:lnTo>
                    <a:pt x="31246" y="414374"/>
                  </a:lnTo>
                  <a:lnTo>
                    <a:pt x="8354" y="380731"/>
                  </a:lnTo>
                  <a:lnTo>
                    <a:pt x="0" y="339591"/>
                  </a:lnTo>
                  <a:lnTo>
                    <a:pt x="0" y="164979"/>
                  </a:lnTo>
                  <a:lnTo>
                    <a:pt x="5903" y="121171"/>
                  </a:lnTo>
                  <a:lnTo>
                    <a:pt x="22557" y="81775"/>
                  </a:lnTo>
                  <a:lnTo>
                    <a:pt x="48376" y="48375"/>
                  </a:lnTo>
                  <a:lnTo>
                    <a:pt x="81778" y="22556"/>
                  </a:lnTo>
                  <a:lnTo>
                    <a:pt x="121177" y="5903"/>
                  </a:lnTo>
                  <a:lnTo>
                    <a:pt x="164989" y="0"/>
                  </a:lnTo>
                  <a:lnTo>
                    <a:pt x="183826" y="0"/>
                  </a:lnTo>
                  <a:lnTo>
                    <a:pt x="271562" y="98457"/>
                  </a:lnTo>
                  <a:lnTo>
                    <a:pt x="359277" y="0"/>
                  </a:lnTo>
                  <a:lnTo>
                    <a:pt x="378114" y="0"/>
                  </a:lnTo>
                  <a:lnTo>
                    <a:pt x="421923" y="5903"/>
                  </a:lnTo>
                  <a:lnTo>
                    <a:pt x="461323" y="22556"/>
                  </a:lnTo>
                  <a:lnTo>
                    <a:pt x="494728" y="48375"/>
                  </a:lnTo>
                  <a:lnTo>
                    <a:pt x="520552" y="81775"/>
                  </a:lnTo>
                  <a:lnTo>
                    <a:pt x="537209" y="121171"/>
                  </a:lnTo>
                  <a:lnTo>
                    <a:pt x="543114" y="164979"/>
                  </a:lnTo>
                  <a:lnTo>
                    <a:pt x="543114" y="339591"/>
                  </a:lnTo>
                  <a:lnTo>
                    <a:pt x="534784" y="380731"/>
                  </a:lnTo>
                  <a:lnTo>
                    <a:pt x="512083" y="414374"/>
                  </a:lnTo>
                  <a:lnTo>
                    <a:pt x="478443" y="437086"/>
                  </a:lnTo>
                  <a:lnTo>
                    <a:pt x="437295" y="445431"/>
                  </a:lnTo>
                  <a:lnTo>
                    <a:pt x="415767" y="445431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981729" y="4092715"/>
            <a:ext cx="4625340" cy="295783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Naam</a:t>
            </a:r>
            <a:r>
              <a:rPr sz="4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voornaam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Leeftijd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Woonplaats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Hobby’s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43441" y="4619288"/>
            <a:ext cx="493014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305" dirty="0">
                <a:solidFill>
                  <a:srgbClr val="502676"/>
                </a:solidFill>
                <a:latin typeface="Arial"/>
                <a:cs typeface="Arial"/>
              </a:rPr>
              <a:t>MIJN</a:t>
            </a:r>
            <a:endParaRPr sz="16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43441" y="6117205"/>
            <a:ext cx="482155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630" dirty="0">
                <a:solidFill>
                  <a:srgbClr val="FFFFFF"/>
                </a:solidFill>
                <a:latin typeface="Arial"/>
                <a:cs typeface="Arial"/>
              </a:rPr>
              <a:t>TOP-</a:t>
            </a:r>
            <a:endParaRPr sz="16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43441" y="7615122"/>
            <a:ext cx="426529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415" dirty="0">
                <a:solidFill>
                  <a:srgbClr val="502676"/>
                </a:solidFill>
                <a:latin typeface="Arial"/>
                <a:cs typeface="Arial"/>
              </a:rPr>
              <a:t>J</a:t>
            </a:r>
            <a:r>
              <a:rPr sz="16550" b="1" spc="-254" dirty="0">
                <a:solidFill>
                  <a:srgbClr val="502676"/>
                </a:solidFill>
                <a:latin typeface="Arial"/>
                <a:cs typeface="Arial"/>
              </a:rPr>
              <a:t>O</a:t>
            </a: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B</a:t>
            </a:r>
            <a:endParaRPr sz="16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9326" y="1727701"/>
            <a:ext cx="1466215" cy="1826260"/>
          </a:xfrm>
          <a:custGeom>
            <a:avLst/>
            <a:gdLst/>
            <a:ahLst/>
            <a:cxnLst/>
            <a:rect l="l" t="t" r="r" b="b"/>
            <a:pathLst>
              <a:path w="1466214" h="1826260">
                <a:moveTo>
                  <a:pt x="575716" y="940930"/>
                </a:moveTo>
                <a:lnTo>
                  <a:pt x="571715" y="921232"/>
                </a:lnTo>
                <a:lnTo>
                  <a:pt x="560806" y="905103"/>
                </a:lnTo>
                <a:lnTo>
                  <a:pt x="544690" y="894207"/>
                </a:lnTo>
                <a:lnTo>
                  <a:pt x="524992" y="890206"/>
                </a:lnTo>
                <a:lnTo>
                  <a:pt x="474256" y="890206"/>
                </a:lnTo>
                <a:lnTo>
                  <a:pt x="474256" y="991654"/>
                </a:lnTo>
                <a:lnTo>
                  <a:pt x="474256" y="1103249"/>
                </a:lnTo>
                <a:lnTo>
                  <a:pt x="362673" y="1103249"/>
                </a:lnTo>
                <a:lnTo>
                  <a:pt x="362673" y="991654"/>
                </a:lnTo>
                <a:lnTo>
                  <a:pt x="474256" y="991654"/>
                </a:lnTo>
                <a:lnTo>
                  <a:pt x="474256" y="890206"/>
                </a:lnTo>
                <a:lnTo>
                  <a:pt x="311950" y="890206"/>
                </a:lnTo>
                <a:lnTo>
                  <a:pt x="292252" y="894207"/>
                </a:lnTo>
                <a:lnTo>
                  <a:pt x="276123" y="905103"/>
                </a:lnTo>
                <a:lnTo>
                  <a:pt x="265226" y="921232"/>
                </a:lnTo>
                <a:lnTo>
                  <a:pt x="261226" y="940930"/>
                </a:lnTo>
                <a:lnTo>
                  <a:pt x="261226" y="1153972"/>
                </a:lnTo>
                <a:lnTo>
                  <a:pt x="265226" y="1173670"/>
                </a:lnTo>
                <a:lnTo>
                  <a:pt x="276123" y="1189799"/>
                </a:lnTo>
                <a:lnTo>
                  <a:pt x="292252" y="1200696"/>
                </a:lnTo>
                <a:lnTo>
                  <a:pt x="311950" y="1204696"/>
                </a:lnTo>
                <a:lnTo>
                  <a:pt x="524992" y="1204696"/>
                </a:lnTo>
                <a:lnTo>
                  <a:pt x="544690" y="1200696"/>
                </a:lnTo>
                <a:lnTo>
                  <a:pt x="560806" y="1189799"/>
                </a:lnTo>
                <a:lnTo>
                  <a:pt x="571715" y="1173670"/>
                </a:lnTo>
                <a:lnTo>
                  <a:pt x="575716" y="1153972"/>
                </a:lnTo>
                <a:lnTo>
                  <a:pt x="575716" y="1103249"/>
                </a:lnTo>
                <a:lnTo>
                  <a:pt x="575716" y="991654"/>
                </a:lnTo>
                <a:lnTo>
                  <a:pt x="575716" y="940930"/>
                </a:lnTo>
                <a:close/>
              </a:path>
              <a:path w="1466214" h="1826260">
                <a:moveTo>
                  <a:pt x="575716" y="517385"/>
                </a:moveTo>
                <a:lnTo>
                  <a:pt x="571715" y="497687"/>
                </a:lnTo>
                <a:lnTo>
                  <a:pt x="560806" y="481558"/>
                </a:lnTo>
                <a:lnTo>
                  <a:pt x="544690" y="470662"/>
                </a:lnTo>
                <a:lnTo>
                  <a:pt x="524992" y="466661"/>
                </a:lnTo>
                <a:lnTo>
                  <a:pt x="474256" y="466661"/>
                </a:lnTo>
                <a:lnTo>
                  <a:pt x="474256" y="568109"/>
                </a:lnTo>
                <a:lnTo>
                  <a:pt x="474256" y="679704"/>
                </a:lnTo>
                <a:lnTo>
                  <a:pt x="362673" y="679704"/>
                </a:lnTo>
                <a:lnTo>
                  <a:pt x="362673" y="568109"/>
                </a:lnTo>
                <a:lnTo>
                  <a:pt x="474256" y="568109"/>
                </a:lnTo>
                <a:lnTo>
                  <a:pt x="474256" y="466661"/>
                </a:lnTo>
                <a:lnTo>
                  <a:pt x="311950" y="466661"/>
                </a:lnTo>
                <a:lnTo>
                  <a:pt x="292252" y="470662"/>
                </a:lnTo>
                <a:lnTo>
                  <a:pt x="276123" y="481558"/>
                </a:lnTo>
                <a:lnTo>
                  <a:pt x="265226" y="497687"/>
                </a:lnTo>
                <a:lnTo>
                  <a:pt x="261226" y="517385"/>
                </a:lnTo>
                <a:lnTo>
                  <a:pt x="261226" y="730427"/>
                </a:lnTo>
                <a:lnTo>
                  <a:pt x="265226" y="750125"/>
                </a:lnTo>
                <a:lnTo>
                  <a:pt x="276123" y="766254"/>
                </a:lnTo>
                <a:lnTo>
                  <a:pt x="292252" y="777151"/>
                </a:lnTo>
                <a:lnTo>
                  <a:pt x="311950" y="781151"/>
                </a:lnTo>
                <a:lnTo>
                  <a:pt x="524992" y="781151"/>
                </a:lnTo>
                <a:lnTo>
                  <a:pt x="544690" y="777151"/>
                </a:lnTo>
                <a:lnTo>
                  <a:pt x="560806" y="766254"/>
                </a:lnTo>
                <a:lnTo>
                  <a:pt x="571715" y="750125"/>
                </a:lnTo>
                <a:lnTo>
                  <a:pt x="575716" y="730427"/>
                </a:lnTo>
                <a:lnTo>
                  <a:pt x="575716" y="679704"/>
                </a:lnTo>
                <a:lnTo>
                  <a:pt x="575716" y="568109"/>
                </a:lnTo>
                <a:lnTo>
                  <a:pt x="575716" y="517385"/>
                </a:lnTo>
                <a:close/>
              </a:path>
              <a:path w="1466214" h="1826260">
                <a:moveTo>
                  <a:pt x="682231" y="1349260"/>
                </a:moveTo>
                <a:lnTo>
                  <a:pt x="678434" y="1330553"/>
                </a:lnTo>
                <a:lnTo>
                  <a:pt x="667016" y="1313751"/>
                </a:lnTo>
                <a:lnTo>
                  <a:pt x="649820" y="1300873"/>
                </a:lnTo>
                <a:lnTo>
                  <a:pt x="630250" y="1296314"/>
                </a:lnTo>
                <a:lnTo>
                  <a:pt x="610666" y="1299845"/>
                </a:lnTo>
                <a:lnTo>
                  <a:pt x="593471" y="1311224"/>
                </a:lnTo>
                <a:lnTo>
                  <a:pt x="415937" y="1488757"/>
                </a:lnTo>
                <a:lnTo>
                  <a:pt x="349986" y="1422806"/>
                </a:lnTo>
                <a:lnTo>
                  <a:pt x="314490" y="1407591"/>
                </a:lnTo>
                <a:lnTo>
                  <a:pt x="278980" y="1422806"/>
                </a:lnTo>
                <a:lnTo>
                  <a:pt x="263766" y="1458315"/>
                </a:lnTo>
                <a:lnTo>
                  <a:pt x="267563" y="1477022"/>
                </a:lnTo>
                <a:lnTo>
                  <a:pt x="382968" y="1597812"/>
                </a:lnTo>
                <a:lnTo>
                  <a:pt x="418465" y="1613027"/>
                </a:lnTo>
                <a:lnTo>
                  <a:pt x="427939" y="1612074"/>
                </a:lnTo>
                <a:lnTo>
                  <a:pt x="667016" y="1384769"/>
                </a:lnTo>
                <a:lnTo>
                  <a:pt x="678434" y="1367967"/>
                </a:lnTo>
                <a:lnTo>
                  <a:pt x="682231" y="1349260"/>
                </a:lnTo>
                <a:close/>
              </a:path>
              <a:path w="1466214" h="1826260">
                <a:moveTo>
                  <a:pt x="1204696" y="1471002"/>
                </a:moveTo>
                <a:lnTo>
                  <a:pt x="1200683" y="1451305"/>
                </a:lnTo>
                <a:lnTo>
                  <a:pt x="1189786" y="1435176"/>
                </a:lnTo>
                <a:lnTo>
                  <a:pt x="1173657" y="1424279"/>
                </a:lnTo>
                <a:lnTo>
                  <a:pt x="1153972" y="1420279"/>
                </a:lnTo>
                <a:lnTo>
                  <a:pt x="798906" y="1420279"/>
                </a:lnTo>
                <a:lnTo>
                  <a:pt x="779208" y="1424279"/>
                </a:lnTo>
                <a:lnTo>
                  <a:pt x="763079" y="1435176"/>
                </a:lnTo>
                <a:lnTo>
                  <a:pt x="752182" y="1451305"/>
                </a:lnTo>
                <a:lnTo>
                  <a:pt x="748182" y="1471002"/>
                </a:lnTo>
                <a:lnTo>
                  <a:pt x="752182" y="1490687"/>
                </a:lnTo>
                <a:lnTo>
                  <a:pt x="763079" y="1506816"/>
                </a:lnTo>
                <a:lnTo>
                  <a:pt x="779208" y="1517726"/>
                </a:lnTo>
                <a:lnTo>
                  <a:pt x="798906" y="1521726"/>
                </a:lnTo>
                <a:lnTo>
                  <a:pt x="1153972" y="1521726"/>
                </a:lnTo>
                <a:lnTo>
                  <a:pt x="1173657" y="1517726"/>
                </a:lnTo>
                <a:lnTo>
                  <a:pt x="1189786" y="1506816"/>
                </a:lnTo>
                <a:lnTo>
                  <a:pt x="1200683" y="1490687"/>
                </a:lnTo>
                <a:lnTo>
                  <a:pt x="1204696" y="1471002"/>
                </a:lnTo>
                <a:close/>
              </a:path>
              <a:path w="1466214" h="1826260">
                <a:moveTo>
                  <a:pt x="1204696" y="1047457"/>
                </a:moveTo>
                <a:lnTo>
                  <a:pt x="1200683" y="1027760"/>
                </a:lnTo>
                <a:lnTo>
                  <a:pt x="1189786" y="1011631"/>
                </a:lnTo>
                <a:lnTo>
                  <a:pt x="1173657" y="1000734"/>
                </a:lnTo>
                <a:lnTo>
                  <a:pt x="1153972" y="996734"/>
                </a:lnTo>
                <a:lnTo>
                  <a:pt x="735495" y="996734"/>
                </a:lnTo>
                <a:lnTo>
                  <a:pt x="715797" y="1000734"/>
                </a:lnTo>
                <a:lnTo>
                  <a:pt x="699668" y="1011631"/>
                </a:lnTo>
                <a:lnTo>
                  <a:pt x="688771" y="1027760"/>
                </a:lnTo>
                <a:lnTo>
                  <a:pt x="684771" y="1047457"/>
                </a:lnTo>
                <a:lnTo>
                  <a:pt x="688771" y="1067155"/>
                </a:lnTo>
                <a:lnTo>
                  <a:pt x="699668" y="1083284"/>
                </a:lnTo>
                <a:lnTo>
                  <a:pt x="715797" y="1094181"/>
                </a:lnTo>
                <a:lnTo>
                  <a:pt x="735495" y="1098181"/>
                </a:lnTo>
                <a:lnTo>
                  <a:pt x="1153972" y="1098181"/>
                </a:lnTo>
                <a:lnTo>
                  <a:pt x="1173657" y="1094181"/>
                </a:lnTo>
                <a:lnTo>
                  <a:pt x="1189786" y="1083284"/>
                </a:lnTo>
                <a:lnTo>
                  <a:pt x="1200683" y="1067155"/>
                </a:lnTo>
                <a:lnTo>
                  <a:pt x="1204696" y="1047457"/>
                </a:lnTo>
                <a:close/>
              </a:path>
              <a:path w="1466214" h="1826260">
                <a:moveTo>
                  <a:pt x="1204696" y="623900"/>
                </a:moveTo>
                <a:lnTo>
                  <a:pt x="1200683" y="604215"/>
                </a:lnTo>
                <a:lnTo>
                  <a:pt x="1189786" y="588086"/>
                </a:lnTo>
                <a:lnTo>
                  <a:pt x="1173657" y="577189"/>
                </a:lnTo>
                <a:lnTo>
                  <a:pt x="1153972" y="573176"/>
                </a:lnTo>
                <a:lnTo>
                  <a:pt x="735495" y="573176"/>
                </a:lnTo>
                <a:lnTo>
                  <a:pt x="715797" y="577189"/>
                </a:lnTo>
                <a:lnTo>
                  <a:pt x="699668" y="588086"/>
                </a:lnTo>
                <a:lnTo>
                  <a:pt x="688771" y="604215"/>
                </a:lnTo>
                <a:lnTo>
                  <a:pt x="684771" y="623900"/>
                </a:lnTo>
                <a:lnTo>
                  <a:pt x="688771" y="643597"/>
                </a:lnTo>
                <a:lnTo>
                  <a:pt x="699668" y="659739"/>
                </a:lnTo>
                <a:lnTo>
                  <a:pt x="715797" y="670636"/>
                </a:lnTo>
                <a:lnTo>
                  <a:pt x="735495" y="674636"/>
                </a:lnTo>
                <a:lnTo>
                  <a:pt x="1153972" y="674636"/>
                </a:lnTo>
                <a:lnTo>
                  <a:pt x="1173657" y="670636"/>
                </a:lnTo>
                <a:lnTo>
                  <a:pt x="1189786" y="659739"/>
                </a:lnTo>
                <a:lnTo>
                  <a:pt x="1200683" y="643597"/>
                </a:lnTo>
                <a:lnTo>
                  <a:pt x="1204696" y="623900"/>
                </a:lnTo>
                <a:close/>
              </a:path>
              <a:path w="1466214" h="1826260">
                <a:moveTo>
                  <a:pt x="1465922" y="281520"/>
                </a:moveTo>
                <a:lnTo>
                  <a:pt x="1457845" y="232321"/>
                </a:lnTo>
                <a:lnTo>
                  <a:pt x="1435404" y="189814"/>
                </a:lnTo>
                <a:lnTo>
                  <a:pt x="1401279" y="156438"/>
                </a:lnTo>
                <a:lnTo>
                  <a:pt x="1364475" y="137833"/>
                </a:lnTo>
                <a:lnTo>
                  <a:pt x="1364475" y="1666278"/>
                </a:lnTo>
                <a:lnTo>
                  <a:pt x="1360043" y="1687842"/>
                </a:lnTo>
                <a:lnTo>
                  <a:pt x="1347990" y="1705597"/>
                </a:lnTo>
                <a:lnTo>
                  <a:pt x="1330236" y="1717636"/>
                </a:lnTo>
                <a:lnTo>
                  <a:pt x="1308684" y="1722081"/>
                </a:lnTo>
                <a:lnTo>
                  <a:pt x="157238" y="1722081"/>
                </a:lnTo>
                <a:lnTo>
                  <a:pt x="135686" y="1717636"/>
                </a:lnTo>
                <a:lnTo>
                  <a:pt x="117932" y="1705597"/>
                </a:lnTo>
                <a:lnTo>
                  <a:pt x="105892" y="1687842"/>
                </a:lnTo>
                <a:lnTo>
                  <a:pt x="101447" y="1666278"/>
                </a:lnTo>
                <a:lnTo>
                  <a:pt x="101447" y="281520"/>
                </a:lnTo>
                <a:lnTo>
                  <a:pt x="105892" y="259956"/>
                </a:lnTo>
                <a:lnTo>
                  <a:pt x="117932" y="242201"/>
                </a:lnTo>
                <a:lnTo>
                  <a:pt x="135686" y="230162"/>
                </a:lnTo>
                <a:lnTo>
                  <a:pt x="157238" y="225717"/>
                </a:lnTo>
                <a:lnTo>
                  <a:pt x="393103" y="225717"/>
                </a:lnTo>
                <a:lnTo>
                  <a:pt x="367741" y="284048"/>
                </a:lnTo>
                <a:lnTo>
                  <a:pt x="362750" y="301574"/>
                </a:lnTo>
                <a:lnTo>
                  <a:pt x="363943" y="325272"/>
                </a:lnTo>
                <a:lnTo>
                  <a:pt x="378447" y="346113"/>
                </a:lnTo>
                <a:lnTo>
                  <a:pt x="413397" y="355066"/>
                </a:lnTo>
                <a:lnTo>
                  <a:pt x="1049985" y="355066"/>
                </a:lnTo>
                <a:lnTo>
                  <a:pt x="1082802" y="346113"/>
                </a:lnTo>
                <a:lnTo>
                  <a:pt x="1097546" y="325272"/>
                </a:lnTo>
                <a:lnTo>
                  <a:pt x="1099921" y="301574"/>
                </a:lnTo>
                <a:lnTo>
                  <a:pt x="1095641" y="284048"/>
                </a:lnTo>
                <a:lnTo>
                  <a:pt x="1082408" y="253619"/>
                </a:lnTo>
                <a:lnTo>
                  <a:pt x="1070279" y="225717"/>
                </a:lnTo>
                <a:lnTo>
                  <a:pt x="1306144" y="225717"/>
                </a:lnTo>
                <a:lnTo>
                  <a:pt x="1327696" y="230162"/>
                </a:lnTo>
                <a:lnTo>
                  <a:pt x="1345450" y="242201"/>
                </a:lnTo>
                <a:lnTo>
                  <a:pt x="1357503" y="259956"/>
                </a:lnTo>
                <a:lnTo>
                  <a:pt x="1361948" y="281520"/>
                </a:lnTo>
                <a:lnTo>
                  <a:pt x="1361948" y="1666278"/>
                </a:lnTo>
                <a:lnTo>
                  <a:pt x="1364475" y="1666278"/>
                </a:lnTo>
                <a:lnTo>
                  <a:pt x="1364475" y="137833"/>
                </a:lnTo>
                <a:lnTo>
                  <a:pt x="1358138" y="134620"/>
                </a:lnTo>
                <a:lnTo>
                  <a:pt x="1308684" y="126809"/>
                </a:lnTo>
                <a:lnTo>
                  <a:pt x="1029690" y="126809"/>
                </a:lnTo>
                <a:lnTo>
                  <a:pt x="1017943" y="98920"/>
                </a:lnTo>
                <a:lnTo>
                  <a:pt x="989114" y="30441"/>
                </a:lnTo>
                <a:lnTo>
                  <a:pt x="981621" y="18186"/>
                </a:lnTo>
                <a:lnTo>
                  <a:pt x="976439" y="13474"/>
                </a:lnTo>
                <a:lnTo>
                  <a:pt x="976439" y="253619"/>
                </a:lnTo>
                <a:lnTo>
                  <a:pt x="492023" y="253619"/>
                </a:lnTo>
                <a:lnTo>
                  <a:pt x="503910" y="225717"/>
                </a:lnTo>
                <a:lnTo>
                  <a:pt x="557961" y="98920"/>
                </a:lnTo>
                <a:lnTo>
                  <a:pt x="910488" y="98920"/>
                </a:lnTo>
                <a:lnTo>
                  <a:pt x="976439" y="253619"/>
                </a:lnTo>
                <a:lnTo>
                  <a:pt x="976439" y="13474"/>
                </a:lnTo>
                <a:lnTo>
                  <a:pt x="971042" y="8559"/>
                </a:lnTo>
                <a:lnTo>
                  <a:pt x="958088" y="2260"/>
                </a:lnTo>
                <a:lnTo>
                  <a:pt x="943470" y="0"/>
                </a:lnTo>
                <a:lnTo>
                  <a:pt x="522452" y="0"/>
                </a:lnTo>
                <a:lnTo>
                  <a:pt x="484301" y="18186"/>
                </a:lnTo>
                <a:lnTo>
                  <a:pt x="436219" y="126809"/>
                </a:lnTo>
                <a:lnTo>
                  <a:pt x="157238" y="126809"/>
                </a:lnTo>
                <a:lnTo>
                  <a:pt x="107772" y="134886"/>
                </a:lnTo>
                <a:lnTo>
                  <a:pt x="64643" y="157327"/>
                </a:lnTo>
                <a:lnTo>
                  <a:pt x="30505" y="191452"/>
                </a:lnTo>
                <a:lnTo>
                  <a:pt x="8077" y="234581"/>
                </a:lnTo>
                <a:lnTo>
                  <a:pt x="0" y="284048"/>
                </a:lnTo>
                <a:lnTo>
                  <a:pt x="0" y="1668830"/>
                </a:lnTo>
                <a:lnTo>
                  <a:pt x="8077" y="1718297"/>
                </a:lnTo>
                <a:lnTo>
                  <a:pt x="30505" y="1761426"/>
                </a:lnTo>
                <a:lnTo>
                  <a:pt x="64643" y="1795551"/>
                </a:lnTo>
                <a:lnTo>
                  <a:pt x="107772" y="1817992"/>
                </a:lnTo>
                <a:lnTo>
                  <a:pt x="157238" y="1826069"/>
                </a:lnTo>
                <a:lnTo>
                  <a:pt x="1308684" y="1826069"/>
                </a:lnTo>
                <a:lnTo>
                  <a:pt x="1358138" y="1817992"/>
                </a:lnTo>
                <a:lnTo>
                  <a:pt x="1401279" y="1795551"/>
                </a:lnTo>
                <a:lnTo>
                  <a:pt x="1435404" y="1761426"/>
                </a:lnTo>
                <a:lnTo>
                  <a:pt x="1455877" y="1722081"/>
                </a:lnTo>
                <a:lnTo>
                  <a:pt x="1465922" y="1668830"/>
                </a:lnTo>
                <a:lnTo>
                  <a:pt x="1465922" y="28152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556196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5" dirty="0"/>
              <a:t>M</a:t>
            </a:r>
            <a:r>
              <a:rPr spc="-100" dirty="0"/>
              <a:t>I</a:t>
            </a:r>
            <a:r>
              <a:rPr spc="-114" dirty="0"/>
              <a:t>J</a:t>
            </a:r>
            <a:r>
              <a:rPr spc="15" dirty="0"/>
              <a:t>N</a:t>
            </a:r>
            <a:r>
              <a:rPr spc="5" dirty="0"/>
              <a:t> [</a:t>
            </a:r>
            <a:r>
              <a:rPr spc="-1120" dirty="0"/>
              <a:t> </a:t>
            </a:r>
            <a:r>
              <a:rPr spc="-204" dirty="0"/>
              <a:t>T</a:t>
            </a:r>
            <a:r>
              <a:rPr spc="-70" dirty="0"/>
              <a:t>O</a:t>
            </a:r>
            <a:r>
              <a:rPr spc="10" dirty="0"/>
              <a:t>P</a:t>
            </a:r>
            <a:r>
              <a:rPr spc="-1120" dirty="0"/>
              <a:t> </a:t>
            </a:r>
            <a:r>
              <a:rPr spc="5" dirty="0"/>
              <a:t>]</a:t>
            </a:r>
            <a:r>
              <a:rPr spc="-1120" dirty="0"/>
              <a:t> </a:t>
            </a:r>
            <a:r>
              <a:rPr spc="-130" dirty="0"/>
              <a:t>J</a:t>
            </a:r>
            <a:r>
              <a:rPr spc="-75" dirty="0"/>
              <a:t>O</a:t>
            </a:r>
            <a:r>
              <a:rPr spc="15" dirty="0"/>
              <a:t>B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54430" y="1226698"/>
            <a:ext cx="18943955" cy="9705340"/>
            <a:chOff x="654430" y="1226698"/>
            <a:chExt cx="18943955" cy="9705340"/>
          </a:xfrm>
        </p:grpSpPr>
        <p:sp>
          <p:nvSpPr>
            <p:cNvPr id="4" name="object 4"/>
            <p:cNvSpPr/>
            <p:nvPr/>
          </p:nvSpPr>
          <p:spPr>
            <a:xfrm>
              <a:off x="11706449" y="7245852"/>
              <a:ext cx="4034154" cy="908050"/>
            </a:xfrm>
            <a:custGeom>
              <a:avLst/>
              <a:gdLst/>
              <a:ahLst/>
              <a:cxnLst/>
              <a:rect l="l" t="t" r="r" b="b"/>
              <a:pathLst>
                <a:path w="4034155" h="908050">
                  <a:moveTo>
                    <a:pt x="0" y="0"/>
                  </a:moveTo>
                  <a:lnTo>
                    <a:pt x="4034013" y="907543"/>
                  </a:lnTo>
                </a:path>
              </a:pathLst>
            </a:custGeom>
            <a:ln w="104708">
              <a:solidFill>
                <a:srgbClr val="565A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357083" y="6101397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565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76770" y="5800870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11815" y="5197404"/>
              <a:ext cx="2849880" cy="711835"/>
            </a:xfrm>
            <a:custGeom>
              <a:avLst/>
              <a:gdLst/>
              <a:ahLst/>
              <a:cxnLst/>
              <a:rect l="l" t="t" r="r" b="b"/>
              <a:pathLst>
                <a:path w="2849880" h="711835">
                  <a:moveTo>
                    <a:pt x="2849881" y="0"/>
                  </a:moveTo>
                  <a:lnTo>
                    <a:pt x="0" y="711350"/>
                  </a:lnTo>
                </a:path>
              </a:pathLst>
            </a:custGeom>
            <a:ln w="104708">
              <a:solidFill>
                <a:srgbClr val="502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422987" y="1226698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42673" y="1467120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73231" y="4900507"/>
              <a:ext cx="3813175" cy="649605"/>
            </a:xfrm>
            <a:custGeom>
              <a:avLst/>
              <a:gdLst/>
              <a:ahLst/>
              <a:cxnLst/>
              <a:rect l="l" t="t" r="r" b="b"/>
              <a:pathLst>
                <a:path w="3813175" h="649604">
                  <a:moveTo>
                    <a:pt x="0" y="0"/>
                  </a:moveTo>
                  <a:lnTo>
                    <a:pt x="3812889" y="649058"/>
                  </a:lnTo>
                </a:path>
              </a:pathLst>
            </a:custGeom>
            <a:ln w="104708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4744" y="2646005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4430" y="2345478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413610" y="7537943"/>
              <a:ext cx="3286760" cy="709930"/>
            </a:xfrm>
            <a:custGeom>
              <a:avLst/>
              <a:gdLst/>
              <a:ahLst/>
              <a:cxnLst/>
              <a:rect l="l" t="t" r="r" b="b"/>
              <a:pathLst>
                <a:path w="3286759" h="709929">
                  <a:moveTo>
                    <a:pt x="3286695" y="0"/>
                  </a:moveTo>
                  <a:lnTo>
                    <a:pt x="0" y="709768"/>
                  </a:lnTo>
                </a:path>
              </a:pathLst>
            </a:custGeom>
            <a:ln w="104708">
              <a:solidFill>
                <a:srgbClr val="F5C1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36556" y="6690885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92566" y="6613387"/>
              <a:ext cx="4241165" cy="4241165"/>
            </a:xfrm>
            <a:custGeom>
              <a:avLst/>
              <a:gdLst/>
              <a:ahLst/>
              <a:cxnLst/>
              <a:rect l="l" t="t" r="r" b="b"/>
              <a:pathLst>
                <a:path w="4241165" h="4241165">
                  <a:moveTo>
                    <a:pt x="2120354" y="0"/>
                  </a:moveTo>
                  <a:lnTo>
                    <a:pt x="2072355" y="532"/>
                  </a:lnTo>
                  <a:lnTo>
                    <a:pt x="2024618" y="2122"/>
                  </a:lnTo>
                  <a:lnTo>
                    <a:pt x="1977153" y="4759"/>
                  </a:lnTo>
                  <a:lnTo>
                    <a:pt x="1929970" y="8431"/>
                  </a:lnTo>
                  <a:lnTo>
                    <a:pt x="1883083" y="13126"/>
                  </a:lnTo>
                  <a:lnTo>
                    <a:pt x="1836501" y="18835"/>
                  </a:lnTo>
                  <a:lnTo>
                    <a:pt x="1790236" y="25545"/>
                  </a:lnTo>
                  <a:lnTo>
                    <a:pt x="1744300" y="33245"/>
                  </a:lnTo>
                  <a:lnTo>
                    <a:pt x="1698703" y="41925"/>
                  </a:lnTo>
                  <a:lnTo>
                    <a:pt x="1653456" y="51572"/>
                  </a:lnTo>
                  <a:lnTo>
                    <a:pt x="1608571" y="62176"/>
                  </a:lnTo>
                  <a:lnTo>
                    <a:pt x="1564060" y="73725"/>
                  </a:lnTo>
                  <a:lnTo>
                    <a:pt x="1519933" y="86209"/>
                  </a:lnTo>
                  <a:lnTo>
                    <a:pt x="1476201" y="99615"/>
                  </a:lnTo>
                  <a:lnTo>
                    <a:pt x="1432876" y="113933"/>
                  </a:lnTo>
                  <a:lnTo>
                    <a:pt x="1389969" y="129152"/>
                  </a:lnTo>
                  <a:lnTo>
                    <a:pt x="1347491" y="145260"/>
                  </a:lnTo>
                  <a:lnTo>
                    <a:pt x="1305454" y="162246"/>
                  </a:lnTo>
                  <a:lnTo>
                    <a:pt x="1263868" y="180099"/>
                  </a:lnTo>
                  <a:lnTo>
                    <a:pt x="1222745" y="198808"/>
                  </a:lnTo>
                  <a:lnTo>
                    <a:pt x="1182097" y="218361"/>
                  </a:lnTo>
                  <a:lnTo>
                    <a:pt x="1141933" y="238747"/>
                  </a:lnTo>
                  <a:lnTo>
                    <a:pt x="1102266" y="259955"/>
                  </a:lnTo>
                  <a:lnTo>
                    <a:pt x="1063107" y="281974"/>
                  </a:lnTo>
                  <a:lnTo>
                    <a:pt x="1024467" y="304792"/>
                  </a:lnTo>
                  <a:lnTo>
                    <a:pt x="986357" y="328399"/>
                  </a:lnTo>
                  <a:lnTo>
                    <a:pt x="948788" y="352783"/>
                  </a:lnTo>
                  <a:lnTo>
                    <a:pt x="911772" y="377932"/>
                  </a:lnTo>
                  <a:lnTo>
                    <a:pt x="875320" y="403836"/>
                  </a:lnTo>
                  <a:lnTo>
                    <a:pt x="839443" y="430484"/>
                  </a:lnTo>
                  <a:lnTo>
                    <a:pt x="804153" y="457864"/>
                  </a:lnTo>
                  <a:lnTo>
                    <a:pt x="769459" y="485965"/>
                  </a:lnTo>
                  <a:lnTo>
                    <a:pt x="735375" y="514775"/>
                  </a:lnTo>
                  <a:lnTo>
                    <a:pt x="701911" y="544284"/>
                  </a:lnTo>
                  <a:lnTo>
                    <a:pt x="669077" y="574481"/>
                  </a:lnTo>
                  <a:lnTo>
                    <a:pt x="636887" y="605353"/>
                  </a:lnTo>
                  <a:lnTo>
                    <a:pt x="605349" y="636891"/>
                  </a:lnTo>
                  <a:lnTo>
                    <a:pt x="574477" y="669081"/>
                  </a:lnTo>
                  <a:lnTo>
                    <a:pt x="544281" y="701915"/>
                  </a:lnTo>
                  <a:lnTo>
                    <a:pt x="514772" y="735379"/>
                  </a:lnTo>
                  <a:lnTo>
                    <a:pt x="485961" y="769464"/>
                  </a:lnTo>
                  <a:lnTo>
                    <a:pt x="457861" y="804157"/>
                  </a:lnTo>
                  <a:lnTo>
                    <a:pt x="430481" y="839448"/>
                  </a:lnTo>
                  <a:lnTo>
                    <a:pt x="403833" y="875325"/>
                  </a:lnTo>
                  <a:lnTo>
                    <a:pt x="377929" y="911777"/>
                  </a:lnTo>
                  <a:lnTo>
                    <a:pt x="352780" y="948793"/>
                  </a:lnTo>
                  <a:lnTo>
                    <a:pt x="328396" y="986362"/>
                  </a:lnTo>
                  <a:lnTo>
                    <a:pt x="304790" y="1024472"/>
                  </a:lnTo>
                  <a:lnTo>
                    <a:pt x="281971" y="1063112"/>
                  </a:lnTo>
                  <a:lnTo>
                    <a:pt x="259953" y="1102271"/>
                  </a:lnTo>
                  <a:lnTo>
                    <a:pt x="238745" y="1141938"/>
                  </a:lnTo>
                  <a:lnTo>
                    <a:pt x="218359" y="1182101"/>
                  </a:lnTo>
                  <a:lnTo>
                    <a:pt x="198806" y="1222750"/>
                  </a:lnTo>
                  <a:lnTo>
                    <a:pt x="180097" y="1263873"/>
                  </a:lnTo>
                  <a:lnTo>
                    <a:pt x="162245" y="1305458"/>
                  </a:lnTo>
                  <a:lnTo>
                    <a:pt x="145259" y="1347496"/>
                  </a:lnTo>
                  <a:lnTo>
                    <a:pt x="129151" y="1389973"/>
                  </a:lnTo>
                  <a:lnTo>
                    <a:pt x="113932" y="1432880"/>
                  </a:lnTo>
                  <a:lnTo>
                    <a:pt x="99614" y="1476205"/>
                  </a:lnTo>
                  <a:lnTo>
                    <a:pt x="86208" y="1519936"/>
                  </a:lnTo>
                  <a:lnTo>
                    <a:pt x="73724" y="1564064"/>
                  </a:lnTo>
                  <a:lnTo>
                    <a:pt x="62175" y="1608575"/>
                  </a:lnTo>
                  <a:lnTo>
                    <a:pt x="51571" y="1653459"/>
                  </a:lnTo>
                  <a:lnTo>
                    <a:pt x="41924" y="1698706"/>
                  </a:lnTo>
                  <a:lnTo>
                    <a:pt x="33245" y="1744303"/>
                  </a:lnTo>
                  <a:lnTo>
                    <a:pt x="25545" y="1790239"/>
                  </a:lnTo>
                  <a:lnTo>
                    <a:pt x="18835" y="1836503"/>
                  </a:lnTo>
                  <a:lnTo>
                    <a:pt x="13126" y="1883085"/>
                  </a:lnTo>
                  <a:lnTo>
                    <a:pt x="8431" y="1929972"/>
                  </a:lnTo>
                  <a:lnTo>
                    <a:pt x="4759" y="1977154"/>
                  </a:lnTo>
                  <a:lnTo>
                    <a:pt x="2122" y="2024619"/>
                  </a:lnTo>
                  <a:lnTo>
                    <a:pt x="532" y="2072356"/>
                  </a:lnTo>
                  <a:lnTo>
                    <a:pt x="0" y="2120354"/>
                  </a:lnTo>
                  <a:lnTo>
                    <a:pt x="532" y="2168352"/>
                  </a:lnTo>
                  <a:lnTo>
                    <a:pt x="2122" y="2216090"/>
                  </a:lnTo>
                  <a:lnTo>
                    <a:pt x="4759" y="2263555"/>
                  </a:lnTo>
                  <a:lnTo>
                    <a:pt x="8431" y="2310737"/>
                  </a:lnTo>
                  <a:lnTo>
                    <a:pt x="13126" y="2357625"/>
                  </a:lnTo>
                  <a:lnTo>
                    <a:pt x="18835" y="2404206"/>
                  </a:lnTo>
                  <a:lnTo>
                    <a:pt x="25545" y="2450471"/>
                  </a:lnTo>
                  <a:lnTo>
                    <a:pt x="33245" y="2496408"/>
                  </a:lnTo>
                  <a:lnTo>
                    <a:pt x="41924" y="2542005"/>
                  </a:lnTo>
                  <a:lnTo>
                    <a:pt x="51571" y="2587251"/>
                  </a:lnTo>
                  <a:lnTo>
                    <a:pt x="62175" y="2632136"/>
                  </a:lnTo>
                  <a:lnTo>
                    <a:pt x="73724" y="2676648"/>
                  </a:lnTo>
                  <a:lnTo>
                    <a:pt x="86208" y="2720775"/>
                  </a:lnTo>
                  <a:lnTo>
                    <a:pt x="99614" y="2764507"/>
                  </a:lnTo>
                  <a:lnTo>
                    <a:pt x="113932" y="2807832"/>
                  </a:lnTo>
                  <a:lnTo>
                    <a:pt x="129151" y="2850739"/>
                  </a:lnTo>
                  <a:lnTo>
                    <a:pt x="145259" y="2893216"/>
                  </a:lnTo>
                  <a:lnTo>
                    <a:pt x="162245" y="2935254"/>
                  </a:lnTo>
                  <a:lnTo>
                    <a:pt x="180097" y="2976839"/>
                  </a:lnTo>
                  <a:lnTo>
                    <a:pt x="198806" y="3017962"/>
                  </a:lnTo>
                  <a:lnTo>
                    <a:pt x="218359" y="3058611"/>
                  </a:lnTo>
                  <a:lnTo>
                    <a:pt x="238745" y="3098774"/>
                  </a:lnTo>
                  <a:lnTo>
                    <a:pt x="259953" y="3138441"/>
                  </a:lnTo>
                  <a:lnTo>
                    <a:pt x="281971" y="3177600"/>
                  </a:lnTo>
                  <a:lnTo>
                    <a:pt x="304790" y="3216241"/>
                  </a:lnTo>
                  <a:lnTo>
                    <a:pt x="328396" y="3254351"/>
                  </a:lnTo>
                  <a:lnTo>
                    <a:pt x="352780" y="3291919"/>
                  </a:lnTo>
                  <a:lnTo>
                    <a:pt x="377929" y="3328935"/>
                  </a:lnTo>
                  <a:lnTo>
                    <a:pt x="403833" y="3365387"/>
                  </a:lnTo>
                  <a:lnTo>
                    <a:pt x="430481" y="3401264"/>
                  </a:lnTo>
                  <a:lnTo>
                    <a:pt x="457861" y="3436555"/>
                  </a:lnTo>
                  <a:lnTo>
                    <a:pt x="485961" y="3471248"/>
                  </a:lnTo>
                  <a:lnTo>
                    <a:pt x="514772" y="3505332"/>
                  </a:lnTo>
                  <a:lnTo>
                    <a:pt x="544281" y="3538797"/>
                  </a:lnTo>
                  <a:lnTo>
                    <a:pt x="574477" y="3571630"/>
                  </a:lnTo>
                  <a:lnTo>
                    <a:pt x="605349" y="3603821"/>
                  </a:lnTo>
                  <a:lnTo>
                    <a:pt x="636887" y="3635358"/>
                  </a:lnTo>
                  <a:lnTo>
                    <a:pt x="669077" y="3666231"/>
                  </a:lnTo>
                  <a:lnTo>
                    <a:pt x="701911" y="3696427"/>
                  </a:lnTo>
                  <a:lnTo>
                    <a:pt x="735375" y="3725936"/>
                  </a:lnTo>
                  <a:lnTo>
                    <a:pt x="769459" y="3754746"/>
                  </a:lnTo>
                  <a:lnTo>
                    <a:pt x="804153" y="3782847"/>
                  </a:lnTo>
                  <a:lnTo>
                    <a:pt x="839443" y="3810227"/>
                  </a:lnTo>
                  <a:lnTo>
                    <a:pt x="875320" y="3836874"/>
                  </a:lnTo>
                  <a:lnTo>
                    <a:pt x="911772" y="3862778"/>
                  </a:lnTo>
                  <a:lnTo>
                    <a:pt x="948788" y="3887928"/>
                  </a:lnTo>
                  <a:lnTo>
                    <a:pt x="986357" y="3912311"/>
                  </a:lnTo>
                  <a:lnTo>
                    <a:pt x="1024467" y="3935918"/>
                  </a:lnTo>
                  <a:lnTo>
                    <a:pt x="1063107" y="3958736"/>
                  </a:lnTo>
                  <a:lnTo>
                    <a:pt x="1102266" y="3980755"/>
                  </a:lnTo>
                  <a:lnTo>
                    <a:pt x="1141933" y="4001963"/>
                  </a:lnTo>
                  <a:lnTo>
                    <a:pt x="1182097" y="4022349"/>
                  </a:lnTo>
                  <a:lnTo>
                    <a:pt x="1222745" y="4041902"/>
                  </a:lnTo>
                  <a:lnTo>
                    <a:pt x="1263868" y="4060610"/>
                  </a:lnTo>
                  <a:lnTo>
                    <a:pt x="1305454" y="4078463"/>
                  </a:lnTo>
                  <a:lnTo>
                    <a:pt x="1347491" y="4095449"/>
                  </a:lnTo>
                  <a:lnTo>
                    <a:pt x="1389969" y="4111557"/>
                  </a:lnTo>
                  <a:lnTo>
                    <a:pt x="1432876" y="4126775"/>
                  </a:lnTo>
                  <a:lnTo>
                    <a:pt x="1476201" y="4141093"/>
                  </a:lnTo>
                  <a:lnTo>
                    <a:pt x="1519933" y="4154500"/>
                  </a:lnTo>
                  <a:lnTo>
                    <a:pt x="1564060" y="4166983"/>
                  </a:lnTo>
                  <a:lnTo>
                    <a:pt x="1608571" y="4178532"/>
                  </a:lnTo>
                  <a:lnTo>
                    <a:pt x="1653456" y="4189136"/>
                  </a:lnTo>
                  <a:lnTo>
                    <a:pt x="1698703" y="4198783"/>
                  </a:lnTo>
                  <a:lnTo>
                    <a:pt x="1744300" y="4207463"/>
                  </a:lnTo>
                  <a:lnTo>
                    <a:pt x="1790236" y="4215163"/>
                  </a:lnTo>
                  <a:lnTo>
                    <a:pt x="1836501" y="4221873"/>
                  </a:lnTo>
                  <a:lnTo>
                    <a:pt x="1883083" y="4227581"/>
                  </a:lnTo>
                  <a:lnTo>
                    <a:pt x="1929970" y="4232277"/>
                  </a:lnTo>
                  <a:lnTo>
                    <a:pt x="1977153" y="4235949"/>
                  </a:lnTo>
                  <a:lnTo>
                    <a:pt x="2024618" y="4238585"/>
                  </a:lnTo>
                  <a:lnTo>
                    <a:pt x="2072355" y="4240176"/>
                  </a:lnTo>
                  <a:lnTo>
                    <a:pt x="2120354" y="4240708"/>
                  </a:lnTo>
                  <a:lnTo>
                    <a:pt x="2168352" y="4240176"/>
                  </a:lnTo>
                  <a:lnTo>
                    <a:pt x="2216090" y="4238585"/>
                  </a:lnTo>
                  <a:lnTo>
                    <a:pt x="2263555" y="4235949"/>
                  </a:lnTo>
                  <a:lnTo>
                    <a:pt x="2310737" y="4232277"/>
                  </a:lnTo>
                  <a:lnTo>
                    <a:pt x="2357625" y="4227581"/>
                  </a:lnTo>
                  <a:lnTo>
                    <a:pt x="2404206" y="4221873"/>
                  </a:lnTo>
                  <a:lnTo>
                    <a:pt x="2450471" y="4215163"/>
                  </a:lnTo>
                  <a:lnTo>
                    <a:pt x="2496408" y="4207463"/>
                  </a:lnTo>
                  <a:lnTo>
                    <a:pt x="2542005" y="4198783"/>
                  </a:lnTo>
                  <a:lnTo>
                    <a:pt x="2587251" y="4189136"/>
                  </a:lnTo>
                  <a:lnTo>
                    <a:pt x="2632136" y="4178532"/>
                  </a:lnTo>
                  <a:lnTo>
                    <a:pt x="2676648" y="4166983"/>
                  </a:lnTo>
                  <a:lnTo>
                    <a:pt x="2720775" y="4154500"/>
                  </a:lnTo>
                  <a:lnTo>
                    <a:pt x="2764507" y="4141093"/>
                  </a:lnTo>
                  <a:lnTo>
                    <a:pt x="2807832" y="4126775"/>
                  </a:lnTo>
                  <a:lnTo>
                    <a:pt x="2850739" y="4111557"/>
                  </a:lnTo>
                  <a:lnTo>
                    <a:pt x="2893216" y="4095449"/>
                  </a:lnTo>
                  <a:lnTo>
                    <a:pt x="2935254" y="4078463"/>
                  </a:lnTo>
                  <a:lnTo>
                    <a:pt x="2976839" y="4060610"/>
                  </a:lnTo>
                  <a:lnTo>
                    <a:pt x="3017962" y="4041902"/>
                  </a:lnTo>
                  <a:lnTo>
                    <a:pt x="3058611" y="4022349"/>
                  </a:lnTo>
                  <a:lnTo>
                    <a:pt x="3098774" y="4001963"/>
                  </a:lnTo>
                  <a:lnTo>
                    <a:pt x="3138441" y="3980755"/>
                  </a:lnTo>
                  <a:lnTo>
                    <a:pt x="3177600" y="3958736"/>
                  </a:lnTo>
                  <a:lnTo>
                    <a:pt x="3216241" y="3935918"/>
                  </a:lnTo>
                  <a:lnTo>
                    <a:pt x="3254351" y="3912311"/>
                  </a:lnTo>
                  <a:lnTo>
                    <a:pt x="3291919" y="3887928"/>
                  </a:lnTo>
                  <a:lnTo>
                    <a:pt x="3328935" y="3862778"/>
                  </a:lnTo>
                  <a:lnTo>
                    <a:pt x="3365387" y="3836874"/>
                  </a:lnTo>
                  <a:lnTo>
                    <a:pt x="3401264" y="3810227"/>
                  </a:lnTo>
                  <a:lnTo>
                    <a:pt x="3436555" y="3782847"/>
                  </a:lnTo>
                  <a:lnTo>
                    <a:pt x="3471248" y="3754746"/>
                  </a:lnTo>
                  <a:lnTo>
                    <a:pt x="3505332" y="3725936"/>
                  </a:lnTo>
                  <a:lnTo>
                    <a:pt x="3538797" y="3696427"/>
                  </a:lnTo>
                  <a:lnTo>
                    <a:pt x="3571630" y="3666231"/>
                  </a:lnTo>
                  <a:lnTo>
                    <a:pt x="3603821" y="3635358"/>
                  </a:lnTo>
                  <a:lnTo>
                    <a:pt x="3635358" y="3603821"/>
                  </a:lnTo>
                  <a:lnTo>
                    <a:pt x="3666231" y="3571630"/>
                  </a:lnTo>
                  <a:lnTo>
                    <a:pt x="3696427" y="3538797"/>
                  </a:lnTo>
                  <a:lnTo>
                    <a:pt x="3725936" y="3505332"/>
                  </a:lnTo>
                  <a:lnTo>
                    <a:pt x="3754746" y="3471248"/>
                  </a:lnTo>
                  <a:lnTo>
                    <a:pt x="3782847" y="3436555"/>
                  </a:lnTo>
                  <a:lnTo>
                    <a:pt x="3810227" y="3401264"/>
                  </a:lnTo>
                  <a:lnTo>
                    <a:pt x="3836874" y="3365387"/>
                  </a:lnTo>
                  <a:lnTo>
                    <a:pt x="3862778" y="3328935"/>
                  </a:lnTo>
                  <a:lnTo>
                    <a:pt x="3887928" y="3291919"/>
                  </a:lnTo>
                  <a:lnTo>
                    <a:pt x="3912311" y="3254351"/>
                  </a:lnTo>
                  <a:lnTo>
                    <a:pt x="3935918" y="3216241"/>
                  </a:lnTo>
                  <a:lnTo>
                    <a:pt x="3958736" y="3177600"/>
                  </a:lnTo>
                  <a:lnTo>
                    <a:pt x="3980755" y="3138441"/>
                  </a:lnTo>
                  <a:lnTo>
                    <a:pt x="4001963" y="3098774"/>
                  </a:lnTo>
                  <a:lnTo>
                    <a:pt x="4022349" y="3058611"/>
                  </a:lnTo>
                  <a:lnTo>
                    <a:pt x="4041902" y="3017962"/>
                  </a:lnTo>
                  <a:lnTo>
                    <a:pt x="4060610" y="2976839"/>
                  </a:lnTo>
                  <a:lnTo>
                    <a:pt x="4078463" y="2935254"/>
                  </a:lnTo>
                  <a:lnTo>
                    <a:pt x="4095449" y="2893216"/>
                  </a:lnTo>
                  <a:lnTo>
                    <a:pt x="4111557" y="2850739"/>
                  </a:lnTo>
                  <a:lnTo>
                    <a:pt x="4126775" y="2807832"/>
                  </a:lnTo>
                  <a:lnTo>
                    <a:pt x="4141093" y="2764507"/>
                  </a:lnTo>
                  <a:lnTo>
                    <a:pt x="4154500" y="2720775"/>
                  </a:lnTo>
                  <a:lnTo>
                    <a:pt x="4166983" y="2676648"/>
                  </a:lnTo>
                  <a:lnTo>
                    <a:pt x="4178532" y="2632136"/>
                  </a:lnTo>
                  <a:lnTo>
                    <a:pt x="4189136" y="2587251"/>
                  </a:lnTo>
                  <a:lnTo>
                    <a:pt x="4198783" y="2542005"/>
                  </a:lnTo>
                  <a:lnTo>
                    <a:pt x="4207463" y="2496408"/>
                  </a:lnTo>
                  <a:lnTo>
                    <a:pt x="4215163" y="2450471"/>
                  </a:lnTo>
                  <a:lnTo>
                    <a:pt x="4221873" y="2404206"/>
                  </a:lnTo>
                  <a:lnTo>
                    <a:pt x="4227581" y="2357625"/>
                  </a:lnTo>
                  <a:lnTo>
                    <a:pt x="4232277" y="2310737"/>
                  </a:lnTo>
                  <a:lnTo>
                    <a:pt x="4235949" y="2263555"/>
                  </a:lnTo>
                  <a:lnTo>
                    <a:pt x="4238585" y="2216090"/>
                  </a:lnTo>
                  <a:lnTo>
                    <a:pt x="4240176" y="2168352"/>
                  </a:lnTo>
                  <a:lnTo>
                    <a:pt x="4240708" y="2120354"/>
                  </a:lnTo>
                  <a:lnTo>
                    <a:pt x="4240176" y="2072356"/>
                  </a:lnTo>
                  <a:lnTo>
                    <a:pt x="4238585" y="2024619"/>
                  </a:lnTo>
                  <a:lnTo>
                    <a:pt x="4235949" y="1977154"/>
                  </a:lnTo>
                  <a:lnTo>
                    <a:pt x="4232277" y="1929972"/>
                  </a:lnTo>
                  <a:lnTo>
                    <a:pt x="4227581" y="1883085"/>
                  </a:lnTo>
                  <a:lnTo>
                    <a:pt x="4221873" y="1836503"/>
                  </a:lnTo>
                  <a:lnTo>
                    <a:pt x="4215163" y="1790239"/>
                  </a:lnTo>
                  <a:lnTo>
                    <a:pt x="4207463" y="1744303"/>
                  </a:lnTo>
                  <a:lnTo>
                    <a:pt x="4198783" y="1698706"/>
                  </a:lnTo>
                  <a:lnTo>
                    <a:pt x="4189136" y="1653459"/>
                  </a:lnTo>
                  <a:lnTo>
                    <a:pt x="4178532" y="1608575"/>
                  </a:lnTo>
                  <a:lnTo>
                    <a:pt x="4166983" y="1564064"/>
                  </a:lnTo>
                  <a:lnTo>
                    <a:pt x="4154500" y="1519936"/>
                  </a:lnTo>
                  <a:lnTo>
                    <a:pt x="4141093" y="1476205"/>
                  </a:lnTo>
                  <a:lnTo>
                    <a:pt x="4126775" y="1432880"/>
                  </a:lnTo>
                  <a:lnTo>
                    <a:pt x="4111557" y="1389973"/>
                  </a:lnTo>
                  <a:lnTo>
                    <a:pt x="4095449" y="1347496"/>
                  </a:lnTo>
                  <a:lnTo>
                    <a:pt x="4078463" y="1305458"/>
                  </a:lnTo>
                  <a:lnTo>
                    <a:pt x="4060610" y="1263873"/>
                  </a:lnTo>
                  <a:lnTo>
                    <a:pt x="4041902" y="1222750"/>
                  </a:lnTo>
                  <a:lnTo>
                    <a:pt x="4022349" y="1182101"/>
                  </a:lnTo>
                  <a:lnTo>
                    <a:pt x="4001963" y="1141938"/>
                  </a:lnTo>
                  <a:lnTo>
                    <a:pt x="3980755" y="1102271"/>
                  </a:lnTo>
                  <a:lnTo>
                    <a:pt x="3958736" y="1063112"/>
                  </a:lnTo>
                  <a:lnTo>
                    <a:pt x="3935918" y="1024472"/>
                  </a:lnTo>
                  <a:lnTo>
                    <a:pt x="3912311" y="986362"/>
                  </a:lnTo>
                  <a:lnTo>
                    <a:pt x="3887928" y="948793"/>
                  </a:lnTo>
                  <a:lnTo>
                    <a:pt x="3862778" y="911777"/>
                  </a:lnTo>
                  <a:lnTo>
                    <a:pt x="3836874" y="875325"/>
                  </a:lnTo>
                  <a:lnTo>
                    <a:pt x="3810227" y="839448"/>
                  </a:lnTo>
                  <a:lnTo>
                    <a:pt x="3782847" y="804157"/>
                  </a:lnTo>
                  <a:lnTo>
                    <a:pt x="3754746" y="769464"/>
                  </a:lnTo>
                  <a:lnTo>
                    <a:pt x="3725936" y="735379"/>
                  </a:lnTo>
                  <a:lnTo>
                    <a:pt x="3696427" y="701915"/>
                  </a:lnTo>
                  <a:lnTo>
                    <a:pt x="3666231" y="669081"/>
                  </a:lnTo>
                  <a:lnTo>
                    <a:pt x="3635358" y="636891"/>
                  </a:lnTo>
                  <a:lnTo>
                    <a:pt x="3603821" y="605353"/>
                  </a:lnTo>
                  <a:lnTo>
                    <a:pt x="3571630" y="574481"/>
                  </a:lnTo>
                  <a:lnTo>
                    <a:pt x="3538797" y="544284"/>
                  </a:lnTo>
                  <a:lnTo>
                    <a:pt x="3505332" y="514775"/>
                  </a:lnTo>
                  <a:lnTo>
                    <a:pt x="3471248" y="485965"/>
                  </a:lnTo>
                  <a:lnTo>
                    <a:pt x="3436555" y="457864"/>
                  </a:lnTo>
                  <a:lnTo>
                    <a:pt x="3401264" y="430484"/>
                  </a:lnTo>
                  <a:lnTo>
                    <a:pt x="3365387" y="403836"/>
                  </a:lnTo>
                  <a:lnTo>
                    <a:pt x="3328935" y="377932"/>
                  </a:lnTo>
                  <a:lnTo>
                    <a:pt x="3291919" y="352783"/>
                  </a:lnTo>
                  <a:lnTo>
                    <a:pt x="3254351" y="328399"/>
                  </a:lnTo>
                  <a:lnTo>
                    <a:pt x="3216241" y="304792"/>
                  </a:lnTo>
                  <a:lnTo>
                    <a:pt x="3177600" y="281974"/>
                  </a:lnTo>
                  <a:lnTo>
                    <a:pt x="3138441" y="259955"/>
                  </a:lnTo>
                  <a:lnTo>
                    <a:pt x="3098774" y="238747"/>
                  </a:lnTo>
                  <a:lnTo>
                    <a:pt x="3058611" y="218361"/>
                  </a:lnTo>
                  <a:lnTo>
                    <a:pt x="3017962" y="198808"/>
                  </a:lnTo>
                  <a:lnTo>
                    <a:pt x="2976839" y="180099"/>
                  </a:lnTo>
                  <a:lnTo>
                    <a:pt x="2935254" y="162246"/>
                  </a:lnTo>
                  <a:lnTo>
                    <a:pt x="2893216" y="145260"/>
                  </a:lnTo>
                  <a:lnTo>
                    <a:pt x="2850739" y="129152"/>
                  </a:lnTo>
                  <a:lnTo>
                    <a:pt x="2807832" y="113933"/>
                  </a:lnTo>
                  <a:lnTo>
                    <a:pt x="2764507" y="99615"/>
                  </a:lnTo>
                  <a:lnTo>
                    <a:pt x="2720775" y="86209"/>
                  </a:lnTo>
                  <a:lnTo>
                    <a:pt x="2676648" y="73725"/>
                  </a:lnTo>
                  <a:lnTo>
                    <a:pt x="2632136" y="62176"/>
                  </a:lnTo>
                  <a:lnTo>
                    <a:pt x="2587251" y="51572"/>
                  </a:lnTo>
                  <a:lnTo>
                    <a:pt x="2542005" y="41925"/>
                  </a:lnTo>
                  <a:lnTo>
                    <a:pt x="2496408" y="33245"/>
                  </a:lnTo>
                  <a:lnTo>
                    <a:pt x="2450471" y="25545"/>
                  </a:lnTo>
                  <a:lnTo>
                    <a:pt x="2404206" y="18835"/>
                  </a:lnTo>
                  <a:lnTo>
                    <a:pt x="2357625" y="13126"/>
                  </a:lnTo>
                  <a:lnTo>
                    <a:pt x="2310737" y="8431"/>
                  </a:lnTo>
                  <a:lnTo>
                    <a:pt x="2263555" y="4759"/>
                  </a:lnTo>
                  <a:lnTo>
                    <a:pt x="2216090" y="2122"/>
                  </a:lnTo>
                  <a:lnTo>
                    <a:pt x="2168352" y="532"/>
                  </a:lnTo>
                  <a:lnTo>
                    <a:pt x="2120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20329" y="4480347"/>
              <a:ext cx="3663950" cy="4122420"/>
            </a:xfrm>
            <a:custGeom>
              <a:avLst/>
              <a:gdLst/>
              <a:ahLst/>
              <a:cxnLst/>
              <a:rect l="l" t="t" r="r" b="b"/>
              <a:pathLst>
                <a:path w="3663950" h="4122420">
                  <a:moveTo>
                    <a:pt x="3663438" y="0"/>
                  </a:moveTo>
                  <a:lnTo>
                    <a:pt x="429" y="1007728"/>
                  </a:lnTo>
                  <a:lnTo>
                    <a:pt x="0" y="3114125"/>
                  </a:lnTo>
                  <a:lnTo>
                    <a:pt x="3663438" y="4121968"/>
                  </a:lnTo>
                  <a:lnTo>
                    <a:pt x="3663438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809685" y="6188808"/>
            <a:ext cx="24771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90" dirty="0">
                <a:solidFill>
                  <a:srgbClr val="FFFFFF"/>
                </a:solidFill>
                <a:latin typeface="Arial"/>
                <a:cs typeface="Arial"/>
              </a:rPr>
              <a:t>Functietitel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21067" y="1814309"/>
            <a:ext cx="13926819" cy="8180705"/>
            <a:chOff x="4921067" y="1814309"/>
            <a:chExt cx="13926819" cy="8180705"/>
          </a:xfrm>
        </p:grpSpPr>
        <p:sp>
          <p:nvSpPr>
            <p:cNvPr id="19" name="object 19"/>
            <p:cNvSpPr/>
            <p:nvPr/>
          </p:nvSpPr>
          <p:spPr>
            <a:xfrm>
              <a:off x="4921059" y="2305779"/>
              <a:ext cx="1623060" cy="1748789"/>
            </a:xfrm>
            <a:custGeom>
              <a:avLst/>
              <a:gdLst/>
              <a:ahLst/>
              <a:cxnLst/>
              <a:rect l="l" t="t" r="r" b="b"/>
              <a:pathLst>
                <a:path w="1623059" h="1748789">
                  <a:moveTo>
                    <a:pt x="1622971" y="793750"/>
                  </a:moveTo>
                  <a:lnTo>
                    <a:pt x="1620697" y="747953"/>
                  </a:lnTo>
                  <a:lnTo>
                    <a:pt x="1615871" y="702665"/>
                  </a:lnTo>
                  <a:lnTo>
                    <a:pt x="1608543" y="657987"/>
                  </a:lnTo>
                  <a:lnTo>
                    <a:pt x="1598764" y="613981"/>
                  </a:lnTo>
                  <a:lnTo>
                    <a:pt x="1586598" y="570763"/>
                  </a:lnTo>
                  <a:lnTo>
                    <a:pt x="1572120" y="528421"/>
                  </a:lnTo>
                  <a:lnTo>
                    <a:pt x="1555356" y="487032"/>
                  </a:lnTo>
                  <a:lnTo>
                    <a:pt x="1536395" y="446684"/>
                  </a:lnTo>
                  <a:lnTo>
                    <a:pt x="1515275" y="407492"/>
                  </a:lnTo>
                  <a:lnTo>
                    <a:pt x="1492059" y="369519"/>
                  </a:lnTo>
                  <a:lnTo>
                    <a:pt x="1466811" y="332867"/>
                  </a:lnTo>
                  <a:lnTo>
                    <a:pt x="1439595" y="297637"/>
                  </a:lnTo>
                  <a:lnTo>
                    <a:pt x="1410462" y="263893"/>
                  </a:lnTo>
                  <a:lnTo>
                    <a:pt x="1379461" y="231749"/>
                  </a:lnTo>
                  <a:lnTo>
                    <a:pt x="1346669" y="201295"/>
                  </a:lnTo>
                  <a:lnTo>
                    <a:pt x="1312125" y="172605"/>
                  </a:lnTo>
                  <a:lnTo>
                    <a:pt x="1275918" y="145783"/>
                  </a:lnTo>
                  <a:lnTo>
                    <a:pt x="1238072" y="120904"/>
                  </a:lnTo>
                  <a:lnTo>
                    <a:pt x="1198664" y="98069"/>
                  </a:lnTo>
                  <a:lnTo>
                    <a:pt x="1157757" y="77381"/>
                  </a:lnTo>
                  <a:lnTo>
                    <a:pt x="1115390" y="58902"/>
                  </a:lnTo>
                  <a:lnTo>
                    <a:pt x="1071638" y="42748"/>
                  </a:lnTo>
                  <a:lnTo>
                    <a:pt x="1026566" y="28994"/>
                  </a:lnTo>
                  <a:lnTo>
                    <a:pt x="980211" y="17729"/>
                  </a:lnTo>
                  <a:lnTo>
                    <a:pt x="933284" y="9156"/>
                  </a:lnTo>
                  <a:lnTo>
                    <a:pt x="886498" y="3390"/>
                  </a:lnTo>
                  <a:lnTo>
                    <a:pt x="839965" y="355"/>
                  </a:lnTo>
                  <a:lnTo>
                    <a:pt x="793750" y="0"/>
                  </a:lnTo>
                  <a:lnTo>
                    <a:pt x="747953" y="2273"/>
                  </a:lnTo>
                  <a:lnTo>
                    <a:pt x="702665" y="7099"/>
                  </a:lnTo>
                  <a:lnTo>
                    <a:pt x="657974" y="14427"/>
                  </a:lnTo>
                  <a:lnTo>
                    <a:pt x="613981" y="24206"/>
                  </a:lnTo>
                  <a:lnTo>
                    <a:pt x="570763" y="36372"/>
                  </a:lnTo>
                  <a:lnTo>
                    <a:pt x="528408" y="50863"/>
                  </a:lnTo>
                  <a:lnTo>
                    <a:pt x="487019" y="67614"/>
                  </a:lnTo>
                  <a:lnTo>
                    <a:pt x="446684" y="86575"/>
                  </a:lnTo>
                  <a:lnTo>
                    <a:pt x="407479" y="107696"/>
                  </a:lnTo>
                  <a:lnTo>
                    <a:pt x="369519" y="130911"/>
                  </a:lnTo>
                  <a:lnTo>
                    <a:pt x="332867" y="156159"/>
                  </a:lnTo>
                  <a:lnTo>
                    <a:pt x="297624" y="183375"/>
                  </a:lnTo>
                  <a:lnTo>
                    <a:pt x="263893" y="212509"/>
                  </a:lnTo>
                  <a:lnTo>
                    <a:pt x="231749" y="243509"/>
                  </a:lnTo>
                  <a:lnTo>
                    <a:pt x="201295" y="276301"/>
                  </a:lnTo>
                  <a:lnTo>
                    <a:pt x="172605" y="310845"/>
                  </a:lnTo>
                  <a:lnTo>
                    <a:pt x="145770" y="347052"/>
                  </a:lnTo>
                  <a:lnTo>
                    <a:pt x="120904" y="384898"/>
                  </a:lnTo>
                  <a:lnTo>
                    <a:pt x="98069" y="424307"/>
                  </a:lnTo>
                  <a:lnTo>
                    <a:pt x="77368" y="465213"/>
                  </a:lnTo>
                  <a:lnTo>
                    <a:pt x="58902" y="507580"/>
                  </a:lnTo>
                  <a:lnTo>
                    <a:pt x="42735" y="551332"/>
                  </a:lnTo>
                  <a:lnTo>
                    <a:pt x="28981" y="596417"/>
                  </a:lnTo>
                  <a:lnTo>
                    <a:pt x="17729" y="642772"/>
                  </a:lnTo>
                  <a:lnTo>
                    <a:pt x="9156" y="689698"/>
                  </a:lnTo>
                  <a:lnTo>
                    <a:pt x="3390" y="736473"/>
                  </a:lnTo>
                  <a:lnTo>
                    <a:pt x="355" y="783018"/>
                  </a:lnTo>
                  <a:lnTo>
                    <a:pt x="0" y="829221"/>
                  </a:lnTo>
                  <a:lnTo>
                    <a:pt x="2273" y="875017"/>
                  </a:lnTo>
                  <a:lnTo>
                    <a:pt x="7099" y="920305"/>
                  </a:lnTo>
                  <a:lnTo>
                    <a:pt x="14427" y="964996"/>
                  </a:lnTo>
                  <a:lnTo>
                    <a:pt x="24206" y="1008989"/>
                  </a:lnTo>
                  <a:lnTo>
                    <a:pt x="36360" y="1052207"/>
                  </a:lnTo>
                  <a:lnTo>
                    <a:pt x="50850" y="1094562"/>
                  </a:lnTo>
                  <a:lnTo>
                    <a:pt x="67614" y="1135951"/>
                  </a:lnTo>
                  <a:lnTo>
                    <a:pt x="86575" y="1176286"/>
                  </a:lnTo>
                  <a:lnTo>
                    <a:pt x="107696" y="1215491"/>
                  </a:lnTo>
                  <a:lnTo>
                    <a:pt x="130911" y="1253464"/>
                  </a:lnTo>
                  <a:lnTo>
                    <a:pt x="156146" y="1290104"/>
                  </a:lnTo>
                  <a:lnTo>
                    <a:pt x="183375" y="1325346"/>
                  </a:lnTo>
                  <a:lnTo>
                    <a:pt x="212509" y="1359077"/>
                  </a:lnTo>
                  <a:lnTo>
                    <a:pt x="243509" y="1391221"/>
                  </a:lnTo>
                  <a:lnTo>
                    <a:pt x="276301" y="1421688"/>
                  </a:lnTo>
                  <a:lnTo>
                    <a:pt x="310832" y="1450378"/>
                  </a:lnTo>
                  <a:lnTo>
                    <a:pt x="347052" y="1477200"/>
                  </a:lnTo>
                  <a:lnTo>
                    <a:pt x="384898" y="1502067"/>
                  </a:lnTo>
                  <a:lnTo>
                    <a:pt x="410083" y="1516672"/>
                  </a:lnTo>
                  <a:lnTo>
                    <a:pt x="360718" y="1748688"/>
                  </a:lnTo>
                  <a:lnTo>
                    <a:pt x="701459" y="1615274"/>
                  </a:lnTo>
                  <a:lnTo>
                    <a:pt x="736473" y="1619580"/>
                  </a:lnTo>
                  <a:lnTo>
                    <a:pt x="783005" y="1622615"/>
                  </a:lnTo>
                  <a:lnTo>
                    <a:pt x="829221" y="1622971"/>
                  </a:lnTo>
                  <a:lnTo>
                    <a:pt x="875017" y="1620710"/>
                  </a:lnTo>
                  <a:lnTo>
                    <a:pt x="920305" y="1615871"/>
                  </a:lnTo>
                  <a:lnTo>
                    <a:pt x="964996" y="1608543"/>
                  </a:lnTo>
                  <a:lnTo>
                    <a:pt x="1008989" y="1598764"/>
                  </a:lnTo>
                  <a:lnTo>
                    <a:pt x="1052207" y="1586611"/>
                  </a:lnTo>
                  <a:lnTo>
                    <a:pt x="1094562" y="1572120"/>
                  </a:lnTo>
                  <a:lnTo>
                    <a:pt x="1135951" y="1555369"/>
                  </a:lnTo>
                  <a:lnTo>
                    <a:pt x="1176286" y="1536395"/>
                  </a:lnTo>
                  <a:lnTo>
                    <a:pt x="1215491" y="1515275"/>
                  </a:lnTo>
                  <a:lnTo>
                    <a:pt x="1253451" y="1492072"/>
                  </a:lnTo>
                  <a:lnTo>
                    <a:pt x="1290104" y="1466824"/>
                  </a:lnTo>
                  <a:lnTo>
                    <a:pt x="1325346" y="1439608"/>
                  </a:lnTo>
                  <a:lnTo>
                    <a:pt x="1359077" y="1410462"/>
                  </a:lnTo>
                  <a:lnTo>
                    <a:pt x="1391221" y="1379474"/>
                  </a:lnTo>
                  <a:lnTo>
                    <a:pt x="1421676" y="1346669"/>
                  </a:lnTo>
                  <a:lnTo>
                    <a:pt x="1450365" y="1312138"/>
                  </a:lnTo>
                  <a:lnTo>
                    <a:pt x="1477200" y="1275918"/>
                  </a:lnTo>
                  <a:lnTo>
                    <a:pt x="1502067" y="1238084"/>
                  </a:lnTo>
                  <a:lnTo>
                    <a:pt x="1524901" y="1198676"/>
                  </a:lnTo>
                  <a:lnTo>
                    <a:pt x="1545602" y="1157757"/>
                  </a:lnTo>
                  <a:lnTo>
                    <a:pt x="1564068" y="1115402"/>
                  </a:lnTo>
                  <a:lnTo>
                    <a:pt x="1580235" y="1071651"/>
                  </a:lnTo>
                  <a:lnTo>
                    <a:pt x="1593989" y="1026566"/>
                  </a:lnTo>
                  <a:lnTo>
                    <a:pt x="1605241" y="980211"/>
                  </a:lnTo>
                  <a:lnTo>
                    <a:pt x="1613814" y="933284"/>
                  </a:lnTo>
                  <a:lnTo>
                    <a:pt x="1619580" y="886510"/>
                  </a:lnTo>
                  <a:lnTo>
                    <a:pt x="1622615" y="839965"/>
                  </a:lnTo>
                  <a:lnTo>
                    <a:pt x="1622971" y="79375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43418" y="8371477"/>
              <a:ext cx="1822450" cy="1623060"/>
            </a:xfrm>
            <a:custGeom>
              <a:avLst/>
              <a:gdLst/>
              <a:ahLst/>
              <a:cxnLst/>
              <a:rect l="l" t="t" r="r" b="b"/>
              <a:pathLst>
                <a:path w="1822450" h="1623059">
                  <a:moveTo>
                    <a:pt x="1821942" y="811491"/>
                  </a:moveTo>
                  <a:lnTo>
                    <a:pt x="1820557" y="763816"/>
                  </a:lnTo>
                  <a:lnTo>
                    <a:pt x="1816481" y="716851"/>
                  </a:lnTo>
                  <a:lnTo>
                    <a:pt x="1809762" y="670699"/>
                  </a:lnTo>
                  <a:lnTo>
                    <a:pt x="1800504" y="625424"/>
                  </a:lnTo>
                  <a:lnTo>
                    <a:pt x="1788769" y="581101"/>
                  </a:lnTo>
                  <a:lnTo>
                    <a:pt x="1774634" y="537806"/>
                  </a:lnTo>
                  <a:lnTo>
                    <a:pt x="1758162" y="495630"/>
                  </a:lnTo>
                  <a:lnTo>
                    <a:pt x="1739455" y="454621"/>
                  </a:lnTo>
                  <a:lnTo>
                    <a:pt x="1718576" y="414870"/>
                  </a:lnTo>
                  <a:lnTo>
                    <a:pt x="1695602" y="376466"/>
                  </a:lnTo>
                  <a:lnTo>
                    <a:pt x="1670596" y="339458"/>
                  </a:lnTo>
                  <a:lnTo>
                    <a:pt x="1643659" y="303949"/>
                  </a:lnTo>
                  <a:lnTo>
                    <a:pt x="1614855" y="269989"/>
                  </a:lnTo>
                  <a:lnTo>
                    <a:pt x="1584261" y="237680"/>
                  </a:lnTo>
                  <a:lnTo>
                    <a:pt x="1551940" y="207086"/>
                  </a:lnTo>
                  <a:lnTo>
                    <a:pt x="1517992" y="178282"/>
                  </a:lnTo>
                  <a:lnTo>
                    <a:pt x="1482483" y="151333"/>
                  </a:lnTo>
                  <a:lnTo>
                    <a:pt x="1445475" y="126339"/>
                  </a:lnTo>
                  <a:lnTo>
                    <a:pt x="1407071" y="103365"/>
                  </a:lnTo>
                  <a:lnTo>
                    <a:pt x="1367320" y="82486"/>
                  </a:lnTo>
                  <a:lnTo>
                    <a:pt x="1326311" y="63766"/>
                  </a:lnTo>
                  <a:lnTo>
                    <a:pt x="1284122" y="47307"/>
                  </a:lnTo>
                  <a:lnTo>
                    <a:pt x="1240840" y="33172"/>
                  </a:lnTo>
                  <a:lnTo>
                    <a:pt x="1196517" y="21437"/>
                  </a:lnTo>
                  <a:lnTo>
                    <a:pt x="1151242" y="12166"/>
                  </a:lnTo>
                  <a:lnTo>
                    <a:pt x="1105077" y="5461"/>
                  </a:lnTo>
                  <a:lnTo>
                    <a:pt x="1058125" y="1384"/>
                  </a:lnTo>
                  <a:lnTo>
                    <a:pt x="1010450" y="0"/>
                  </a:lnTo>
                  <a:lnTo>
                    <a:pt x="962761" y="1384"/>
                  </a:lnTo>
                  <a:lnTo>
                    <a:pt x="915809" y="5461"/>
                  </a:lnTo>
                  <a:lnTo>
                    <a:pt x="869657" y="12166"/>
                  </a:lnTo>
                  <a:lnTo>
                    <a:pt x="824382" y="21437"/>
                  </a:lnTo>
                  <a:lnTo>
                    <a:pt x="780059" y="33172"/>
                  </a:lnTo>
                  <a:lnTo>
                    <a:pt x="736765" y="47307"/>
                  </a:lnTo>
                  <a:lnTo>
                    <a:pt x="694575" y="63766"/>
                  </a:lnTo>
                  <a:lnTo>
                    <a:pt x="653567" y="82486"/>
                  </a:lnTo>
                  <a:lnTo>
                    <a:pt x="613829" y="103365"/>
                  </a:lnTo>
                  <a:lnTo>
                    <a:pt x="575411" y="126339"/>
                  </a:lnTo>
                  <a:lnTo>
                    <a:pt x="538416" y="151333"/>
                  </a:lnTo>
                  <a:lnTo>
                    <a:pt x="502894" y="178282"/>
                  </a:lnTo>
                  <a:lnTo>
                    <a:pt x="468947" y="207086"/>
                  </a:lnTo>
                  <a:lnTo>
                    <a:pt x="436638" y="237680"/>
                  </a:lnTo>
                  <a:lnTo>
                    <a:pt x="406031" y="269989"/>
                  </a:lnTo>
                  <a:lnTo>
                    <a:pt x="377228" y="303949"/>
                  </a:lnTo>
                  <a:lnTo>
                    <a:pt x="350291" y="339458"/>
                  </a:lnTo>
                  <a:lnTo>
                    <a:pt x="325285" y="376466"/>
                  </a:lnTo>
                  <a:lnTo>
                    <a:pt x="302310" y="414870"/>
                  </a:lnTo>
                  <a:lnTo>
                    <a:pt x="281432" y="454621"/>
                  </a:lnTo>
                  <a:lnTo>
                    <a:pt x="262724" y="495630"/>
                  </a:lnTo>
                  <a:lnTo>
                    <a:pt x="246265" y="537806"/>
                  </a:lnTo>
                  <a:lnTo>
                    <a:pt x="237210" y="565492"/>
                  </a:lnTo>
                  <a:lnTo>
                    <a:pt x="0" y="565429"/>
                  </a:lnTo>
                  <a:lnTo>
                    <a:pt x="201345" y="871004"/>
                  </a:lnTo>
                  <a:lnTo>
                    <a:pt x="204406" y="906132"/>
                  </a:lnTo>
                  <a:lnTo>
                    <a:pt x="211124" y="952284"/>
                  </a:lnTo>
                  <a:lnTo>
                    <a:pt x="220383" y="997559"/>
                  </a:lnTo>
                  <a:lnTo>
                    <a:pt x="232117" y="1041882"/>
                  </a:lnTo>
                  <a:lnTo>
                    <a:pt x="246265" y="1085176"/>
                  </a:lnTo>
                  <a:lnTo>
                    <a:pt x="262724" y="1127366"/>
                  </a:lnTo>
                  <a:lnTo>
                    <a:pt x="281432" y="1168374"/>
                  </a:lnTo>
                  <a:lnTo>
                    <a:pt x="302310" y="1208112"/>
                  </a:lnTo>
                  <a:lnTo>
                    <a:pt x="325285" y="1246530"/>
                  </a:lnTo>
                  <a:lnTo>
                    <a:pt x="350291" y="1283525"/>
                  </a:lnTo>
                  <a:lnTo>
                    <a:pt x="377228" y="1319047"/>
                  </a:lnTo>
                  <a:lnTo>
                    <a:pt x="406031" y="1352994"/>
                  </a:lnTo>
                  <a:lnTo>
                    <a:pt x="436638" y="1385303"/>
                  </a:lnTo>
                  <a:lnTo>
                    <a:pt x="468947" y="1415910"/>
                  </a:lnTo>
                  <a:lnTo>
                    <a:pt x="502894" y="1444713"/>
                  </a:lnTo>
                  <a:lnTo>
                    <a:pt x="538416" y="1471650"/>
                  </a:lnTo>
                  <a:lnTo>
                    <a:pt x="575411" y="1496644"/>
                  </a:lnTo>
                  <a:lnTo>
                    <a:pt x="613829" y="1519631"/>
                  </a:lnTo>
                  <a:lnTo>
                    <a:pt x="653567" y="1540510"/>
                  </a:lnTo>
                  <a:lnTo>
                    <a:pt x="694575" y="1559217"/>
                  </a:lnTo>
                  <a:lnTo>
                    <a:pt x="736765" y="1575676"/>
                  </a:lnTo>
                  <a:lnTo>
                    <a:pt x="780059" y="1589824"/>
                  </a:lnTo>
                  <a:lnTo>
                    <a:pt x="824382" y="1601558"/>
                  </a:lnTo>
                  <a:lnTo>
                    <a:pt x="869657" y="1610817"/>
                  </a:lnTo>
                  <a:lnTo>
                    <a:pt x="915809" y="1617522"/>
                  </a:lnTo>
                  <a:lnTo>
                    <a:pt x="962761" y="1621612"/>
                  </a:lnTo>
                  <a:lnTo>
                    <a:pt x="1010450" y="1622983"/>
                  </a:lnTo>
                  <a:lnTo>
                    <a:pt x="1058125" y="1621612"/>
                  </a:lnTo>
                  <a:lnTo>
                    <a:pt x="1105077" y="1617522"/>
                  </a:lnTo>
                  <a:lnTo>
                    <a:pt x="1151242" y="1610817"/>
                  </a:lnTo>
                  <a:lnTo>
                    <a:pt x="1196517" y="1601558"/>
                  </a:lnTo>
                  <a:lnTo>
                    <a:pt x="1240840" y="1589824"/>
                  </a:lnTo>
                  <a:lnTo>
                    <a:pt x="1284122" y="1575676"/>
                  </a:lnTo>
                  <a:lnTo>
                    <a:pt x="1326311" y="1559217"/>
                  </a:lnTo>
                  <a:lnTo>
                    <a:pt x="1367320" y="1540510"/>
                  </a:lnTo>
                  <a:lnTo>
                    <a:pt x="1407071" y="1519631"/>
                  </a:lnTo>
                  <a:lnTo>
                    <a:pt x="1445475" y="1496644"/>
                  </a:lnTo>
                  <a:lnTo>
                    <a:pt x="1482483" y="1471650"/>
                  </a:lnTo>
                  <a:lnTo>
                    <a:pt x="1517992" y="1444713"/>
                  </a:lnTo>
                  <a:lnTo>
                    <a:pt x="1551940" y="1415910"/>
                  </a:lnTo>
                  <a:lnTo>
                    <a:pt x="1584261" y="1385303"/>
                  </a:lnTo>
                  <a:lnTo>
                    <a:pt x="1614855" y="1352994"/>
                  </a:lnTo>
                  <a:lnTo>
                    <a:pt x="1643659" y="1319047"/>
                  </a:lnTo>
                  <a:lnTo>
                    <a:pt x="1670596" y="1283525"/>
                  </a:lnTo>
                  <a:lnTo>
                    <a:pt x="1695602" y="1246530"/>
                  </a:lnTo>
                  <a:lnTo>
                    <a:pt x="1718576" y="1208112"/>
                  </a:lnTo>
                  <a:lnTo>
                    <a:pt x="1739455" y="1168374"/>
                  </a:lnTo>
                  <a:lnTo>
                    <a:pt x="1758162" y="1127366"/>
                  </a:lnTo>
                  <a:lnTo>
                    <a:pt x="1774634" y="1085176"/>
                  </a:lnTo>
                  <a:lnTo>
                    <a:pt x="1788769" y="1041882"/>
                  </a:lnTo>
                  <a:lnTo>
                    <a:pt x="1800504" y="997559"/>
                  </a:lnTo>
                  <a:lnTo>
                    <a:pt x="1809762" y="952284"/>
                  </a:lnTo>
                  <a:lnTo>
                    <a:pt x="1816481" y="906132"/>
                  </a:lnTo>
                  <a:lnTo>
                    <a:pt x="1820557" y="859180"/>
                  </a:lnTo>
                  <a:lnTo>
                    <a:pt x="1821942" y="811491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24604" y="3803414"/>
              <a:ext cx="1623060" cy="1822450"/>
            </a:xfrm>
            <a:custGeom>
              <a:avLst/>
              <a:gdLst/>
              <a:ahLst/>
              <a:cxnLst/>
              <a:rect l="l" t="t" r="r" b="b"/>
              <a:pathLst>
                <a:path w="1623059" h="1822450">
                  <a:moveTo>
                    <a:pt x="1622983" y="811491"/>
                  </a:moveTo>
                  <a:lnTo>
                    <a:pt x="1621612" y="763803"/>
                  </a:lnTo>
                  <a:lnTo>
                    <a:pt x="1617522" y="716851"/>
                  </a:lnTo>
                  <a:lnTo>
                    <a:pt x="1610817" y="670699"/>
                  </a:lnTo>
                  <a:lnTo>
                    <a:pt x="1601546" y="625424"/>
                  </a:lnTo>
                  <a:lnTo>
                    <a:pt x="1589811" y="581101"/>
                  </a:lnTo>
                  <a:lnTo>
                    <a:pt x="1575676" y="537806"/>
                  </a:lnTo>
                  <a:lnTo>
                    <a:pt x="1559217" y="495617"/>
                  </a:lnTo>
                  <a:lnTo>
                    <a:pt x="1540497" y="454621"/>
                  </a:lnTo>
                  <a:lnTo>
                    <a:pt x="1519618" y="414870"/>
                  </a:lnTo>
                  <a:lnTo>
                    <a:pt x="1496644" y="376453"/>
                  </a:lnTo>
                  <a:lnTo>
                    <a:pt x="1471650" y="339458"/>
                  </a:lnTo>
                  <a:lnTo>
                    <a:pt x="1444713" y="303949"/>
                  </a:lnTo>
                  <a:lnTo>
                    <a:pt x="1415897" y="269989"/>
                  </a:lnTo>
                  <a:lnTo>
                    <a:pt x="1385303" y="237680"/>
                  </a:lnTo>
                  <a:lnTo>
                    <a:pt x="1352994" y="207086"/>
                  </a:lnTo>
                  <a:lnTo>
                    <a:pt x="1319034" y="178269"/>
                  </a:lnTo>
                  <a:lnTo>
                    <a:pt x="1283525" y="151333"/>
                  </a:lnTo>
                  <a:lnTo>
                    <a:pt x="1246517" y="126339"/>
                  </a:lnTo>
                  <a:lnTo>
                    <a:pt x="1208112" y="103365"/>
                  </a:lnTo>
                  <a:lnTo>
                    <a:pt x="1168361" y="82473"/>
                  </a:lnTo>
                  <a:lnTo>
                    <a:pt x="1127353" y="63766"/>
                  </a:lnTo>
                  <a:lnTo>
                    <a:pt x="1085176" y="47307"/>
                  </a:lnTo>
                  <a:lnTo>
                    <a:pt x="1041882" y="33172"/>
                  </a:lnTo>
                  <a:lnTo>
                    <a:pt x="997559" y="21424"/>
                  </a:lnTo>
                  <a:lnTo>
                    <a:pt x="952284" y="12166"/>
                  </a:lnTo>
                  <a:lnTo>
                    <a:pt x="906132" y="5461"/>
                  </a:lnTo>
                  <a:lnTo>
                    <a:pt x="859167" y="1371"/>
                  </a:lnTo>
                  <a:lnTo>
                    <a:pt x="811491" y="0"/>
                  </a:lnTo>
                  <a:lnTo>
                    <a:pt x="763803" y="1371"/>
                  </a:lnTo>
                  <a:lnTo>
                    <a:pt x="716851" y="5461"/>
                  </a:lnTo>
                  <a:lnTo>
                    <a:pt x="670699" y="12166"/>
                  </a:lnTo>
                  <a:lnTo>
                    <a:pt x="625424" y="21424"/>
                  </a:lnTo>
                  <a:lnTo>
                    <a:pt x="581101" y="33172"/>
                  </a:lnTo>
                  <a:lnTo>
                    <a:pt x="537806" y="47307"/>
                  </a:lnTo>
                  <a:lnTo>
                    <a:pt x="495617" y="63766"/>
                  </a:lnTo>
                  <a:lnTo>
                    <a:pt x="454621" y="82473"/>
                  </a:lnTo>
                  <a:lnTo>
                    <a:pt x="414870" y="103365"/>
                  </a:lnTo>
                  <a:lnTo>
                    <a:pt x="376453" y="126339"/>
                  </a:lnTo>
                  <a:lnTo>
                    <a:pt x="339458" y="151333"/>
                  </a:lnTo>
                  <a:lnTo>
                    <a:pt x="303936" y="178269"/>
                  </a:lnTo>
                  <a:lnTo>
                    <a:pt x="269989" y="207086"/>
                  </a:lnTo>
                  <a:lnTo>
                    <a:pt x="237680" y="237680"/>
                  </a:lnTo>
                  <a:lnTo>
                    <a:pt x="207073" y="269989"/>
                  </a:lnTo>
                  <a:lnTo>
                    <a:pt x="178269" y="303949"/>
                  </a:lnTo>
                  <a:lnTo>
                    <a:pt x="151333" y="339458"/>
                  </a:lnTo>
                  <a:lnTo>
                    <a:pt x="126339" y="376453"/>
                  </a:lnTo>
                  <a:lnTo>
                    <a:pt x="103365" y="414870"/>
                  </a:lnTo>
                  <a:lnTo>
                    <a:pt x="82473" y="454621"/>
                  </a:lnTo>
                  <a:lnTo>
                    <a:pt x="63766" y="495617"/>
                  </a:lnTo>
                  <a:lnTo>
                    <a:pt x="47307" y="537806"/>
                  </a:lnTo>
                  <a:lnTo>
                    <a:pt x="33172" y="581101"/>
                  </a:lnTo>
                  <a:lnTo>
                    <a:pt x="21424" y="625424"/>
                  </a:lnTo>
                  <a:lnTo>
                    <a:pt x="12166" y="670699"/>
                  </a:lnTo>
                  <a:lnTo>
                    <a:pt x="5461" y="716851"/>
                  </a:lnTo>
                  <a:lnTo>
                    <a:pt x="1371" y="763803"/>
                  </a:lnTo>
                  <a:lnTo>
                    <a:pt x="0" y="811491"/>
                  </a:lnTo>
                  <a:lnTo>
                    <a:pt x="1371" y="859167"/>
                  </a:lnTo>
                  <a:lnTo>
                    <a:pt x="5461" y="906132"/>
                  </a:lnTo>
                  <a:lnTo>
                    <a:pt x="12166" y="952284"/>
                  </a:lnTo>
                  <a:lnTo>
                    <a:pt x="21424" y="997559"/>
                  </a:lnTo>
                  <a:lnTo>
                    <a:pt x="33172" y="1041882"/>
                  </a:lnTo>
                  <a:lnTo>
                    <a:pt x="47307" y="1085176"/>
                  </a:lnTo>
                  <a:lnTo>
                    <a:pt x="63766" y="1127366"/>
                  </a:lnTo>
                  <a:lnTo>
                    <a:pt x="82473" y="1168361"/>
                  </a:lnTo>
                  <a:lnTo>
                    <a:pt x="103365" y="1208112"/>
                  </a:lnTo>
                  <a:lnTo>
                    <a:pt x="126339" y="1246517"/>
                  </a:lnTo>
                  <a:lnTo>
                    <a:pt x="151333" y="1283525"/>
                  </a:lnTo>
                  <a:lnTo>
                    <a:pt x="178269" y="1319034"/>
                  </a:lnTo>
                  <a:lnTo>
                    <a:pt x="207073" y="1352994"/>
                  </a:lnTo>
                  <a:lnTo>
                    <a:pt x="237680" y="1385303"/>
                  </a:lnTo>
                  <a:lnTo>
                    <a:pt x="269989" y="1415897"/>
                  </a:lnTo>
                  <a:lnTo>
                    <a:pt x="303936" y="1444713"/>
                  </a:lnTo>
                  <a:lnTo>
                    <a:pt x="339458" y="1471650"/>
                  </a:lnTo>
                  <a:lnTo>
                    <a:pt x="376453" y="1496644"/>
                  </a:lnTo>
                  <a:lnTo>
                    <a:pt x="414870" y="1519618"/>
                  </a:lnTo>
                  <a:lnTo>
                    <a:pt x="454621" y="1540497"/>
                  </a:lnTo>
                  <a:lnTo>
                    <a:pt x="495617" y="1559217"/>
                  </a:lnTo>
                  <a:lnTo>
                    <a:pt x="537806" y="1575676"/>
                  </a:lnTo>
                  <a:lnTo>
                    <a:pt x="565467" y="1584718"/>
                  </a:lnTo>
                  <a:lnTo>
                    <a:pt x="565429" y="1821929"/>
                  </a:lnTo>
                  <a:lnTo>
                    <a:pt x="870978" y="1620583"/>
                  </a:lnTo>
                  <a:lnTo>
                    <a:pt x="906132" y="1617522"/>
                  </a:lnTo>
                  <a:lnTo>
                    <a:pt x="952284" y="1610817"/>
                  </a:lnTo>
                  <a:lnTo>
                    <a:pt x="997559" y="1601546"/>
                  </a:lnTo>
                  <a:lnTo>
                    <a:pt x="1041882" y="1589811"/>
                  </a:lnTo>
                  <a:lnTo>
                    <a:pt x="1085176" y="1575676"/>
                  </a:lnTo>
                  <a:lnTo>
                    <a:pt x="1127353" y="1559217"/>
                  </a:lnTo>
                  <a:lnTo>
                    <a:pt x="1168361" y="1540497"/>
                  </a:lnTo>
                  <a:lnTo>
                    <a:pt x="1208112" y="1519618"/>
                  </a:lnTo>
                  <a:lnTo>
                    <a:pt x="1246517" y="1496644"/>
                  </a:lnTo>
                  <a:lnTo>
                    <a:pt x="1283525" y="1471650"/>
                  </a:lnTo>
                  <a:lnTo>
                    <a:pt x="1319034" y="1444713"/>
                  </a:lnTo>
                  <a:lnTo>
                    <a:pt x="1352994" y="1415897"/>
                  </a:lnTo>
                  <a:lnTo>
                    <a:pt x="1385303" y="1385303"/>
                  </a:lnTo>
                  <a:lnTo>
                    <a:pt x="1415897" y="1352994"/>
                  </a:lnTo>
                  <a:lnTo>
                    <a:pt x="1444713" y="1319034"/>
                  </a:lnTo>
                  <a:lnTo>
                    <a:pt x="1471650" y="1283525"/>
                  </a:lnTo>
                  <a:lnTo>
                    <a:pt x="1496644" y="1246517"/>
                  </a:lnTo>
                  <a:lnTo>
                    <a:pt x="1519618" y="1208112"/>
                  </a:lnTo>
                  <a:lnTo>
                    <a:pt x="1540497" y="1168361"/>
                  </a:lnTo>
                  <a:lnTo>
                    <a:pt x="1559217" y="1127366"/>
                  </a:lnTo>
                  <a:lnTo>
                    <a:pt x="1575676" y="1085176"/>
                  </a:lnTo>
                  <a:lnTo>
                    <a:pt x="1589811" y="1041882"/>
                  </a:lnTo>
                  <a:lnTo>
                    <a:pt x="1601546" y="997559"/>
                  </a:lnTo>
                  <a:lnTo>
                    <a:pt x="1610817" y="952284"/>
                  </a:lnTo>
                  <a:lnTo>
                    <a:pt x="1617522" y="906132"/>
                  </a:lnTo>
                  <a:lnTo>
                    <a:pt x="1621612" y="859167"/>
                  </a:lnTo>
                  <a:lnTo>
                    <a:pt x="1622983" y="811491"/>
                  </a:lnTo>
                  <a:close/>
                </a:path>
              </a:pathLst>
            </a:custGeom>
            <a:solidFill>
              <a:srgbClr val="565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94302" y="1814315"/>
              <a:ext cx="1623695" cy="1732914"/>
            </a:xfrm>
            <a:custGeom>
              <a:avLst/>
              <a:gdLst/>
              <a:ahLst/>
              <a:cxnLst/>
              <a:rect l="l" t="t" r="r" b="b"/>
              <a:pathLst>
                <a:path w="1623695" h="1732914">
                  <a:moveTo>
                    <a:pt x="1623212" y="801014"/>
                  </a:moveTo>
                  <a:lnTo>
                    <a:pt x="1621256" y="754837"/>
                  </a:lnTo>
                  <a:lnTo>
                    <a:pt x="1616595" y="708431"/>
                  </a:lnTo>
                  <a:lnTo>
                    <a:pt x="1609191" y="661885"/>
                  </a:lnTo>
                  <a:lnTo>
                    <a:pt x="1598993" y="615289"/>
                  </a:lnTo>
                  <a:lnTo>
                    <a:pt x="1586128" y="569353"/>
                  </a:lnTo>
                  <a:lnTo>
                    <a:pt x="1570812" y="524776"/>
                  </a:lnTo>
                  <a:lnTo>
                    <a:pt x="1553133" y="481622"/>
                  </a:lnTo>
                  <a:lnTo>
                    <a:pt x="1533182" y="439928"/>
                  </a:lnTo>
                  <a:lnTo>
                    <a:pt x="1511071" y="399757"/>
                  </a:lnTo>
                  <a:lnTo>
                    <a:pt x="1486877" y="361175"/>
                  </a:lnTo>
                  <a:lnTo>
                    <a:pt x="1460703" y="324231"/>
                  </a:lnTo>
                  <a:lnTo>
                    <a:pt x="1432636" y="288963"/>
                  </a:lnTo>
                  <a:lnTo>
                    <a:pt x="1402753" y="255447"/>
                  </a:lnTo>
                  <a:lnTo>
                    <a:pt x="1371168" y="223735"/>
                  </a:lnTo>
                  <a:lnTo>
                    <a:pt x="1337957" y="193890"/>
                  </a:lnTo>
                  <a:lnTo>
                    <a:pt x="1303235" y="165950"/>
                  </a:lnTo>
                  <a:lnTo>
                    <a:pt x="1267066" y="139966"/>
                  </a:lnTo>
                  <a:lnTo>
                    <a:pt x="1229563" y="116014"/>
                  </a:lnTo>
                  <a:lnTo>
                    <a:pt x="1190802" y="94145"/>
                  </a:lnTo>
                  <a:lnTo>
                    <a:pt x="1150886" y="74409"/>
                  </a:lnTo>
                  <a:lnTo>
                    <a:pt x="1109916" y="56857"/>
                  </a:lnTo>
                  <a:lnTo>
                    <a:pt x="1067968" y="41567"/>
                  </a:lnTo>
                  <a:lnTo>
                    <a:pt x="1025131" y="28562"/>
                  </a:lnTo>
                  <a:lnTo>
                    <a:pt x="981519" y="17919"/>
                  </a:lnTo>
                  <a:lnTo>
                    <a:pt x="937209" y="9677"/>
                  </a:lnTo>
                  <a:lnTo>
                    <a:pt x="892289" y="3911"/>
                  </a:lnTo>
                  <a:lnTo>
                    <a:pt x="846861" y="673"/>
                  </a:lnTo>
                  <a:lnTo>
                    <a:pt x="801014" y="0"/>
                  </a:lnTo>
                  <a:lnTo>
                    <a:pt x="754849" y="1968"/>
                  </a:lnTo>
                  <a:lnTo>
                    <a:pt x="708444" y="6616"/>
                  </a:lnTo>
                  <a:lnTo>
                    <a:pt x="661885" y="14020"/>
                  </a:lnTo>
                  <a:lnTo>
                    <a:pt x="615289" y="24218"/>
                  </a:lnTo>
                  <a:lnTo>
                    <a:pt x="569353" y="37084"/>
                  </a:lnTo>
                  <a:lnTo>
                    <a:pt x="524789" y="52412"/>
                  </a:lnTo>
                  <a:lnTo>
                    <a:pt x="481622" y="70091"/>
                  </a:lnTo>
                  <a:lnTo>
                    <a:pt x="439928" y="90030"/>
                  </a:lnTo>
                  <a:lnTo>
                    <a:pt x="399770" y="112141"/>
                  </a:lnTo>
                  <a:lnTo>
                    <a:pt x="361175" y="136334"/>
                  </a:lnTo>
                  <a:lnTo>
                    <a:pt x="324231" y="162509"/>
                  </a:lnTo>
                  <a:lnTo>
                    <a:pt x="288963" y="190588"/>
                  </a:lnTo>
                  <a:lnTo>
                    <a:pt x="255460" y="220459"/>
                  </a:lnTo>
                  <a:lnTo>
                    <a:pt x="223748" y="252044"/>
                  </a:lnTo>
                  <a:lnTo>
                    <a:pt x="193890" y="285254"/>
                  </a:lnTo>
                  <a:lnTo>
                    <a:pt x="165950" y="319989"/>
                  </a:lnTo>
                  <a:lnTo>
                    <a:pt x="139966" y="356146"/>
                  </a:lnTo>
                  <a:lnTo>
                    <a:pt x="116014" y="393661"/>
                  </a:lnTo>
                  <a:lnTo>
                    <a:pt x="94145" y="432409"/>
                  </a:lnTo>
                  <a:lnTo>
                    <a:pt x="74409" y="472325"/>
                  </a:lnTo>
                  <a:lnTo>
                    <a:pt x="56857" y="513308"/>
                  </a:lnTo>
                  <a:lnTo>
                    <a:pt x="41554" y="555256"/>
                  </a:lnTo>
                  <a:lnTo>
                    <a:pt x="28562" y="598081"/>
                  </a:lnTo>
                  <a:lnTo>
                    <a:pt x="17907" y="641705"/>
                  </a:lnTo>
                  <a:lnTo>
                    <a:pt x="9677" y="686015"/>
                  </a:lnTo>
                  <a:lnTo>
                    <a:pt x="3911" y="730923"/>
                  </a:lnTo>
                  <a:lnTo>
                    <a:pt x="660" y="776351"/>
                  </a:lnTo>
                  <a:lnTo>
                    <a:pt x="0" y="822198"/>
                  </a:lnTo>
                  <a:lnTo>
                    <a:pt x="1968" y="868375"/>
                  </a:lnTo>
                  <a:lnTo>
                    <a:pt x="6616" y="914781"/>
                  </a:lnTo>
                  <a:lnTo>
                    <a:pt x="14020" y="961326"/>
                  </a:lnTo>
                  <a:lnTo>
                    <a:pt x="24218" y="1007922"/>
                  </a:lnTo>
                  <a:lnTo>
                    <a:pt x="37096" y="1053858"/>
                  </a:lnTo>
                  <a:lnTo>
                    <a:pt x="52412" y="1098435"/>
                  </a:lnTo>
                  <a:lnTo>
                    <a:pt x="70091" y="1141590"/>
                  </a:lnTo>
                  <a:lnTo>
                    <a:pt x="90030" y="1183284"/>
                  </a:lnTo>
                  <a:lnTo>
                    <a:pt x="112141" y="1223441"/>
                  </a:lnTo>
                  <a:lnTo>
                    <a:pt x="136334" y="1262037"/>
                  </a:lnTo>
                  <a:lnTo>
                    <a:pt x="162509" y="1298981"/>
                  </a:lnTo>
                  <a:lnTo>
                    <a:pt x="190588" y="1334249"/>
                  </a:lnTo>
                  <a:lnTo>
                    <a:pt x="220459" y="1367751"/>
                  </a:lnTo>
                  <a:lnTo>
                    <a:pt x="252056" y="1399463"/>
                  </a:lnTo>
                  <a:lnTo>
                    <a:pt x="285254" y="1429321"/>
                  </a:lnTo>
                  <a:lnTo>
                    <a:pt x="319989" y="1457261"/>
                  </a:lnTo>
                  <a:lnTo>
                    <a:pt x="356146" y="1483245"/>
                  </a:lnTo>
                  <a:lnTo>
                    <a:pt x="393661" y="1507185"/>
                  </a:lnTo>
                  <a:lnTo>
                    <a:pt x="432409" y="1529067"/>
                  </a:lnTo>
                  <a:lnTo>
                    <a:pt x="472325" y="1548803"/>
                  </a:lnTo>
                  <a:lnTo>
                    <a:pt x="513308" y="1566341"/>
                  </a:lnTo>
                  <a:lnTo>
                    <a:pt x="555256" y="1581645"/>
                  </a:lnTo>
                  <a:lnTo>
                    <a:pt x="598081" y="1594650"/>
                  </a:lnTo>
                  <a:lnTo>
                    <a:pt x="641692" y="1605292"/>
                  </a:lnTo>
                  <a:lnTo>
                    <a:pt x="686015" y="1613535"/>
                  </a:lnTo>
                  <a:lnTo>
                    <a:pt x="730923" y="1619300"/>
                  </a:lnTo>
                  <a:lnTo>
                    <a:pt x="776351" y="1622539"/>
                  </a:lnTo>
                  <a:lnTo>
                    <a:pt x="822198" y="1623212"/>
                  </a:lnTo>
                  <a:lnTo>
                    <a:pt x="868375" y="1621243"/>
                  </a:lnTo>
                  <a:lnTo>
                    <a:pt x="914781" y="1616595"/>
                  </a:lnTo>
                  <a:lnTo>
                    <a:pt x="949604" y="1611058"/>
                  </a:lnTo>
                  <a:lnTo>
                    <a:pt x="1294815" y="1732508"/>
                  </a:lnTo>
                  <a:lnTo>
                    <a:pt x="1237373" y="1502346"/>
                  </a:lnTo>
                  <a:lnTo>
                    <a:pt x="1262037" y="1486877"/>
                  </a:lnTo>
                  <a:lnTo>
                    <a:pt x="1298994" y="1460703"/>
                  </a:lnTo>
                  <a:lnTo>
                    <a:pt x="1334249" y="1432623"/>
                  </a:lnTo>
                  <a:lnTo>
                    <a:pt x="1367764" y="1402753"/>
                  </a:lnTo>
                  <a:lnTo>
                    <a:pt x="1399476" y="1371168"/>
                  </a:lnTo>
                  <a:lnTo>
                    <a:pt x="1429334" y="1337957"/>
                  </a:lnTo>
                  <a:lnTo>
                    <a:pt x="1457274" y="1303223"/>
                  </a:lnTo>
                  <a:lnTo>
                    <a:pt x="1483245" y="1267066"/>
                  </a:lnTo>
                  <a:lnTo>
                    <a:pt x="1507197" y="1229550"/>
                  </a:lnTo>
                  <a:lnTo>
                    <a:pt x="1529067" y="1190802"/>
                  </a:lnTo>
                  <a:lnTo>
                    <a:pt x="1548803" y="1150886"/>
                  </a:lnTo>
                  <a:lnTo>
                    <a:pt x="1566354" y="1109916"/>
                  </a:lnTo>
                  <a:lnTo>
                    <a:pt x="1581658" y="1067968"/>
                  </a:lnTo>
                  <a:lnTo>
                    <a:pt x="1594662" y="1025131"/>
                  </a:lnTo>
                  <a:lnTo>
                    <a:pt x="1605305" y="981519"/>
                  </a:lnTo>
                  <a:lnTo>
                    <a:pt x="1613535" y="937209"/>
                  </a:lnTo>
                  <a:lnTo>
                    <a:pt x="1619300" y="892289"/>
                  </a:lnTo>
                  <a:lnTo>
                    <a:pt x="1622552" y="846861"/>
                  </a:lnTo>
                  <a:lnTo>
                    <a:pt x="1623212" y="801014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44866" y="2913539"/>
            <a:ext cx="9277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1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M?</a:t>
            </a:r>
            <a:endParaRPr sz="21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86822" y="8997898"/>
            <a:ext cx="9277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1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M?</a:t>
            </a:r>
            <a:endParaRPr sz="21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38730" y="2421324"/>
            <a:ext cx="9277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1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M?</a:t>
            </a:r>
            <a:endParaRPr sz="21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569036" y="4413326"/>
            <a:ext cx="9277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1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M?</a:t>
            </a:r>
            <a:endParaRPr sz="21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67067" y="1099447"/>
            <a:ext cx="733425" cy="913130"/>
            <a:chOff x="667067" y="1099447"/>
            <a:chExt cx="733425" cy="913130"/>
          </a:xfrm>
        </p:grpSpPr>
        <p:sp>
          <p:nvSpPr>
            <p:cNvPr id="28" name="object 28"/>
            <p:cNvSpPr/>
            <p:nvPr/>
          </p:nvSpPr>
          <p:spPr>
            <a:xfrm>
              <a:off x="667067" y="1099457"/>
              <a:ext cx="733425" cy="913130"/>
            </a:xfrm>
            <a:custGeom>
              <a:avLst/>
              <a:gdLst/>
              <a:ahLst/>
              <a:cxnLst/>
              <a:rect l="l" t="t" r="r" b="b"/>
              <a:pathLst>
                <a:path w="733425" h="913130">
                  <a:moveTo>
                    <a:pt x="602335" y="311937"/>
                  </a:moveTo>
                  <a:lnTo>
                    <a:pt x="600329" y="302094"/>
                  </a:lnTo>
                  <a:lnTo>
                    <a:pt x="594880" y="294030"/>
                  </a:lnTo>
                  <a:lnTo>
                    <a:pt x="586816" y="288582"/>
                  </a:lnTo>
                  <a:lnTo>
                    <a:pt x="576973" y="286575"/>
                  </a:lnTo>
                  <a:lnTo>
                    <a:pt x="367741" y="286575"/>
                  </a:lnTo>
                  <a:lnTo>
                    <a:pt x="357886" y="288582"/>
                  </a:lnTo>
                  <a:lnTo>
                    <a:pt x="349821" y="294030"/>
                  </a:lnTo>
                  <a:lnTo>
                    <a:pt x="344373" y="302094"/>
                  </a:lnTo>
                  <a:lnTo>
                    <a:pt x="342379" y="311937"/>
                  </a:lnTo>
                  <a:lnTo>
                    <a:pt x="344373" y="321792"/>
                  </a:lnTo>
                  <a:lnTo>
                    <a:pt x="349821" y="329857"/>
                  </a:lnTo>
                  <a:lnTo>
                    <a:pt x="357886" y="335305"/>
                  </a:lnTo>
                  <a:lnTo>
                    <a:pt x="367741" y="337299"/>
                  </a:lnTo>
                  <a:lnTo>
                    <a:pt x="576973" y="337299"/>
                  </a:lnTo>
                  <a:lnTo>
                    <a:pt x="586816" y="335305"/>
                  </a:lnTo>
                  <a:lnTo>
                    <a:pt x="594880" y="329857"/>
                  </a:lnTo>
                  <a:lnTo>
                    <a:pt x="600329" y="321792"/>
                  </a:lnTo>
                  <a:lnTo>
                    <a:pt x="602335" y="311937"/>
                  </a:lnTo>
                  <a:close/>
                </a:path>
                <a:path w="733425" h="913130">
                  <a:moveTo>
                    <a:pt x="732955" y="140754"/>
                  </a:moveTo>
                  <a:lnTo>
                    <a:pt x="709815" y="85902"/>
                  </a:lnTo>
                  <a:lnTo>
                    <a:pt x="682218" y="68910"/>
                  </a:lnTo>
                  <a:lnTo>
                    <a:pt x="682218" y="833132"/>
                  </a:lnTo>
                  <a:lnTo>
                    <a:pt x="680008" y="843915"/>
                  </a:lnTo>
                  <a:lnTo>
                    <a:pt x="673976" y="852792"/>
                  </a:lnTo>
                  <a:lnTo>
                    <a:pt x="665111" y="858812"/>
                  </a:lnTo>
                  <a:lnTo>
                    <a:pt x="654329" y="861034"/>
                  </a:lnTo>
                  <a:lnTo>
                    <a:pt x="78613" y="861034"/>
                  </a:lnTo>
                  <a:lnTo>
                    <a:pt x="67830" y="858812"/>
                  </a:lnTo>
                  <a:lnTo>
                    <a:pt x="58953" y="852792"/>
                  </a:lnTo>
                  <a:lnTo>
                    <a:pt x="52933" y="843915"/>
                  </a:lnTo>
                  <a:lnTo>
                    <a:pt x="50711" y="833132"/>
                  </a:lnTo>
                  <a:lnTo>
                    <a:pt x="50711" y="140754"/>
                  </a:lnTo>
                  <a:lnTo>
                    <a:pt x="52933" y="129971"/>
                  </a:lnTo>
                  <a:lnTo>
                    <a:pt x="58953" y="121094"/>
                  </a:lnTo>
                  <a:lnTo>
                    <a:pt x="67830" y="115074"/>
                  </a:lnTo>
                  <a:lnTo>
                    <a:pt x="78613" y="112852"/>
                  </a:lnTo>
                  <a:lnTo>
                    <a:pt x="196545" y="112852"/>
                  </a:lnTo>
                  <a:lnTo>
                    <a:pt x="183857" y="142024"/>
                  </a:lnTo>
                  <a:lnTo>
                    <a:pt x="181368" y="150774"/>
                  </a:lnTo>
                  <a:lnTo>
                    <a:pt x="181965" y="162623"/>
                  </a:lnTo>
                  <a:lnTo>
                    <a:pt x="189217" y="173050"/>
                  </a:lnTo>
                  <a:lnTo>
                    <a:pt x="206692" y="177533"/>
                  </a:lnTo>
                  <a:lnTo>
                    <a:pt x="524979" y="177533"/>
                  </a:lnTo>
                  <a:lnTo>
                    <a:pt x="541388" y="173050"/>
                  </a:lnTo>
                  <a:lnTo>
                    <a:pt x="548767" y="162623"/>
                  </a:lnTo>
                  <a:lnTo>
                    <a:pt x="549948" y="150774"/>
                  </a:lnTo>
                  <a:lnTo>
                    <a:pt x="547814" y="142024"/>
                  </a:lnTo>
                  <a:lnTo>
                    <a:pt x="541197" y="126796"/>
                  </a:lnTo>
                  <a:lnTo>
                    <a:pt x="535127" y="112852"/>
                  </a:lnTo>
                  <a:lnTo>
                    <a:pt x="653059" y="112852"/>
                  </a:lnTo>
                  <a:lnTo>
                    <a:pt x="663841" y="115074"/>
                  </a:lnTo>
                  <a:lnTo>
                    <a:pt x="672719" y="121094"/>
                  </a:lnTo>
                  <a:lnTo>
                    <a:pt x="678738" y="129971"/>
                  </a:lnTo>
                  <a:lnTo>
                    <a:pt x="680961" y="140754"/>
                  </a:lnTo>
                  <a:lnTo>
                    <a:pt x="680961" y="833132"/>
                  </a:lnTo>
                  <a:lnTo>
                    <a:pt x="682218" y="833132"/>
                  </a:lnTo>
                  <a:lnTo>
                    <a:pt x="682218" y="68910"/>
                  </a:lnTo>
                  <a:lnTo>
                    <a:pt x="654329" y="63398"/>
                  </a:lnTo>
                  <a:lnTo>
                    <a:pt x="514832" y="63398"/>
                  </a:lnTo>
                  <a:lnTo>
                    <a:pt x="508965" y="49453"/>
                  </a:lnTo>
                  <a:lnTo>
                    <a:pt x="494538" y="15214"/>
                  </a:lnTo>
                  <a:lnTo>
                    <a:pt x="490804" y="9080"/>
                  </a:lnTo>
                  <a:lnTo>
                    <a:pt x="488213" y="6731"/>
                  </a:lnTo>
                  <a:lnTo>
                    <a:pt x="488213" y="126796"/>
                  </a:lnTo>
                  <a:lnTo>
                    <a:pt x="245999" y="126796"/>
                  </a:lnTo>
                  <a:lnTo>
                    <a:pt x="251942" y="112852"/>
                  </a:lnTo>
                  <a:lnTo>
                    <a:pt x="278968" y="49453"/>
                  </a:lnTo>
                  <a:lnTo>
                    <a:pt x="455231" y="49453"/>
                  </a:lnTo>
                  <a:lnTo>
                    <a:pt x="488213" y="126796"/>
                  </a:lnTo>
                  <a:lnTo>
                    <a:pt x="488213" y="6731"/>
                  </a:lnTo>
                  <a:lnTo>
                    <a:pt x="485508" y="4267"/>
                  </a:lnTo>
                  <a:lnTo>
                    <a:pt x="479031" y="1130"/>
                  </a:lnTo>
                  <a:lnTo>
                    <a:pt x="471728" y="0"/>
                  </a:lnTo>
                  <a:lnTo>
                    <a:pt x="261226" y="0"/>
                  </a:lnTo>
                  <a:lnTo>
                    <a:pt x="218097" y="63398"/>
                  </a:lnTo>
                  <a:lnTo>
                    <a:pt x="78613" y="63398"/>
                  </a:lnTo>
                  <a:lnTo>
                    <a:pt x="48133" y="69621"/>
                  </a:lnTo>
                  <a:lnTo>
                    <a:pt x="23139" y="86537"/>
                  </a:lnTo>
                  <a:lnTo>
                    <a:pt x="6210" y="111544"/>
                  </a:lnTo>
                  <a:lnTo>
                    <a:pt x="0" y="142024"/>
                  </a:lnTo>
                  <a:lnTo>
                    <a:pt x="0" y="834402"/>
                  </a:lnTo>
                  <a:lnTo>
                    <a:pt x="6210" y="864870"/>
                  </a:lnTo>
                  <a:lnTo>
                    <a:pt x="23139" y="889876"/>
                  </a:lnTo>
                  <a:lnTo>
                    <a:pt x="48133" y="906805"/>
                  </a:lnTo>
                  <a:lnTo>
                    <a:pt x="78613" y="913028"/>
                  </a:lnTo>
                  <a:lnTo>
                    <a:pt x="654329" y="913028"/>
                  </a:lnTo>
                  <a:lnTo>
                    <a:pt x="709815" y="889876"/>
                  </a:lnTo>
                  <a:lnTo>
                    <a:pt x="732955" y="834402"/>
                  </a:lnTo>
                  <a:lnTo>
                    <a:pt x="732955" y="1407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680" y="1332777"/>
              <a:ext cx="157241" cy="15724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09448" y="1597807"/>
              <a:ext cx="260350" cy="50800"/>
            </a:xfrm>
            <a:custGeom>
              <a:avLst/>
              <a:gdLst/>
              <a:ahLst/>
              <a:cxnLst/>
              <a:rect l="l" t="t" r="r" b="b"/>
              <a:pathLst>
                <a:path w="260350" h="50800">
                  <a:moveTo>
                    <a:pt x="234600" y="0"/>
                  </a:moveTo>
                  <a:lnTo>
                    <a:pt x="25360" y="0"/>
                  </a:lnTo>
                  <a:lnTo>
                    <a:pt x="15513" y="2001"/>
                  </a:lnTo>
                  <a:lnTo>
                    <a:pt x="7450" y="7450"/>
                  </a:lnTo>
                  <a:lnTo>
                    <a:pt x="2001" y="15513"/>
                  </a:lnTo>
                  <a:lnTo>
                    <a:pt x="0" y="25360"/>
                  </a:lnTo>
                  <a:lnTo>
                    <a:pt x="2001" y="35207"/>
                  </a:lnTo>
                  <a:lnTo>
                    <a:pt x="7450" y="43270"/>
                  </a:lnTo>
                  <a:lnTo>
                    <a:pt x="15513" y="48719"/>
                  </a:lnTo>
                  <a:lnTo>
                    <a:pt x="25360" y="50720"/>
                  </a:lnTo>
                  <a:lnTo>
                    <a:pt x="234600" y="50720"/>
                  </a:lnTo>
                  <a:lnTo>
                    <a:pt x="244446" y="48719"/>
                  </a:lnTo>
                  <a:lnTo>
                    <a:pt x="252510" y="43270"/>
                  </a:lnTo>
                  <a:lnTo>
                    <a:pt x="257959" y="35207"/>
                  </a:lnTo>
                  <a:lnTo>
                    <a:pt x="259960" y="25360"/>
                  </a:lnTo>
                  <a:lnTo>
                    <a:pt x="257959" y="15513"/>
                  </a:lnTo>
                  <a:lnTo>
                    <a:pt x="252510" y="7450"/>
                  </a:lnTo>
                  <a:lnTo>
                    <a:pt x="244446" y="2001"/>
                  </a:lnTo>
                  <a:lnTo>
                    <a:pt x="23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680" y="1544550"/>
              <a:ext cx="157241" cy="15724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41154" y="1809580"/>
              <a:ext cx="228600" cy="50800"/>
            </a:xfrm>
            <a:custGeom>
              <a:avLst/>
              <a:gdLst/>
              <a:ahLst/>
              <a:cxnLst/>
              <a:rect l="l" t="t" r="r" b="b"/>
              <a:pathLst>
                <a:path w="228600" h="50800">
                  <a:moveTo>
                    <a:pt x="202894" y="0"/>
                  </a:moveTo>
                  <a:lnTo>
                    <a:pt x="25360" y="0"/>
                  </a:lnTo>
                  <a:lnTo>
                    <a:pt x="15513" y="2001"/>
                  </a:lnTo>
                  <a:lnTo>
                    <a:pt x="7450" y="7450"/>
                  </a:lnTo>
                  <a:lnTo>
                    <a:pt x="2001" y="15513"/>
                  </a:lnTo>
                  <a:lnTo>
                    <a:pt x="0" y="25360"/>
                  </a:lnTo>
                  <a:lnTo>
                    <a:pt x="2001" y="35207"/>
                  </a:lnTo>
                  <a:lnTo>
                    <a:pt x="7450" y="43270"/>
                  </a:lnTo>
                  <a:lnTo>
                    <a:pt x="15513" y="48719"/>
                  </a:lnTo>
                  <a:lnTo>
                    <a:pt x="25360" y="50720"/>
                  </a:lnTo>
                  <a:lnTo>
                    <a:pt x="202894" y="50720"/>
                  </a:lnTo>
                  <a:lnTo>
                    <a:pt x="212740" y="48719"/>
                  </a:lnTo>
                  <a:lnTo>
                    <a:pt x="220804" y="43270"/>
                  </a:lnTo>
                  <a:lnTo>
                    <a:pt x="226253" y="35207"/>
                  </a:lnTo>
                  <a:lnTo>
                    <a:pt x="228254" y="25360"/>
                  </a:lnTo>
                  <a:lnTo>
                    <a:pt x="226253" y="15513"/>
                  </a:lnTo>
                  <a:lnTo>
                    <a:pt x="220804" y="7450"/>
                  </a:lnTo>
                  <a:lnTo>
                    <a:pt x="212740" y="2001"/>
                  </a:lnTo>
                  <a:lnTo>
                    <a:pt x="202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948" y="1747600"/>
              <a:ext cx="209234" cy="1583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7933592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50" dirty="0"/>
              <a:t>WAT MAKEN WIJ?</a:t>
            </a:r>
            <a:endParaRPr spc="-110" dirty="0"/>
          </a:p>
        </p:txBody>
      </p:sp>
      <p:grpSp>
        <p:nvGrpSpPr>
          <p:cNvPr id="3" name="object 3"/>
          <p:cNvGrpSpPr/>
          <p:nvPr/>
        </p:nvGrpSpPr>
        <p:grpSpPr>
          <a:xfrm>
            <a:off x="1675341" y="3417139"/>
            <a:ext cx="5458460" cy="5607050"/>
            <a:chOff x="1675341" y="3417139"/>
            <a:chExt cx="5458460" cy="5607050"/>
          </a:xfrm>
        </p:grpSpPr>
        <p:sp>
          <p:nvSpPr>
            <p:cNvPr id="4" name="object 4"/>
            <p:cNvSpPr/>
            <p:nvPr/>
          </p:nvSpPr>
          <p:spPr>
            <a:xfrm>
              <a:off x="1897950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75341" y="341713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434328" y="3417139"/>
            <a:ext cx="5458460" cy="5607050"/>
            <a:chOff x="7434328" y="3417139"/>
            <a:chExt cx="5458460" cy="5607050"/>
          </a:xfrm>
        </p:grpSpPr>
        <p:sp>
          <p:nvSpPr>
            <p:cNvPr id="7" name="object 7"/>
            <p:cNvSpPr/>
            <p:nvPr/>
          </p:nvSpPr>
          <p:spPr>
            <a:xfrm>
              <a:off x="7656937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34328" y="341713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193315" y="3120323"/>
            <a:ext cx="5458460" cy="5532755"/>
            <a:chOff x="13193315" y="3120323"/>
            <a:chExt cx="5458460" cy="5532755"/>
          </a:xfrm>
        </p:grpSpPr>
        <p:sp>
          <p:nvSpPr>
            <p:cNvPr id="10" name="object 10"/>
            <p:cNvSpPr/>
            <p:nvPr/>
          </p:nvSpPr>
          <p:spPr>
            <a:xfrm>
              <a:off x="13415924" y="3120323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193315" y="3417138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25625" y="952660"/>
            <a:ext cx="769620" cy="980440"/>
          </a:xfrm>
          <a:custGeom>
            <a:avLst/>
            <a:gdLst/>
            <a:ahLst/>
            <a:cxnLst/>
            <a:rect l="l" t="t" r="r" b="b"/>
            <a:pathLst>
              <a:path w="769619" h="980439">
                <a:moveTo>
                  <a:pt x="330141" y="0"/>
                </a:moveTo>
                <a:lnTo>
                  <a:pt x="286617" y="6685"/>
                </a:lnTo>
                <a:lnTo>
                  <a:pt x="234518" y="40377"/>
                </a:lnTo>
                <a:lnTo>
                  <a:pt x="210619" y="77472"/>
                </a:lnTo>
                <a:lnTo>
                  <a:pt x="201786" y="128102"/>
                </a:lnTo>
                <a:lnTo>
                  <a:pt x="221684" y="190351"/>
                </a:lnTo>
                <a:lnTo>
                  <a:pt x="229862" y="203974"/>
                </a:lnTo>
                <a:lnTo>
                  <a:pt x="228490" y="206696"/>
                </a:lnTo>
                <a:lnTo>
                  <a:pt x="225767" y="208068"/>
                </a:lnTo>
                <a:lnTo>
                  <a:pt x="224406" y="210790"/>
                </a:lnTo>
                <a:lnTo>
                  <a:pt x="179081" y="235327"/>
                </a:lnTo>
                <a:lnTo>
                  <a:pt x="138402" y="265612"/>
                </a:lnTo>
                <a:lnTo>
                  <a:pt x="102798" y="301005"/>
                </a:lnTo>
                <a:lnTo>
                  <a:pt x="72701" y="340867"/>
                </a:lnTo>
                <a:lnTo>
                  <a:pt x="48543" y="384561"/>
                </a:lnTo>
                <a:lnTo>
                  <a:pt x="30753" y="431448"/>
                </a:lnTo>
                <a:lnTo>
                  <a:pt x="19763" y="480890"/>
                </a:lnTo>
                <a:lnTo>
                  <a:pt x="16104" y="530885"/>
                </a:lnTo>
                <a:lnTo>
                  <a:pt x="16107" y="533608"/>
                </a:lnTo>
                <a:lnTo>
                  <a:pt x="20103" y="586390"/>
                </a:lnTo>
                <a:lnTo>
                  <a:pt x="31996" y="638037"/>
                </a:lnTo>
                <a:lnTo>
                  <a:pt x="51078" y="686505"/>
                </a:lnTo>
                <a:lnTo>
                  <a:pt x="76743" y="731113"/>
                </a:lnTo>
                <a:lnTo>
                  <a:pt x="108387" y="771182"/>
                </a:lnTo>
                <a:lnTo>
                  <a:pt x="145403" y="806029"/>
                </a:lnTo>
                <a:lnTo>
                  <a:pt x="81384" y="806029"/>
                </a:lnTo>
                <a:lnTo>
                  <a:pt x="2382" y="942244"/>
                </a:lnTo>
                <a:lnTo>
                  <a:pt x="0" y="955182"/>
                </a:lnTo>
                <a:lnTo>
                  <a:pt x="1233" y="961783"/>
                </a:lnTo>
                <a:lnTo>
                  <a:pt x="26904" y="980379"/>
                </a:lnTo>
                <a:lnTo>
                  <a:pt x="725669" y="980379"/>
                </a:lnTo>
                <a:lnTo>
                  <a:pt x="753081" y="955182"/>
                </a:lnTo>
                <a:lnTo>
                  <a:pt x="752463" y="948584"/>
                </a:lnTo>
                <a:lnTo>
                  <a:pt x="750181" y="942244"/>
                </a:lnTo>
                <a:lnTo>
                  <a:pt x="742752" y="925899"/>
                </a:lnTo>
                <a:lnTo>
                  <a:pt x="70484" y="925899"/>
                </a:lnTo>
                <a:lnTo>
                  <a:pt x="100452" y="860519"/>
                </a:lnTo>
                <a:lnTo>
                  <a:pt x="713038" y="860519"/>
                </a:lnTo>
                <a:lnTo>
                  <a:pt x="700655" y="833274"/>
                </a:lnTo>
                <a:lnTo>
                  <a:pt x="371512" y="833274"/>
                </a:lnTo>
                <a:lnTo>
                  <a:pt x="340357" y="831742"/>
                </a:lnTo>
                <a:lnTo>
                  <a:pt x="281105" y="819483"/>
                </a:lnTo>
                <a:lnTo>
                  <a:pt x="151323" y="767654"/>
                </a:lnTo>
                <a:lnTo>
                  <a:pt x="98413" y="725153"/>
                </a:lnTo>
                <a:lnTo>
                  <a:pt x="77171" y="655324"/>
                </a:lnTo>
                <a:lnTo>
                  <a:pt x="70558" y="533608"/>
                </a:lnTo>
                <a:lnTo>
                  <a:pt x="70571" y="530885"/>
                </a:lnTo>
                <a:lnTo>
                  <a:pt x="73657" y="482569"/>
                </a:lnTo>
                <a:lnTo>
                  <a:pt x="85420" y="434933"/>
                </a:lnTo>
                <a:lnTo>
                  <a:pt x="105053" y="390248"/>
                </a:lnTo>
                <a:lnTo>
                  <a:pt x="131836" y="349422"/>
                </a:lnTo>
                <a:lnTo>
                  <a:pt x="165051" y="313362"/>
                </a:lnTo>
                <a:lnTo>
                  <a:pt x="203978" y="282976"/>
                </a:lnTo>
                <a:lnTo>
                  <a:pt x="260182" y="282976"/>
                </a:lnTo>
                <a:lnTo>
                  <a:pt x="257096" y="267993"/>
                </a:lnTo>
                <a:lnTo>
                  <a:pt x="260673" y="250629"/>
                </a:lnTo>
                <a:lnTo>
                  <a:pt x="270380" y="236330"/>
                </a:lnTo>
                <a:lnTo>
                  <a:pt x="284683" y="226627"/>
                </a:lnTo>
                <a:lnTo>
                  <a:pt x="302048" y="223052"/>
                </a:lnTo>
                <a:lnTo>
                  <a:pt x="389257" y="223052"/>
                </a:lnTo>
                <a:lnTo>
                  <a:pt x="372194" y="197847"/>
                </a:lnTo>
                <a:lnTo>
                  <a:pt x="340568" y="176436"/>
                </a:lnTo>
                <a:lnTo>
                  <a:pt x="322023" y="172645"/>
                </a:lnTo>
                <a:lnTo>
                  <a:pt x="274803" y="172645"/>
                </a:lnTo>
                <a:lnTo>
                  <a:pt x="266635" y="159022"/>
                </a:lnTo>
                <a:lnTo>
                  <a:pt x="258737" y="142597"/>
                </a:lnTo>
                <a:lnTo>
                  <a:pt x="255565" y="118506"/>
                </a:lnTo>
                <a:lnTo>
                  <a:pt x="263375" y="90837"/>
                </a:lnTo>
                <a:lnTo>
                  <a:pt x="288425" y="63674"/>
                </a:lnTo>
                <a:lnTo>
                  <a:pt x="302942" y="56739"/>
                </a:lnTo>
                <a:lnTo>
                  <a:pt x="326907" y="53124"/>
                </a:lnTo>
                <a:lnTo>
                  <a:pt x="425975" y="53124"/>
                </a:lnTo>
                <a:lnTo>
                  <a:pt x="381071" y="12215"/>
                </a:lnTo>
                <a:lnTo>
                  <a:pt x="330141" y="0"/>
                </a:lnTo>
                <a:close/>
              </a:path>
              <a:path w="769619" h="980439">
                <a:moveTo>
                  <a:pt x="713038" y="860519"/>
                </a:moveTo>
                <a:lnTo>
                  <a:pt x="654833" y="860519"/>
                </a:lnTo>
                <a:lnTo>
                  <a:pt x="684801" y="925899"/>
                </a:lnTo>
                <a:lnTo>
                  <a:pt x="742752" y="925899"/>
                </a:lnTo>
                <a:lnTo>
                  <a:pt x="713038" y="860519"/>
                </a:lnTo>
                <a:close/>
              </a:path>
              <a:path w="769619" h="980439">
                <a:moveTo>
                  <a:pt x="506366" y="860519"/>
                </a:moveTo>
                <a:lnTo>
                  <a:pt x="238029" y="860519"/>
                </a:lnTo>
                <a:lnTo>
                  <a:pt x="270210" y="872244"/>
                </a:lnTo>
                <a:lnTo>
                  <a:pt x="303409" y="880776"/>
                </a:lnTo>
                <a:lnTo>
                  <a:pt x="337630" y="885988"/>
                </a:lnTo>
                <a:lnTo>
                  <a:pt x="372873" y="887754"/>
                </a:lnTo>
                <a:lnTo>
                  <a:pt x="407522" y="885988"/>
                </a:lnTo>
                <a:lnTo>
                  <a:pt x="441661" y="880776"/>
                </a:lnTo>
                <a:lnTo>
                  <a:pt x="474780" y="872244"/>
                </a:lnTo>
                <a:lnTo>
                  <a:pt x="506366" y="860519"/>
                </a:lnTo>
                <a:close/>
              </a:path>
              <a:path w="769619" h="980439">
                <a:moveTo>
                  <a:pt x="695698" y="676629"/>
                </a:moveTo>
                <a:lnTo>
                  <a:pt x="637127" y="676629"/>
                </a:lnTo>
                <a:lnTo>
                  <a:pt x="611978" y="714900"/>
                </a:lnTo>
                <a:lnTo>
                  <a:pt x="581325" y="748825"/>
                </a:lnTo>
                <a:lnTo>
                  <a:pt x="546024" y="777740"/>
                </a:lnTo>
                <a:lnTo>
                  <a:pt x="506649" y="801214"/>
                </a:lnTo>
                <a:lnTo>
                  <a:pt x="463962" y="818660"/>
                </a:lnTo>
                <a:lnTo>
                  <a:pt x="418678" y="829529"/>
                </a:lnTo>
                <a:lnTo>
                  <a:pt x="371512" y="833274"/>
                </a:lnTo>
                <a:lnTo>
                  <a:pt x="700655" y="833274"/>
                </a:lnTo>
                <a:lnTo>
                  <a:pt x="671178" y="806029"/>
                </a:lnTo>
                <a:lnTo>
                  <a:pt x="597631" y="806029"/>
                </a:lnTo>
                <a:lnTo>
                  <a:pt x="627913" y="777723"/>
                </a:lnTo>
                <a:lnTo>
                  <a:pt x="655007" y="746097"/>
                </a:lnTo>
                <a:lnTo>
                  <a:pt x="678270" y="711406"/>
                </a:lnTo>
                <a:lnTo>
                  <a:pt x="695698" y="676629"/>
                </a:lnTo>
                <a:close/>
              </a:path>
              <a:path w="769619" h="980439">
                <a:moveTo>
                  <a:pt x="260182" y="282976"/>
                </a:moveTo>
                <a:lnTo>
                  <a:pt x="203978" y="282976"/>
                </a:lnTo>
                <a:lnTo>
                  <a:pt x="206785" y="296192"/>
                </a:lnTo>
                <a:lnTo>
                  <a:pt x="211125" y="309025"/>
                </a:lnTo>
                <a:lnTo>
                  <a:pt x="216999" y="321093"/>
                </a:lnTo>
                <a:lnTo>
                  <a:pt x="224406" y="332012"/>
                </a:lnTo>
                <a:lnTo>
                  <a:pt x="189199" y="362916"/>
                </a:lnTo>
                <a:lnTo>
                  <a:pt x="160792" y="399444"/>
                </a:lnTo>
                <a:lnTo>
                  <a:pt x="139773" y="440679"/>
                </a:lnTo>
                <a:lnTo>
                  <a:pt x="126731" y="485705"/>
                </a:lnTo>
                <a:lnTo>
                  <a:pt x="122252" y="533608"/>
                </a:lnTo>
                <a:lnTo>
                  <a:pt x="126271" y="578390"/>
                </a:lnTo>
                <a:lnTo>
                  <a:pt x="137858" y="620549"/>
                </a:lnTo>
                <a:lnTo>
                  <a:pt x="156305" y="659378"/>
                </a:lnTo>
                <a:lnTo>
                  <a:pt x="180907" y="694172"/>
                </a:lnTo>
                <a:lnTo>
                  <a:pt x="210956" y="724222"/>
                </a:lnTo>
                <a:lnTo>
                  <a:pt x="245748" y="748825"/>
                </a:lnTo>
                <a:lnTo>
                  <a:pt x="284576" y="767272"/>
                </a:lnTo>
                <a:lnTo>
                  <a:pt x="326732" y="778858"/>
                </a:lnTo>
                <a:lnTo>
                  <a:pt x="371512" y="782877"/>
                </a:lnTo>
                <a:lnTo>
                  <a:pt x="419571" y="778235"/>
                </a:lnTo>
                <a:lnTo>
                  <a:pt x="465012" y="764700"/>
                </a:lnTo>
                <a:lnTo>
                  <a:pt x="506855" y="742861"/>
                </a:lnTo>
                <a:lnTo>
                  <a:pt x="528539" y="725665"/>
                </a:lnTo>
                <a:lnTo>
                  <a:pt x="371512" y="725665"/>
                </a:lnTo>
                <a:lnTo>
                  <a:pt x="326843" y="720522"/>
                </a:lnTo>
                <a:lnTo>
                  <a:pt x="285842" y="705873"/>
                </a:lnTo>
                <a:lnTo>
                  <a:pt x="249677" y="682885"/>
                </a:lnTo>
                <a:lnTo>
                  <a:pt x="219515" y="652725"/>
                </a:lnTo>
                <a:lnTo>
                  <a:pt x="196526" y="616560"/>
                </a:lnTo>
                <a:lnTo>
                  <a:pt x="181875" y="575558"/>
                </a:lnTo>
                <a:lnTo>
                  <a:pt x="176732" y="530885"/>
                </a:lnTo>
                <a:lnTo>
                  <a:pt x="183415" y="480168"/>
                </a:lnTo>
                <a:lnTo>
                  <a:pt x="202611" y="433663"/>
                </a:lnTo>
                <a:lnTo>
                  <a:pt x="233045" y="393542"/>
                </a:lnTo>
                <a:lnTo>
                  <a:pt x="273441" y="361979"/>
                </a:lnTo>
                <a:lnTo>
                  <a:pt x="395105" y="361979"/>
                </a:lnTo>
                <a:lnTo>
                  <a:pt x="376967" y="333373"/>
                </a:lnTo>
                <a:lnTo>
                  <a:pt x="387118" y="319136"/>
                </a:lnTo>
                <a:lnTo>
                  <a:pt x="390127" y="312944"/>
                </a:lnTo>
                <a:lnTo>
                  <a:pt x="302048" y="312944"/>
                </a:lnTo>
                <a:lnTo>
                  <a:pt x="284683" y="309369"/>
                </a:lnTo>
                <a:lnTo>
                  <a:pt x="270380" y="299664"/>
                </a:lnTo>
                <a:lnTo>
                  <a:pt x="260673" y="285362"/>
                </a:lnTo>
                <a:lnTo>
                  <a:pt x="260182" y="282976"/>
                </a:lnTo>
                <a:close/>
              </a:path>
              <a:path w="769619" h="980439">
                <a:moveTo>
                  <a:pt x="697062" y="673907"/>
                </a:moveTo>
                <a:lnTo>
                  <a:pt x="503644" y="673907"/>
                </a:lnTo>
                <a:lnTo>
                  <a:pt x="475147" y="695785"/>
                </a:lnTo>
                <a:lnTo>
                  <a:pt x="443201" y="712045"/>
                </a:lnTo>
                <a:lnTo>
                  <a:pt x="408443" y="722175"/>
                </a:lnTo>
                <a:lnTo>
                  <a:pt x="371512" y="725665"/>
                </a:lnTo>
                <a:lnTo>
                  <a:pt x="528539" y="725665"/>
                </a:lnTo>
                <a:lnTo>
                  <a:pt x="544121" y="713308"/>
                </a:lnTo>
                <a:lnTo>
                  <a:pt x="575830" y="676629"/>
                </a:lnTo>
                <a:lnTo>
                  <a:pt x="695698" y="676629"/>
                </a:lnTo>
                <a:lnTo>
                  <a:pt x="697062" y="673907"/>
                </a:lnTo>
                <a:close/>
              </a:path>
              <a:path w="769619" h="980439">
                <a:moveTo>
                  <a:pt x="742014" y="619427"/>
                </a:moveTo>
                <a:lnTo>
                  <a:pt x="472315" y="619427"/>
                </a:lnTo>
                <a:lnTo>
                  <a:pt x="461737" y="621575"/>
                </a:lnTo>
                <a:lnTo>
                  <a:pt x="453073" y="627425"/>
                </a:lnTo>
                <a:lnTo>
                  <a:pt x="447220" y="636085"/>
                </a:lnTo>
                <a:lnTo>
                  <a:pt x="445070" y="646662"/>
                </a:lnTo>
                <a:lnTo>
                  <a:pt x="447220" y="657240"/>
                </a:lnTo>
                <a:lnTo>
                  <a:pt x="453073" y="665903"/>
                </a:lnTo>
                <a:lnTo>
                  <a:pt x="461737" y="671757"/>
                </a:lnTo>
                <a:lnTo>
                  <a:pt x="472315" y="673907"/>
                </a:lnTo>
                <a:lnTo>
                  <a:pt x="742014" y="673907"/>
                </a:lnTo>
                <a:lnTo>
                  <a:pt x="752592" y="671757"/>
                </a:lnTo>
                <a:lnTo>
                  <a:pt x="761255" y="665903"/>
                </a:lnTo>
                <a:lnTo>
                  <a:pt x="767109" y="657240"/>
                </a:lnTo>
                <a:lnTo>
                  <a:pt x="769259" y="646662"/>
                </a:lnTo>
                <a:lnTo>
                  <a:pt x="767109" y="636085"/>
                </a:lnTo>
                <a:lnTo>
                  <a:pt x="761255" y="627425"/>
                </a:lnTo>
                <a:lnTo>
                  <a:pt x="752592" y="621575"/>
                </a:lnTo>
                <a:lnTo>
                  <a:pt x="742014" y="619427"/>
                </a:lnTo>
                <a:close/>
              </a:path>
              <a:path w="769619" h="980439">
                <a:moveTo>
                  <a:pt x="485485" y="446437"/>
                </a:moveTo>
                <a:lnTo>
                  <a:pt x="421919" y="446437"/>
                </a:lnTo>
                <a:lnTo>
                  <a:pt x="462776" y="510456"/>
                </a:lnTo>
                <a:lnTo>
                  <a:pt x="471993" y="520160"/>
                </a:lnTo>
                <a:lnTo>
                  <a:pt x="483380" y="522711"/>
                </a:lnTo>
                <a:lnTo>
                  <a:pt x="494001" y="521178"/>
                </a:lnTo>
                <a:lnTo>
                  <a:pt x="500921" y="518624"/>
                </a:lnTo>
                <a:lnTo>
                  <a:pt x="594636" y="460050"/>
                </a:lnTo>
                <a:lnTo>
                  <a:pt x="494105" y="460050"/>
                </a:lnTo>
                <a:lnTo>
                  <a:pt x="485485" y="446437"/>
                </a:lnTo>
                <a:close/>
              </a:path>
              <a:path w="769619" h="980439">
                <a:moveTo>
                  <a:pt x="597191" y="379686"/>
                </a:moveTo>
                <a:lnTo>
                  <a:pt x="530879" y="379686"/>
                </a:lnTo>
                <a:lnTo>
                  <a:pt x="556763" y="420553"/>
                </a:lnTo>
                <a:lnTo>
                  <a:pt x="494105" y="460050"/>
                </a:lnTo>
                <a:lnTo>
                  <a:pt x="594636" y="460050"/>
                </a:lnTo>
                <a:lnTo>
                  <a:pt x="609881" y="450521"/>
                </a:lnTo>
                <a:lnTo>
                  <a:pt x="617482" y="443027"/>
                </a:lnTo>
                <a:lnTo>
                  <a:pt x="621635" y="433490"/>
                </a:lnTo>
                <a:lnTo>
                  <a:pt x="621956" y="422933"/>
                </a:lnTo>
                <a:lnTo>
                  <a:pt x="618059" y="412376"/>
                </a:lnTo>
                <a:lnTo>
                  <a:pt x="597191" y="379686"/>
                </a:lnTo>
                <a:close/>
              </a:path>
              <a:path w="769619" h="980439">
                <a:moveTo>
                  <a:pt x="395105" y="361979"/>
                </a:moveTo>
                <a:lnTo>
                  <a:pt x="329293" y="361979"/>
                </a:lnTo>
                <a:lnTo>
                  <a:pt x="379690" y="440982"/>
                </a:lnTo>
                <a:lnTo>
                  <a:pt x="394332" y="452180"/>
                </a:lnTo>
                <a:lnTo>
                  <a:pt x="407954" y="452906"/>
                </a:lnTo>
                <a:lnTo>
                  <a:pt x="418002" y="449034"/>
                </a:lnTo>
                <a:lnTo>
                  <a:pt x="421919" y="446437"/>
                </a:lnTo>
                <a:lnTo>
                  <a:pt x="485485" y="446437"/>
                </a:lnTo>
                <a:lnTo>
                  <a:pt x="468231" y="419192"/>
                </a:lnTo>
                <a:lnTo>
                  <a:pt x="515752" y="389225"/>
                </a:lnTo>
                <a:lnTo>
                  <a:pt x="412380" y="389225"/>
                </a:lnTo>
                <a:lnTo>
                  <a:pt x="395105" y="361979"/>
                </a:lnTo>
                <a:close/>
              </a:path>
              <a:path w="769619" h="980439">
                <a:moveTo>
                  <a:pt x="425975" y="53124"/>
                </a:moveTo>
                <a:lnTo>
                  <a:pt x="326907" y="53124"/>
                </a:lnTo>
                <a:lnTo>
                  <a:pt x="355468" y="60233"/>
                </a:lnTo>
                <a:lnTo>
                  <a:pt x="383773" y="85475"/>
                </a:lnTo>
                <a:lnTo>
                  <a:pt x="529517" y="315667"/>
                </a:lnTo>
                <a:lnTo>
                  <a:pt x="412380" y="389225"/>
                </a:lnTo>
                <a:lnTo>
                  <a:pt x="515752" y="389225"/>
                </a:lnTo>
                <a:lnTo>
                  <a:pt x="530879" y="379686"/>
                </a:lnTo>
                <a:lnTo>
                  <a:pt x="597191" y="379686"/>
                </a:lnTo>
                <a:lnTo>
                  <a:pt x="577191" y="348357"/>
                </a:lnTo>
                <a:lnTo>
                  <a:pt x="593474" y="339290"/>
                </a:lnTo>
                <a:lnTo>
                  <a:pt x="600179" y="332012"/>
                </a:lnTo>
                <a:lnTo>
                  <a:pt x="598455" y="322692"/>
                </a:lnTo>
                <a:lnTo>
                  <a:pt x="589453" y="307499"/>
                </a:lnTo>
                <a:lnTo>
                  <a:pt x="430086" y="56868"/>
                </a:lnTo>
                <a:lnTo>
                  <a:pt x="425975" y="53124"/>
                </a:lnTo>
                <a:close/>
              </a:path>
              <a:path w="769619" h="980439">
                <a:moveTo>
                  <a:pt x="329293" y="361979"/>
                </a:moveTo>
                <a:lnTo>
                  <a:pt x="273441" y="361979"/>
                </a:lnTo>
                <a:lnTo>
                  <a:pt x="287148" y="365048"/>
                </a:lnTo>
                <a:lnTo>
                  <a:pt x="302388" y="366071"/>
                </a:lnTo>
                <a:lnTo>
                  <a:pt x="317118" y="365048"/>
                </a:lnTo>
                <a:lnTo>
                  <a:pt x="329293" y="361979"/>
                </a:lnTo>
                <a:close/>
              </a:path>
              <a:path w="769619" h="980439">
                <a:moveTo>
                  <a:pt x="389257" y="223052"/>
                </a:moveTo>
                <a:lnTo>
                  <a:pt x="302048" y="223052"/>
                </a:lnTo>
                <a:lnTo>
                  <a:pt x="319417" y="226627"/>
                </a:lnTo>
                <a:lnTo>
                  <a:pt x="333720" y="236330"/>
                </a:lnTo>
                <a:lnTo>
                  <a:pt x="343424" y="250629"/>
                </a:lnTo>
                <a:lnTo>
                  <a:pt x="346999" y="267993"/>
                </a:lnTo>
                <a:lnTo>
                  <a:pt x="343424" y="285362"/>
                </a:lnTo>
                <a:lnTo>
                  <a:pt x="333720" y="299664"/>
                </a:lnTo>
                <a:lnTo>
                  <a:pt x="319417" y="309369"/>
                </a:lnTo>
                <a:lnTo>
                  <a:pt x="302048" y="312944"/>
                </a:lnTo>
                <a:lnTo>
                  <a:pt x="390127" y="312944"/>
                </a:lnTo>
                <a:lnTo>
                  <a:pt x="394842" y="303239"/>
                </a:lnTo>
                <a:lnTo>
                  <a:pt x="399756" y="286064"/>
                </a:lnTo>
                <a:lnTo>
                  <a:pt x="401479" y="267993"/>
                </a:lnTo>
                <a:lnTo>
                  <a:pt x="393604" y="229473"/>
                </a:lnTo>
                <a:lnTo>
                  <a:pt x="389257" y="223052"/>
                </a:lnTo>
                <a:close/>
              </a:path>
              <a:path w="769619" h="980439">
                <a:moveTo>
                  <a:pt x="302048" y="168561"/>
                </a:moveTo>
                <a:lnTo>
                  <a:pt x="294917" y="168816"/>
                </a:lnTo>
                <a:lnTo>
                  <a:pt x="287915" y="169582"/>
                </a:lnTo>
                <a:lnTo>
                  <a:pt x="281168" y="170858"/>
                </a:lnTo>
                <a:lnTo>
                  <a:pt x="274803" y="172645"/>
                </a:lnTo>
                <a:lnTo>
                  <a:pt x="322023" y="172645"/>
                </a:lnTo>
                <a:lnTo>
                  <a:pt x="302048" y="168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10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04091" y="0"/>
            <a:ext cx="16900525" cy="11308715"/>
            <a:chOff x="3204091" y="0"/>
            <a:chExt cx="16900525" cy="11308715"/>
          </a:xfrm>
        </p:grpSpPr>
        <p:sp>
          <p:nvSpPr>
            <p:cNvPr id="3" name="object 3"/>
            <p:cNvSpPr/>
            <p:nvPr/>
          </p:nvSpPr>
          <p:spPr>
            <a:xfrm>
              <a:off x="10052051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11308556"/>
                  </a:moveTo>
                  <a:lnTo>
                    <a:pt x="10046092" y="11308556"/>
                  </a:lnTo>
                  <a:lnTo>
                    <a:pt x="0" y="8544786"/>
                  </a:lnTo>
                  <a:lnTo>
                    <a:pt x="1183" y="2765078"/>
                  </a:lnTo>
                  <a:lnTo>
                    <a:pt x="10052049" y="0"/>
                  </a:lnTo>
                  <a:lnTo>
                    <a:pt x="10052049" y="11308556"/>
                  </a:lnTo>
                  <a:close/>
                </a:path>
              </a:pathLst>
            </a:custGeom>
            <a:solidFill>
              <a:srgbClr val="EB7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33391" y="5526918"/>
              <a:ext cx="7450455" cy="3891915"/>
            </a:xfrm>
            <a:custGeom>
              <a:avLst/>
              <a:gdLst/>
              <a:ahLst/>
              <a:cxnLst/>
              <a:rect l="l" t="t" r="r" b="b"/>
              <a:pathLst>
                <a:path w="7450455" h="3891915">
                  <a:moveTo>
                    <a:pt x="250190" y="0"/>
                  </a:moveTo>
                  <a:lnTo>
                    <a:pt x="0" y="0"/>
                  </a:lnTo>
                  <a:lnTo>
                    <a:pt x="0" y="2084908"/>
                  </a:lnTo>
                  <a:lnTo>
                    <a:pt x="250190" y="2084908"/>
                  </a:lnTo>
                  <a:lnTo>
                    <a:pt x="250190" y="0"/>
                  </a:lnTo>
                  <a:close/>
                </a:path>
                <a:path w="7450455" h="3891915">
                  <a:moveTo>
                    <a:pt x="7450087" y="277990"/>
                  </a:moveTo>
                  <a:lnTo>
                    <a:pt x="1056360" y="277990"/>
                  </a:lnTo>
                  <a:lnTo>
                    <a:pt x="1056360" y="2223897"/>
                  </a:lnTo>
                  <a:lnTo>
                    <a:pt x="1065682" y="2223897"/>
                  </a:lnTo>
                  <a:lnTo>
                    <a:pt x="1070838" y="2257933"/>
                  </a:lnTo>
                  <a:lnTo>
                    <a:pt x="1084453" y="2325471"/>
                  </a:lnTo>
                  <a:lnTo>
                    <a:pt x="1102423" y="2392235"/>
                  </a:lnTo>
                  <a:lnTo>
                    <a:pt x="1124661" y="2458174"/>
                  </a:lnTo>
                  <a:lnTo>
                    <a:pt x="1151077" y="2523236"/>
                  </a:lnTo>
                  <a:lnTo>
                    <a:pt x="1181595" y="2587383"/>
                  </a:lnTo>
                  <a:lnTo>
                    <a:pt x="1216139" y="2650566"/>
                  </a:lnTo>
                  <a:lnTo>
                    <a:pt x="1254620" y="2712732"/>
                  </a:lnTo>
                  <a:lnTo>
                    <a:pt x="1296949" y="2773857"/>
                  </a:lnTo>
                  <a:lnTo>
                    <a:pt x="1343063" y="2833865"/>
                  </a:lnTo>
                  <a:lnTo>
                    <a:pt x="1367497" y="2863443"/>
                  </a:lnTo>
                  <a:lnTo>
                    <a:pt x="1392859" y="2892717"/>
                  </a:lnTo>
                  <a:lnTo>
                    <a:pt x="1419110" y="2921711"/>
                  </a:lnTo>
                  <a:lnTo>
                    <a:pt x="1446250" y="2950387"/>
                  </a:lnTo>
                  <a:lnTo>
                    <a:pt x="1474279" y="2978747"/>
                  </a:lnTo>
                  <a:lnTo>
                    <a:pt x="1503172" y="3006801"/>
                  </a:lnTo>
                  <a:lnTo>
                    <a:pt x="1532928" y="3034525"/>
                  </a:lnTo>
                  <a:lnTo>
                    <a:pt x="1563535" y="3061932"/>
                  </a:lnTo>
                  <a:lnTo>
                    <a:pt x="1594980" y="3088995"/>
                  </a:lnTo>
                  <a:lnTo>
                    <a:pt x="1627263" y="3115716"/>
                  </a:lnTo>
                  <a:lnTo>
                    <a:pt x="1660359" y="3142094"/>
                  </a:lnTo>
                  <a:lnTo>
                    <a:pt x="1694256" y="3168116"/>
                  </a:lnTo>
                  <a:lnTo>
                    <a:pt x="1728965" y="3193796"/>
                  </a:lnTo>
                  <a:lnTo>
                    <a:pt x="1764449" y="3219094"/>
                  </a:lnTo>
                  <a:lnTo>
                    <a:pt x="1800720" y="3244024"/>
                  </a:lnTo>
                  <a:lnTo>
                    <a:pt x="1837753" y="3268586"/>
                  </a:lnTo>
                  <a:lnTo>
                    <a:pt x="1875536" y="3292767"/>
                  </a:lnTo>
                  <a:lnTo>
                    <a:pt x="1914080" y="3316554"/>
                  </a:lnTo>
                  <a:lnTo>
                    <a:pt x="1953348" y="3339960"/>
                  </a:lnTo>
                  <a:lnTo>
                    <a:pt x="1993341" y="3362960"/>
                  </a:lnTo>
                  <a:lnTo>
                    <a:pt x="2034057" y="3385553"/>
                  </a:lnTo>
                  <a:lnTo>
                    <a:pt x="2075484" y="3407740"/>
                  </a:lnTo>
                  <a:lnTo>
                    <a:pt x="2117598" y="3429508"/>
                  </a:lnTo>
                  <a:lnTo>
                    <a:pt x="2160397" y="3450856"/>
                  </a:lnTo>
                  <a:lnTo>
                    <a:pt x="2203869" y="3471773"/>
                  </a:lnTo>
                  <a:lnTo>
                    <a:pt x="2248001" y="3492258"/>
                  </a:lnTo>
                  <a:lnTo>
                    <a:pt x="2292794" y="3512299"/>
                  </a:lnTo>
                  <a:lnTo>
                    <a:pt x="2338222" y="3531895"/>
                  </a:lnTo>
                  <a:lnTo>
                    <a:pt x="2384285" y="3551047"/>
                  </a:lnTo>
                  <a:lnTo>
                    <a:pt x="2430983" y="3569741"/>
                  </a:lnTo>
                  <a:lnTo>
                    <a:pt x="2478278" y="3587966"/>
                  </a:lnTo>
                  <a:lnTo>
                    <a:pt x="2526182" y="3605720"/>
                  </a:lnTo>
                  <a:lnTo>
                    <a:pt x="2574671" y="3623005"/>
                  </a:lnTo>
                  <a:lnTo>
                    <a:pt x="2623743" y="3639820"/>
                  </a:lnTo>
                  <a:lnTo>
                    <a:pt x="2673400" y="3656126"/>
                  </a:lnTo>
                  <a:lnTo>
                    <a:pt x="2723604" y="3671951"/>
                  </a:lnTo>
                  <a:lnTo>
                    <a:pt x="2774353" y="3687280"/>
                  </a:lnTo>
                  <a:lnTo>
                    <a:pt x="2825648" y="3702113"/>
                  </a:lnTo>
                  <a:lnTo>
                    <a:pt x="2877477" y="3716426"/>
                  </a:lnTo>
                  <a:lnTo>
                    <a:pt x="2929826" y="3730218"/>
                  </a:lnTo>
                  <a:lnTo>
                    <a:pt x="2982671" y="3743490"/>
                  </a:lnTo>
                  <a:lnTo>
                    <a:pt x="3036024" y="3756241"/>
                  </a:lnTo>
                  <a:lnTo>
                    <a:pt x="3089859" y="3768458"/>
                  </a:lnTo>
                  <a:lnTo>
                    <a:pt x="3144177" y="3780142"/>
                  </a:lnTo>
                  <a:lnTo>
                    <a:pt x="3198965" y="3791267"/>
                  </a:lnTo>
                  <a:lnTo>
                    <a:pt x="3254210" y="3801846"/>
                  </a:lnTo>
                  <a:lnTo>
                    <a:pt x="3309899" y="3811879"/>
                  </a:lnTo>
                  <a:lnTo>
                    <a:pt x="3366020" y="3821341"/>
                  </a:lnTo>
                  <a:lnTo>
                    <a:pt x="3422573" y="3830231"/>
                  </a:lnTo>
                  <a:lnTo>
                    <a:pt x="3479533" y="3838562"/>
                  </a:lnTo>
                  <a:lnTo>
                    <a:pt x="3536912" y="3846296"/>
                  </a:lnTo>
                  <a:lnTo>
                    <a:pt x="3594671" y="3853446"/>
                  </a:lnTo>
                  <a:lnTo>
                    <a:pt x="3652824" y="3860012"/>
                  </a:lnTo>
                  <a:lnTo>
                    <a:pt x="3711346" y="3865981"/>
                  </a:lnTo>
                  <a:lnTo>
                    <a:pt x="3770236" y="3871341"/>
                  </a:lnTo>
                  <a:lnTo>
                    <a:pt x="3829481" y="3876103"/>
                  </a:lnTo>
                  <a:lnTo>
                    <a:pt x="3889070" y="3880243"/>
                  </a:lnTo>
                  <a:lnTo>
                    <a:pt x="3948988" y="3883761"/>
                  </a:lnTo>
                  <a:lnTo>
                    <a:pt x="4009237" y="3886644"/>
                  </a:lnTo>
                  <a:lnTo>
                    <a:pt x="4069791" y="3888905"/>
                  </a:lnTo>
                  <a:lnTo>
                    <a:pt x="4130649" y="3890530"/>
                  </a:lnTo>
                  <a:lnTo>
                    <a:pt x="4191787" y="3891508"/>
                  </a:lnTo>
                  <a:lnTo>
                    <a:pt x="4253217" y="3891838"/>
                  </a:lnTo>
                  <a:lnTo>
                    <a:pt x="4314647" y="3891508"/>
                  </a:lnTo>
                  <a:lnTo>
                    <a:pt x="4375797" y="3890530"/>
                  </a:lnTo>
                  <a:lnTo>
                    <a:pt x="4436656" y="3888905"/>
                  </a:lnTo>
                  <a:lnTo>
                    <a:pt x="4497209" y="3886644"/>
                  </a:lnTo>
                  <a:lnTo>
                    <a:pt x="4557458" y="3883761"/>
                  </a:lnTo>
                  <a:lnTo>
                    <a:pt x="4617377" y="3880243"/>
                  </a:lnTo>
                  <a:lnTo>
                    <a:pt x="4676965" y="3876103"/>
                  </a:lnTo>
                  <a:lnTo>
                    <a:pt x="4736211" y="3871341"/>
                  </a:lnTo>
                  <a:lnTo>
                    <a:pt x="4795101" y="3865981"/>
                  </a:lnTo>
                  <a:lnTo>
                    <a:pt x="4853622" y="3860012"/>
                  </a:lnTo>
                  <a:lnTo>
                    <a:pt x="4911776" y="3853446"/>
                  </a:lnTo>
                  <a:lnTo>
                    <a:pt x="4969535" y="3846296"/>
                  </a:lnTo>
                  <a:lnTo>
                    <a:pt x="5026914" y="3838562"/>
                  </a:lnTo>
                  <a:lnTo>
                    <a:pt x="5083873" y="3830231"/>
                  </a:lnTo>
                  <a:lnTo>
                    <a:pt x="5140426" y="3821341"/>
                  </a:lnTo>
                  <a:lnTo>
                    <a:pt x="5196560" y="3811879"/>
                  </a:lnTo>
                  <a:lnTo>
                    <a:pt x="5252237" y="3801846"/>
                  </a:lnTo>
                  <a:lnTo>
                    <a:pt x="5307482" y="3791267"/>
                  </a:lnTo>
                  <a:lnTo>
                    <a:pt x="5362270" y="3780142"/>
                  </a:lnTo>
                  <a:lnTo>
                    <a:pt x="5416588" y="3768458"/>
                  </a:lnTo>
                  <a:lnTo>
                    <a:pt x="5470423" y="3756241"/>
                  </a:lnTo>
                  <a:lnTo>
                    <a:pt x="5523776" y="3743490"/>
                  </a:lnTo>
                  <a:lnTo>
                    <a:pt x="5576633" y="3730218"/>
                  </a:lnTo>
                  <a:lnTo>
                    <a:pt x="5628970" y="3716426"/>
                  </a:lnTo>
                  <a:lnTo>
                    <a:pt x="5680799" y="3702113"/>
                  </a:lnTo>
                  <a:lnTo>
                    <a:pt x="5732094" y="3687280"/>
                  </a:lnTo>
                  <a:lnTo>
                    <a:pt x="5782856" y="3671951"/>
                  </a:lnTo>
                  <a:lnTo>
                    <a:pt x="5833059" y="3656126"/>
                  </a:lnTo>
                  <a:lnTo>
                    <a:pt x="5882703" y="3639820"/>
                  </a:lnTo>
                  <a:lnTo>
                    <a:pt x="5931776" y="3623005"/>
                  </a:lnTo>
                  <a:lnTo>
                    <a:pt x="5980265" y="3605720"/>
                  </a:lnTo>
                  <a:lnTo>
                    <a:pt x="6028169" y="3587966"/>
                  </a:lnTo>
                  <a:lnTo>
                    <a:pt x="6075477" y="3569741"/>
                  </a:lnTo>
                  <a:lnTo>
                    <a:pt x="6122162" y="3551047"/>
                  </a:lnTo>
                  <a:lnTo>
                    <a:pt x="6168225" y="3531895"/>
                  </a:lnTo>
                  <a:lnTo>
                    <a:pt x="6213665" y="3512299"/>
                  </a:lnTo>
                  <a:lnTo>
                    <a:pt x="6258445" y="3492258"/>
                  </a:lnTo>
                  <a:lnTo>
                    <a:pt x="6302591" y="3471773"/>
                  </a:lnTo>
                  <a:lnTo>
                    <a:pt x="6346063" y="3450856"/>
                  </a:lnTo>
                  <a:lnTo>
                    <a:pt x="6388862" y="3429508"/>
                  </a:lnTo>
                  <a:lnTo>
                    <a:pt x="6430975" y="3407740"/>
                  </a:lnTo>
                  <a:lnTo>
                    <a:pt x="6472390" y="3385553"/>
                  </a:lnTo>
                  <a:lnTo>
                    <a:pt x="6513106" y="3362960"/>
                  </a:lnTo>
                  <a:lnTo>
                    <a:pt x="6553111" y="3339960"/>
                  </a:lnTo>
                  <a:lnTo>
                    <a:pt x="6592379" y="3316554"/>
                  </a:lnTo>
                  <a:lnTo>
                    <a:pt x="6630911" y="3292767"/>
                  </a:lnTo>
                  <a:lnTo>
                    <a:pt x="6668706" y="3268586"/>
                  </a:lnTo>
                  <a:lnTo>
                    <a:pt x="6705740" y="3244024"/>
                  </a:lnTo>
                  <a:lnTo>
                    <a:pt x="6742011" y="3219094"/>
                  </a:lnTo>
                  <a:lnTo>
                    <a:pt x="6777495" y="3193796"/>
                  </a:lnTo>
                  <a:lnTo>
                    <a:pt x="6812191" y="3168116"/>
                  </a:lnTo>
                  <a:lnTo>
                    <a:pt x="6846100" y="3142094"/>
                  </a:lnTo>
                  <a:lnTo>
                    <a:pt x="6879196" y="3115716"/>
                  </a:lnTo>
                  <a:lnTo>
                    <a:pt x="6911467" y="3088995"/>
                  </a:lnTo>
                  <a:lnTo>
                    <a:pt x="6942912" y="3061932"/>
                  </a:lnTo>
                  <a:lnTo>
                    <a:pt x="6973519" y="3034525"/>
                  </a:lnTo>
                  <a:lnTo>
                    <a:pt x="7003275" y="3006801"/>
                  </a:lnTo>
                  <a:lnTo>
                    <a:pt x="7032180" y="2978747"/>
                  </a:lnTo>
                  <a:lnTo>
                    <a:pt x="7060197" y="2950387"/>
                  </a:lnTo>
                  <a:lnTo>
                    <a:pt x="7087349" y="2921711"/>
                  </a:lnTo>
                  <a:lnTo>
                    <a:pt x="7113600" y="2892717"/>
                  </a:lnTo>
                  <a:lnTo>
                    <a:pt x="7138949" y="2863443"/>
                  </a:lnTo>
                  <a:lnTo>
                    <a:pt x="7163397" y="2833865"/>
                  </a:lnTo>
                  <a:lnTo>
                    <a:pt x="7209498" y="2773857"/>
                  </a:lnTo>
                  <a:lnTo>
                    <a:pt x="7251827" y="2712732"/>
                  </a:lnTo>
                  <a:lnTo>
                    <a:pt x="7290308" y="2650566"/>
                  </a:lnTo>
                  <a:lnTo>
                    <a:pt x="7324852" y="2587383"/>
                  </a:lnTo>
                  <a:lnTo>
                    <a:pt x="7355383" y="2523236"/>
                  </a:lnTo>
                  <a:lnTo>
                    <a:pt x="7381799" y="2458174"/>
                  </a:lnTo>
                  <a:lnTo>
                    <a:pt x="7404036" y="2392235"/>
                  </a:lnTo>
                  <a:lnTo>
                    <a:pt x="7421994" y="2325471"/>
                  </a:lnTo>
                  <a:lnTo>
                    <a:pt x="7435621" y="2257933"/>
                  </a:lnTo>
                  <a:lnTo>
                    <a:pt x="7440765" y="2223897"/>
                  </a:lnTo>
                  <a:lnTo>
                    <a:pt x="7450087" y="2223897"/>
                  </a:lnTo>
                  <a:lnTo>
                    <a:pt x="7450087" y="27799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4091" y="2477141"/>
              <a:ext cx="12565380" cy="4654550"/>
            </a:xfrm>
            <a:custGeom>
              <a:avLst/>
              <a:gdLst/>
              <a:ahLst/>
              <a:cxnLst/>
              <a:rect l="l" t="t" r="r" b="b"/>
              <a:pathLst>
                <a:path w="12565380" h="4654550">
                  <a:moveTo>
                    <a:pt x="6282531" y="0"/>
                  </a:moveTo>
                  <a:lnTo>
                    <a:pt x="0" y="2326986"/>
                  </a:lnTo>
                  <a:lnTo>
                    <a:pt x="6282531" y="4654004"/>
                  </a:lnTo>
                  <a:lnTo>
                    <a:pt x="12565062" y="2326986"/>
                  </a:lnTo>
                  <a:lnTo>
                    <a:pt x="628253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38810" y="6972444"/>
              <a:ext cx="636270" cy="3316604"/>
            </a:xfrm>
            <a:custGeom>
              <a:avLst/>
              <a:gdLst/>
              <a:ahLst/>
              <a:cxnLst/>
              <a:rect l="l" t="t" r="r" b="b"/>
              <a:pathLst>
                <a:path w="636270" h="3316604">
                  <a:moveTo>
                    <a:pt x="317937" y="0"/>
                  </a:moveTo>
                  <a:lnTo>
                    <a:pt x="0" y="3316139"/>
                  </a:lnTo>
                  <a:lnTo>
                    <a:pt x="635875" y="3316139"/>
                  </a:lnTo>
                  <a:lnTo>
                    <a:pt x="317937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596201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MIJN</a:t>
            </a:r>
            <a:r>
              <a:rPr spc="-50" dirty="0"/>
              <a:t> </a:t>
            </a:r>
            <a:r>
              <a:rPr spc="-165" dirty="0"/>
              <a:t>PARCOURS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35258" y="3701330"/>
            <a:ext cx="4480560" cy="222440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55" dirty="0">
                <a:solidFill>
                  <a:srgbClr val="FFFFFF"/>
                </a:solidFill>
                <a:latin typeface="Arial"/>
                <a:cs typeface="Arial"/>
              </a:rPr>
              <a:t>Secundair</a:t>
            </a:r>
            <a:endParaRPr sz="4100" dirty="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35" dirty="0">
                <a:solidFill>
                  <a:srgbClr val="FFFFFF"/>
                </a:solidFill>
                <a:latin typeface="Arial"/>
                <a:cs typeface="Arial"/>
              </a:rPr>
              <a:t>Hoger</a:t>
            </a:r>
            <a:r>
              <a:rPr sz="41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40" dirty="0">
                <a:solidFill>
                  <a:srgbClr val="FFFFFF"/>
                </a:solidFill>
                <a:latin typeface="Arial"/>
                <a:cs typeface="Arial"/>
              </a:rPr>
              <a:t>onderwijs</a:t>
            </a:r>
            <a:endParaRPr sz="4100" dirty="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(of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55" dirty="0">
                <a:solidFill>
                  <a:srgbClr val="FFFFFF"/>
                </a:solidFill>
                <a:latin typeface="Arial"/>
                <a:cs typeface="Arial"/>
              </a:rPr>
              <a:t>net</a:t>
            </a:r>
            <a:r>
              <a:rPr sz="41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95" dirty="0">
                <a:solidFill>
                  <a:srgbClr val="FFFFFF"/>
                </a:solidFill>
                <a:latin typeface="Arial"/>
                <a:cs typeface="Arial"/>
              </a:rPr>
              <a:t>niet)</a:t>
            </a:r>
            <a:endParaRPr sz="41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4142" y="1228563"/>
            <a:ext cx="932180" cy="660400"/>
            <a:chOff x="604142" y="1228563"/>
            <a:chExt cx="932180" cy="660400"/>
          </a:xfrm>
        </p:grpSpPr>
        <p:sp>
          <p:nvSpPr>
            <p:cNvPr id="10" name="object 10"/>
            <p:cNvSpPr/>
            <p:nvPr/>
          </p:nvSpPr>
          <p:spPr>
            <a:xfrm>
              <a:off x="693641" y="1466474"/>
              <a:ext cx="76200" cy="411480"/>
            </a:xfrm>
            <a:custGeom>
              <a:avLst/>
              <a:gdLst/>
              <a:ahLst/>
              <a:cxnLst/>
              <a:rect l="l" t="t" r="r" b="b"/>
              <a:pathLst>
                <a:path w="76200" h="411480">
                  <a:moveTo>
                    <a:pt x="49401" y="191931"/>
                  </a:moveTo>
                  <a:lnTo>
                    <a:pt x="58731" y="191931"/>
                  </a:lnTo>
                  <a:lnTo>
                    <a:pt x="58731" y="181460"/>
                  </a:lnTo>
                  <a:lnTo>
                    <a:pt x="58731" y="10470"/>
                  </a:lnTo>
                  <a:lnTo>
                    <a:pt x="58731" y="0"/>
                  </a:lnTo>
                  <a:lnTo>
                    <a:pt x="48260" y="0"/>
                  </a:lnTo>
                  <a:lnTo>
                    <a:pt x="27747" y="0"/>
                  </a:lnTo>
                  <a:lnTo>
                    <a:pt x="17276" y="0"/>
                  </a:lnTo>
                  <a:lnTo>
                    <a:pt x="17276" y="10470"/>
                  </a:lnTo>
                  <a:lnTo>
                    <a:pt x="17276" y="181460"/>
                  </a:lnTo>
                  <a:lnTo>
                    <a:pt x="17276" y="191931"/>
                  </a:lnTo>
                  <a:lnTo>
                    <a:pt x="26072" y="191931"/>
                  </a:lnTo>
                  <a:lnTo>
                    <a:pt x="19900" y="243887"/>
                  </a:lnTo>
                  <a:lnTo>
                    <a:pt x="13728" y="295844"/>
                  </a:lnTo>
                  <a:lnTo>
                    <a:pt x="7559" y="347800"/>
                  </a:lnTo>
                  <a:lnTo>
                    <a:pt x="1392" y="399757"/>
                  </a:lnTo>
                  <a:lnTo>
                    <a:pt x="0" y="411463"/>
                  </a:lnTo>
                  <a:lnTo>
                    <a:pt x="11790" y="411463"/>
                  </a:lnTo>
                  <a:lnTo>
                    <a:pt x="63935" y="411463"/>
                  </a:lnTo>
                  <a:lnTo>
                    <a:pt x="75735" y="411463"/>
                  </a:lnTo>
                  <a:lnTo>
                    <a:pt x="74332" y="399746"/>
                  </a:lnTo>
                  <a:lnTo>
                    <a:pt x="68099" y="347790"/>
                  </a:lnTo>
                  <a:lnTo>
                    <a:pt x="61867" y="295835"/>
                  </a:lnTo>
                  <a:lnTo>
                    <a:pt x="55635" y="243881"/>
                  </a:lnTo>
                  <a:lnTo>
                    <a:pt x="49401" y="191931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0320" y="1254741"/>
              <a:ext cx="880110" cy="515620"/>
            </a:xfrm>
            <a:custGeom>
              <a:avLst/>
              <a:gdLst/>
              <a:ahLst/>
              <a:cxnLst/>
              <a:rect l="l" t="t" r="r" b="b"/>
              <a:pathLst>
                <a:path w="880110" h="515619">
                  <a:moveTo>
                    <a:pt x="879763" y="162926"/>
                  </a:moveTo>
                  <a:lnTo>
                    <a:pt x="830886" y="144823"/>
                  </a:lnTo>
                  <a:lnTo>
                    <a:pt x="782010" y="126719"/>
                  </a:lnTo>
                  <a:lnTo>
                    <a:pt x="733134" y="108617"/>
                  </a:lnTo>
                  <a:lnTo>
                    <a:pt x="684260" y="90514"/>
                  </a:lnTo>
                  <a:lnTo>
                    <a:pt x="635385" y="72412"/>
                  </a:lnTo>
                  <a:lnTo>
                    <a:pt x="586510" y="54309"/>
                  </a:lnTo>
                  <a:lnTo>
                    <a:pt x="537635" y="36207"/>
                  </a:lnTo>
                  <a:lnTo>
                    <a:pt x="488759" y="18103"/>
                  </a:lnTo>
                  <a:lnTo>
                    <a:pt x="439881" y="0"/>
                  </a:lnTo>
                  <a:lnTo>
                    <a:pt x="391004" y="18103"/>
                  </a:lnTo>
                  <a:lnTo>
                    <a:pt x="342128" y="36207"/>
                  </a:lnTo>
                  <a:lnTo>
                    <a:pt x="293253" y="54309"/>
                  </a:lnTo>
                  <a:lnTo>
                    <a:pt x="244378" y="72412"/>
                  </a:lnTo>
                  <a:lnTo>
                    <a:pt x="195503" y="90514"/>
                  </a:lnTo>
                  <a:lnTo>
                    <a:pt x="146628" y="108617"/>
                  </a:lnTo>
                  <a:lnTo>
                    <a:pt x="97753" y="126719"/>
                  </a:lnTo>
                  <a:lnTo>
                    <a:pt x="48877" y="144823"/>
                  </a:lnTo>
                  <a:lnTo>
                    <a:pt x="0" y="162926"/>
                  </a:lnTo>
                  <a:lnTo>
                    <a:pt x="46700" y="180221"/>
                  </a:lnTo>
                  <a:lnTo>
                    <a:pt x="93398" y="197517"/>
                  </a:lnTo>
                  <a:lnTo>
                    <a:pt x="140095" y="214813"/>
                  </a:lnTo>
                  <a:lnTo>
                    <a:pt x="186790" y="232108"/>
                  </a:lnTo>
                  <a:lnTo>
                    <a:pt x="203878" y="238443"/>
                  </a:lnTo>
                  <a:lnTo>
                    <a:pt x="203878" y="256662"/>
                  </a:lnTo>
                  <a:lnTo>
                    <a:pt x="203878" y="397945"/>
                  </a:lnTo>
                  <a:lnTo>
                    <a:pt x="204412" y="401097"/>
                  </a:lnTo>
                  <a:lnTo>
                    <a:pt x="242249" y="458646"/>
                  </a:lnTo>
                  <a:lnTo>
                    <a:pt x="279806" y="481748"/>
                  </a:lnTo>
                  <a:lnTo>
                    <a:pt x="326773" y="499607"/>
                  </a:lnTo>
                  <a:lnTo>
                    <a:pt x="380885" y="511126"/>
                  </a:lnTo>
                  <a:lnTo>
                    <a:pt x="439881" y="515209"/>
                  </a:lnTo>
                  <a:lnTo>
                    <a:pt x="498881" y="511126"/>
                  </a:lnTo>
                  <a:lnTo>
                    <a:pt x="552995" y="499607"/>
                  </a:lnTo>
                  <a:lnTo>
                    <a:pt x="599962" y="481748"/>
                  </a:lnTo>
                  <a:lnTo>
                    <a:pt x="637519" y="458646"/>
                  </a:lnTo>
                  <a:lnTo>
                    <a:pt x="675361" y="401097"/>
                  </a:lnTo>
                  <a:lnTo>
                    <a:pt x="675885" y="397160"/>
                  </a:lnTo>
                  <a:lnTo>
                    <a:pt x="675885" y="256662"/>
                  </a:lnTo>
                  <a:lnTo>
                    <a:pt x="675885" y="238443"/>
                  </a:lnTo>
                  <a:lnTo>
                    <a:pt x="692973" y="232108"/>
                  </a:lnTo>
                  <a:lnTo>
                    <a:pt x="739670" y="214813"/>
                  </a:lnTo>
                  <a:lnTo>
                    <a:pt x="786368" y="197517"/>
                  </a:lnTo>
                  <a:lnTo>
                    <a:pt x="833067" y="180221"/>
                  </a:lnTo>
                  <a:lnTo>
                    <a:pt x="879763" y="162926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0321" y="1254740"/>
              <a:ext cx="880110" cy="326390"/>
            </a:xfrm>
            <a:custGeom>
              <a:avLst/>
              <a:gdLst/>
              <a:ahLst/>
              <a:cxnLst/>
              <a:rect l="l" t="t" r="r" b="b"/>
              <a:pathLst>
                <a:path w="880110" h="326390">
                  <a:moveTo>
                    <a:pt x="439881" y="0"/>
                  </a:moveTo>
                  <a:lnTo>
                    <a:pt x="391004" y="18103"/>
                  </a:lnTo>
                  <a:lnTo>
                    <a:pt x="342128" y="36207"/>
                  </a:lnTo>
                  <a:lnTo>
                    <a:pt x="293253" y="54309"/>
                  </a:lnTo>
                  <a:lnTo>
                    <a:pt x="244378" y="72412"/>
                  </a:lnTo>
                  <a:lnTo>
                    <a:pt x="195503" y="90514"/>
                  </a:lnTo>
                  <a:lnTo>
                    <a:pt x="146628" y="108617"/>
                  </a:lnTo>
                  <a:lnTo>
                    <a:pt x="97753" y="126719"/>
                  </a:lnTo>
                  <a:lnTo>
                    <a:pt x="48877" y="144823"/>
                  </a:lnTo>
                  <a:lnTo>
                    <a:pt x="0" y="162926"/>
                  </a:lnTo>
                  <a:lnTo>
                    <a:pt x="48877" y="181030"/>
                  </a:lnTo>
                  <a:lnTo>
                    <a:pt x="97753" y="199133"/>
                  </a:lnTo>
                  <a:lnTo>
                    <a:pt x="146628" y="217236"/>
                  </a:lnTo>
                  <a:lnTo>
                    <a:pt x="195503" y="235339"/>
                  </a:lnTo>
                  <a:lnTo>
                    <a:pt x="244378" y="253441"/>
                  </a:lnTo>
                  <a:lnTo>
                    <a:pt x="293253" y="271544"/>
                  </a:lnTo>
                  <a:lnTo>
                    <a:pt x="342128" y="289646"/>
                  </a:lnTo>
                  <a:lnTo>
                    <a:pt x="391004" y="307750"/>
                  </a:lnTo>
                  <a:lnTo>
                    <a:pt x="439881" y="325853"/>
                  </a:lnTo>
                  <a:lnTo>
                    <a:pt x="488759" y="307750"/>
                  </a:lnTo>
                  <a:lnTo>
                    <a:pt x="537635" y="289646"/>
                  </a:lnTo>
                  <a:lnTo>
                    <a:pt x="586510" y="271544"/>
                  </a:lnTo>
                  <a:lnTo>
                    <a:pt x="635385" y="253441"/>
                  </a:lnTo>
                  <a:lnTo>
                    <a:pt x="684260" y="235339"/>
                  </a:lnTo>
                  <a:lnTo>
                    <a:pt x="733134" y="217236"/>
                  </a:lnTo>
                  <a:lnTo>
                    <a:pt x="782010" y="199133"/>
                  </a:lnTo>
                  <a:lnTo>
                    <a:pt x="830886" y="181030"/>
                  </a:lnTo>
                  <a:lnTo>
                    <a:pt x="879763" y="162926"/>
                  </a:lnTo>
                  <a:lnTo>
                    <a:pt x="830886" y="144823"/>
                  </a:lnTo>
                  <a:lnTo>
                    <a:pt x="782010" y="126719"/>
                  </a:lnTo>
                  <a:lnTo>
                    <a:pt x="733134" y="108617"/>
                  </a:lnTo>
                  <a:lnTo>
                    <a:pt x="684260" y="90514"/>
                  </a:lnTo>
                  <a:lnTo>
                    <a:pt x="635385" y="72412"/>
                  </a:lnTo>
                  <a:lnTo>
                    <a:pt x="586510" y="54309"/>
                  </a:lnTo>
                  <a:lnTo>
                    <a:pt x="537635" y="36207"/>
                  </a:lnTo>
                  <a:lnTo>
                    <a:pt x="488759" y="18103"/>
                  </a:lnTo>
                  <a:lnTo>
                    <a:pt x="439881" y="0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2058" y="1058684"/>
            <a:ext cx="616267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7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40" dirty="0">
                <a:solidFill>
                  <a:srgbClr val="FFFFFF"/>
                </a:solidFill>
                <a:latin typeface="Arial"/>
                <a:cs typeface="Arial"/>
              </a:rPr>
              <a:t>HAD</a:t>
            </a:r>
            <a:r>
              <a:rPr sz="57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7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65" dirty="0">
                <a:solidFill>
                  <a:srgbClr val="FFFFFF"/>
                </a:solidFill>
                <a:latin typeface="Arial"/>
                <a:cs typeface="Arial"/>
              </a:rPr>
              <a:t>DREAM...</a:t>
            </a:r>
            <a:endParaRPr sz="5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3013" y="1263070"/>
            <a:ext cx="794385" cy="514350"/>
          </a:xfrm>
          <a:custGeom>
            <a:avLst/>
            <a:gdLst/>
            <a:ahLst/>
            <a:cxnLst/>
            <a:rect l="l" t="t" r="r" b="b"/>
            <a:pathLst>
              <a:path w="794385" h="514350">
                <a:moveTo>
                  <a:pt x="599981" y="88363"/>
                </a:moveTo>
                <a:lnTo>
                  <a:pt x="581087" y="51908"/>
                </a:lnTo>
                <a:lnTo>
                  <a:pt x="554627" y="24050"/>
                </a:lnTo>
                <a:lnTo>
                  <a:pt x="522488" y="6257"/>
                </a:lnTo>
                <a:lnTo>
                  <a:pt x="486561" y="0"/>
                </a:lnTo>
                <a:lnTo>
                  <a:pt x="451778" y="5947"/>
                </a:lnTo>
                <a:lnTo>
                  <a:pt x="420323" y="22857"/>
                </a:lnTo>
                <a:lnTo>
                  <a:pt x="394053" y="49333"/>
                </a:lnTo>
                <a:lnTo>
                  <a:pt x="374826" y="83976"/>
                </a:lnTo>
                <a:lnTo>
                  <a:pt x="370884" y="91370"/>
                </a:lnTo>
                <a:lnTo>
                  <a:pt x="365441" y="97605"/>
                </a:lnTo>
                <a:lnTo>
                  <a:pt x="358738" y="102460"/>
                </a:lnTo>
                <a:lnTo>
                  <a:pt x="351015" y="105714"/>
                </a:lnTo>
                <a:lnTo>
                  <a:pt x="342756" y="107133"/>
                </a:lnTo>
                <a:lnTo>
                  <a:pt x="334495" y="106653"/>
                </a:lnTo>
                <a:lnTo>
                  <a:pt x="326551" y="104332"/>
                </a:lnTo>
                <a:lnTo>
                  <a:pt x="319246" y="100227"/>
                </a:lnTo>
                <a:lnTo>
                  <a:pt x="299609" y="88120"/>
                </a:lnTo>
                <a:lnTo>
                  <a:pt x="278885" y="79350"/>
                </a:lnTo>
                <a:lnTo>
                  <a:pt x="257366" y="74017"/>
                </a:lnTo>
                <a:lnTo>
                  <a:pt x="235343" y="72217"/>
                </a:lnTo>
                <a:lnTo>
                  <a:pt x="191568" y="79382"/>
                </a:lnTo>
                <a:lnTo>
                  <a:pt x="152116" y="99637"/>
                </a:lnTo>
                <a:lnTo>
                  <a:pt x="118947" y="131121"/>
                </a:lnTo>
                <a:lnTo>
                  <a:pt x="94021" y="171975"/>
                </a:lnTo>
                <a:lnTo>
                  <a:pt x="79296" y="220338"/>
                </a:lnTo>
                <a:lnTo>
                  <a:pt x="77252" y="227579"/>
                </a:lnTo>
                <a:lnTo>
                  <a:pt x="73814" y="234186"/>
                </a:lnTo>
                <a:lnTo>
                  <a:pt x="69112" y="239960"/>
                </a:lnTo>
                <a:lnTo>
                  <a:pt x="63275" y="244704"/>
                </a:lnTo>
                <a:lnTo>
                  <a:pt x="36925" y="267812"/>
                </a:lnTo>
                <a:lnTo>
                  <a:pt x="17003" y="297607"/>
                </a:lnTo>
                <a:lnTo>
                  <a:pt x="4398" y="332332"/>
                </a:lnTo>
                <a:lnTo>
                  <a:pt x="0" y="370229"/>
                </a:lnTo>
                <a:lnTo>
                  <a:pt x="9032" y="424383"/>
                </a:lnTo>
                <a:lnTo>
                  <a:pt x="33813" y="469196"/>
                </a:lnTo>
                <a:lnTo>
                  <a:pt x="70864" y="500394"/>
                </a:lnTo>
                <a:lnTo>
                  <a:pt x="116708" y="513701"/>
                </a:lnTo>
                <a:lnTo>
                  <a:pt x="117985" y="513774"/>
                </a:lnTo>
                <a:lnTo>
                  <a:pt x="119242" y="513921"/>
                </a:lnTo>
                <a:lnTo>
                  <a:pt x="120478" y="514120"/>
                </a:lnTo>
                <a:lnTo>
                  <a:pt x="620525" y="514120"/>
                </a:lnTo>
                <a:lnTo>
                  <a:pt x="621132" y="514078"/>
                </a:lnTo>
                <a:lnTo>
                  <a:pt x="621740" y="514057"/>
                </a:lnTo>
                <a:lnTo>
                  <a:pt x="667879" y="506301"/>
                </a:lnTo>
                <a:lnTo>
                  <a:pt x="708826" y="485682"/>
                </a:lnTo>
                <a:lnTo>
                  <a:pt x="743540" y="454118"/>
                </a:lnTo>
                <a:lnTo>
                  <a:pt x="770374" y="413539"/>
                </a:lnTo>
                <a:lnTo>
                  <a:pt x="787683" y="365876"/>
                </a:lnTo>
                <a:lnTo>
                  <a:pt x="793818" y="313058"/>
                </a:lnTo>
                <a:lnTo>
                  <a:pt x="788122" y="262025"/>
                </a:lnTo>
                <a:lnTo>
                  <a:pt x="771989" y="215673"/>
                </a:lnTo>
                <a:lnTo>
                  <a:pt x="746848" y="175774"/>
                </a:lnTo>
                <a:lnTo>
                  <a:pt x="714132" y="144098"/>
                </a:lnTo>
                <a:lnTo>
                  <a:pt x="675272" y="122416"/>
                </a:lnTo>
                <a:lnTo>
                  <a:pt x="631698" y="112499"/>
                </a:lnTo>
                <a:lnTo>
                  <a:pt x="621351" y="110179"/>
                </a:lnTo>
                <a:lnTo>
                  <a:pt x="612270" y="105119"/>
                </a:lnTo>
                <a:lnTo>
                  <a:pt x="604974" y="97715"/>
                </a:lnTo>
                <a:lnTo>
                  <a:pt x="599981" y="88363"/>
                </a:lnTo>
                <a:close/>
              </a:path>
            </a:pathLst>
          </a:custGeom>
          <a:ln w="732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0"/>
            <a:ext cx="10050594" cy="1130855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8896221"/>
            <a:ext cx="6628130" cy="2412365"/>
          </a:xfrm>
          <a:custGeom>
            <a:avLst/>
            <a:gdLst/>
            <a:ahLst/>
            <a:cxnLst/>
            <a:rect l="l" t="t" r="r" b="b"/>
            <a:pathLst>
              <a:path w="6628130" h="2412365">
                <a:moveTo>
                  <a:pt x="0" y="0"/>
                </a:moveTo>
                <a:lnTo>
                  <a:pt x="0" y="2412334"/>
                </a:lnTo>
                <a:lnTo>
                  <a:pt x="6627861" y="2412334"/>
                </a:lnTo>
                <a:lnTo>
                  <a:pt x="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45355" y="3476212"/>
            <a:ext cx="319341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Mijn</a:t>
            </a: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drijfveren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19024" y="3120961"/>
            <a:ext cx="865378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700" dirty="0">
                <a:solidFill>
                  <a:srgbClr val="502676"/>
                </a:solidFill>
                <a:latin typeface="Arial"/>
                <a:cs typeface="Arial"/>
              </a:rPr>
              <a:t>O</a:t>
            </a:r>
            <a:r>
              <a:rPr sz="16550" b="1" spc="-195" dirty="0">
                <a:solidFill>
                  <a:srgbClr val="502676"/>
                </a:solidFill>
                <a:latin typeface="Arial"/>
                <a:cs typeface="Arial"/>
              </a:rPr>
              <a:t>V</a:t>
            </a:r>
            <a:r>
              <a:rPr sz="16550" b="1" spc="-300" dirty="0">
                <a:solidFill>
                  <a:srgbClr val="502676"/>
                </a:solidFill>
                <a:latin typeface="Arial"/>
                <a:cs typeface="Arial"/>
              </a:rPr>
              <a:t>E</a:t>
            </a:r>
            <a:r>
              <a:rPr sz="16550" b="1" spc="409" dirty="0">
                <a:solidFill>
                  <a:srgbClr val="502676"/>
                </a:solidFill>
                <a:latin typeface="Arial"/>
                <a:cs typeface="Arial"/>
              </a:rPr>
              <a:t>R</a:t>
            </a:r>
            <a:r>
              <a:rPr sz="16550" b="1" spc="-265" dirty="0">
                <a:solidFill>
                  <a:srgbClr val="502676"/>
                </a:solidFill>
                <a:latin typeface="Arial"/>
                <a:cs typeface="Arial"/>
              </a:rPr>
              <a:t>A</a:t>
            </a:r>
            <a:r>
              <a:rPr sz="16550" b="1" spc="5" dirty="0">
                <a:solidFill>
                  <a:srgbClr val="502676"/>
                </a:solidFill>
                <a:latin typeface="Arial"/>
                <a:cs typeface="Arial"/>
              </a:rPr>
              <a:t>L</a:t>
            </a:r>
            <a:endParaRPr sz="16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19024" y="4618878"/>
            <a:ext cx="865314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49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50" b="1" spc="71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6550" b="1" spc="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50" b="1" spc="8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5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9024" y="6116794"/>
            <a:ext cx="720534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&amp;</a:t>
            </a:r>
            <a:r>
              <a:rPr sz="16550" b="1" spc="1905" dirty="0">
                <a:solidFill>
                  <a:srgbClr val="502676"/>
                </a:solidFill>
                <a:latin typeface="Arial"/>
                <a:cs typeface="Arial"/>
              </a:rPr>
              <a:t> </a:t>
            </a:r>
            <a:r>
              <a:rPr sz="16550" b="1" spc="525" dirty="0">
                <a:solidFill>
                  <a:srgbClr val="502676"/>
                </a:solidFill>
                <a:latin typeface="Arial"/>
                <a:cs typeface="Arial"/>
              </a:rPr>
              <a:t>LIFE</a:t>
            </a:r>
            <a:endParaRPr sz="16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19024" y="7614711"/>
            <a:ext cx="1130490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520" dirty="0">
                <a:solidFill>
                  <a:srgbClr val="FFFFFF"/>
                </a:solidFill>
                <a:latin typeface="Arial"/>
                <a:cs typeface="Arial"/>
              </a:rPr>
              <a:t>SCIENCES</a:t>
            </a:r>
            <a:endParaRPr sz="165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27711" y="2271376"/>
            <a:ext cx="949960" cy="1815464"/>
            <a:chOff x="1327711" y="2271376"/>
            <a:chExt cx="949960" cy="1815464"/>
          </a:xfrm>
        </p:grpSpPr>
        <p:sp>
          <p:nvSpPr>
            <p:cNvPr id="7" name="object 7"/>
            <p:cNvSpPr/>
            <p:nvPr/>
          </p:nvSpPr>
          <p:spPr>
            <a:xfrm>
              <a:off x="1327711" y="2271376"/>
              <a:ext cx="949960" cy="1815464"/>
            </a:xfrm>
            <a:custGeom>
              <a:avLst/>
              <a:gdLst/>
              <a:ahLst/>
              <a:cxnLst/>
              <a:rect l="l" t="t" r="r" b="b"/>
              <a:pathLst>
                <a:path w="949960" h="1815464">
                  <a:moveTo>
                    <a:pt x="884297" y="0"/>
                  </a:moveTo>
                  <a:lnTo>
                    <a:pt x="65505" y="0"/>
                  </a:lnTo>
                  <a:lnTo>
                    <a:pt x="40070" y="5168"/>
                  </a:lnTo>
                  <a:lnTo>
                    <a:pt x="19241" y="19241"/>
                  </a:lnTo>
                  <a:lnTo>
                    <a:pt x="5168" y="40070"/>
                  </a:lnTo>
                  <a:lnTo>
                    <a:pt x="0" y="65505"/>
                  </a:lnTo>
                  <a:lnTo>
                    <a:pt x="4605" y="89097"/>
                  </a:lnTo>
                  <a:lnTo>
                    <a:pt x="17193" y="109310"/>
                  </a:lnTo>
                  <a:lnTo>
                    <a:pt x="35922" y="123995"/>
                  </a:lnTo>
                  <a:lnTo>
                    <a:pt x="58951" y="131001"/>
                  </a:lnTo>
                  <a:lnTo>
                    <a:pt x="58951" y="1401768"/>
                  </a:lnTo>
                  <a:lnTo>
                    <a:pt x="61708" y="1449540"/>
                  </a:lnTo>
                  <a:lnTo>
                    <a:pt x="69779" y="1495786"/>
                  </a:lnTo>
                  <a:lnTo>
                    <a:pt x="82863" y="1540185"/>
                  </a:lnTo>
                  <a:lnTo>
                    <a:pt x="100659" y="1582413"/>
                  </a:lnTo>
                  <a:lnTo>
                    <a:pt x="122866" y="1622149"/>
                  </a:lnTo>
                  <a:lnTo>
                    <a:pt x="149185" y="1659070"/>
                  </a:lnTo>
                  <a:lnTo>
                    <a:pt x="179313" y="1692855"/>
                  </a:lnTo>
                  <a:lnTo>
                    <a:pt x="212951" y="1723181"/>
                  </a:lnTo>
                  <a:lnTo>
                    <a:pt x="249797" y="1749725"/>
                  </a:lnTo>
                  <a:lnTo>
                    <a:pt x="289551" y="1772165"/>
                  </a:lnTo>
                  <a:lnTo>
                    <a:pt x="331912" y="1790180"/>
                  </a:lnTo>
                  <a:lnTo>
                    <a:pt x="376579" y="1803447"/>
                  </a:lnTo>
                  <a:lnTo>
                    <a:pt x="423252" y="1811643"/>
                  </a:lnTo>
                  <a:lnTo>
                    <a:pt x="471629" y="1814447"/>
                  </a:lnTo>
                  <a:lnTo>
                    <a:pt x="697412" y="1815367"/>
                  </a:lnTo>
                  <a:lnTo>
                    <a:pt x="816342" y="1772686"/>
                  </a:lnTo>
                  <a:lnTo>
                    <a:pt x="853036" y="1683435"/>
                  </a:lnTo>
                  <a:lnTo>
                    <a:pt x="471629" y="1683435"/>
                  </a:lnTo>
                  <a:lnTo>
                    <a:pt x="426337" y="1679793"/>
                  </a:lnTo>
                  <a:lnTo>
                    <a:pt x="383226" y="1669234"/>
                  </a:lnTo>
                  <a:lnTo>
                    <a:pt x="342905" y="1652308"/>
                  </a:lnTo>
                  <a:lnTo>
                    <a:pt x="305984" y="1629565"/>
                  </a:lnTo>
                  <a:lnTo>
                    <a:pt x="273071" y="1601555"/>
                  </a:lnTo>
                  <a:lnTo>
                    <a:pt x="244776" y="1568830"/>
                  </a:lnTo>
                  <a:lnTo>
                    <a:pt x="221709" y="1531938"/>
                  </a:lnTo>
                  <a:lnTo>
                    <a:pt x="204478" y="1491430"/>
                  </a:lnTo>
                  <a:lnTo>
                    <a:pt x="193693" y="1447857"/>
                  </a:lnTo>
                  <a:lnTo>
                    <a:pt x="189962" y="1401768"/>
                  </a:lnTo>
                  <a:lnTo>
                    <a:pt x="189962" y="972724"/>
                  </a:lnTo>
                  <a:lnTo>
                    <a:pt x="890852" y="972724"/>
                  </a:lnTo>
                  <a:lnTo>
                    <a:pt x="890852" y="841723"/>
                  </a:lnTo>
                  <a:lnTo>
                    <a:pt x="189962" y="841723"/>
                  </a:lnTo>
                  <a:lnTo>
                    <a:pt x="189962" y="131011"/>
                  </a:lnTo>
                  <a:lnTo>
                    <a:pt x="890852" y="131011"/>
                  </a:lnTo>
                  <a:lnTo>
                    <a:pt x="913876" y="124456"/>
                  </a:lnTo>
                  <a:lnTo>
                    <a:pt x="932606" y="110539"/>
                  </a:lnTo>
                  <a:lnTo>
                    <a:pt x="945196" y="90480"/>
                  </a:lnTo>
                  <a:lnTo>
                    <a:pt x="949803" y="65505"/>
                  </a:lnTo>
                  <a:lnTo>
                    <a:pt x="944635" y="40070"/>
                  </a:lnTo>
                  <a:lnTo>
                    <a:pt x="930561" y="19241"/>
                  </a:lnTo>
                  <a:lnTo>
                    <a:pt x="909733" y="5168"/>
                  </a:lnTo>
                  <a:lnTo>
                    <a:pt x="884297" y="0"/>
                  </a:lnTo>
                  <a:close/>
                </a:path>
                <a:path w="949960" h="1815464">
                  <a:moveTo>
                    <a:pt x="890852" y="972724"/>
                  </a:moveTo>
                  <a:lnTo>
                    <a:pt x="759840" y="972724"/>
                  </a:lnTo>
                  <a:lnTo>
                    <a:pt x="759840" y="1401768"/>
                  </a:lnTo>
                  <a:lnTo>
                    <a:pt x="707898" y="1567372"/>
                  </a:lnTo>
                  <a:lnTo>
                    <a:pt x="609594" y="1650685"/>
                  </a:lnTo>
                  <a:lnTo>
                    <a:pt x="514359" y="1679956"/>
                  </a:lnTo>
                  <a:lnTo>
                    <a:pt x="471629" y="1683435"/>
                  </a:lnTo>
                  <a:lnTo>
                    <a:pt x="853036" y="1683435"/>
                  </a:lnTo>
                  <a:lnTo>
                    <a:pt x="867722" y="1647716"/>
                  </a:lnTo>
                  <a:lnTo>
                    <a:pt x="890852" y="1401768"/>
                  </a:lnTo>
                  <a:lnTo>
                    <a:pt x="890852" y="972724"/>
                  </a:lnTo>
                  <a:close/>
                </a:path>
                <a:path w="949960" h="1815464">
                  <a:moveTo>
                    <a:pt x="890852" y="131011"/>
                  </a:moveTo>
                  <a:lnTo>
                    <a:pt x="759840" y="131011"/>
                  </a:lnTo>
                  <a:lnTo>
                    <a:pt x="759840" y="841723"/>
                  </a:lnTo>
                  <a:lnTo>
                    <a:pt x="890852" y="841723"/>
                  </a:lnTo>
                  <a:lnTo>
                    <a:pt x="890852" y="131011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8502" y="3414416"/>
              <a:ext cx="150665" cy="1310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098" y="2575963"/>
              <a:ext cx="150665" cy="1310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986" y="2821610"/>
              <a:ext cx="150655" cy="131001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367" y="2022458"/>
            <a:ext cx="150665" cy="13101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020" y="1727692"/>
            <a:ext cx="150655" cy="13101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804" y="1845608"/>
            <a:ext cx="150655" cy="13100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20" y="2061770"/>
            <a:ext cx="150655" cy="131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75341" y="4293717"/>
            <a:ext cx="5235575" cy="5235575"/>
          </a:xfrm>
          <a:custGeom>
            <a:avLst/>
            <a:gdLst/>
            <a:ahLst/>
            <a:cxnLst/>
            <a:rect l="l" t="t" r="r" b="b"/>
            <a:pathLst>
              <a:path w="5235575" h="5235575">
                <a:moveTo>
                  <a:pt x="2617721" y="0"/>
                </a:moveTo>
                <a:lnTo>
                  <a:pt x="2569633" y="432"/>
                </a:lnTo>
                <a:lnTo>
                  <a:pt x="2521755" y="1726"/>
                </a:lnTo>
                <a:lnTo>
                  <a:pt x="2474094" y="3873"/>
                </a:lnTo>
                <a:lnTo>
                  <a:pt x="2426658" y="6866"/>
                </a:lnTo>
                <a:lnTo>
                  <a:pt x="2379455" y="10697"/>
                </a:lnTo>
                <a:lnTo>
                  <a:pt x="2332492" y="15360"/>
                </a:lnTo>
                <a:lnTo>
                  <a:pt x="2285775" y="20846"/>
                </a:lnTo>
                <a:lnTo>
                  <a:pt x="2239313" y="27149"/>
                </a:lnTo>
                <a:lnTo>
                  <a:pt x="2193113" y="34261"/>
                </a:lnTo>
                <a:lnTo>
                  <a:pt x="2147183" y="42175"/>
                </a:lnTo>
                <a:lnTo>
                  <a:pt x="2101529" y="50882"/>
                </a:lnTo>
                <a:lnTo>
                  <a:pt x="2056159" y="60377"/>
                </a:lnTo>
                <a:lnTo>
                  <a:pt x="2011080" y="70651"/>
                </a:lnTo>
                <a:lnTo>
                  <a:pt x="1966301" y="81697"/>
                </a:lnTo>
                <a:lnTo>
                  <a:pt x="1921827" y="93507"/>
                </a:lnTo>
                <a:lnTo>
                  <a:pt x="1877668" y="106075"/>
                </a:lnTo>
                <a:lnTo>
                  <a:pt x="1833829" y="119393"/>
                </a:lnTo>
                <a:lnTo>
                  <a:pt x="1790319" y="133453"/>
                </a:lnTo>
                <a:lnTo>
                  <a:pt x="1747145" y="148248"/>
                </a:lnTo>
                <a:lnTo>
                  <a:pt x="1704314" y="163771"/>
                </a:lnTo>
                <a:lnTo>
                  <a:pt x="1661833" y="180014"/>
                </a:lnTo>
                <a:lnTo>
                  <a:pt x="1619711" y="196970"/>
                </a:lnTo>
                <a:lnTo>
                  <a:pt x="1577954" y="214632"/>
                </a:lnTo>
                <a:lnTo>
                  <a:pt x="1536570" y="232991"/>
                </a:lnTo>
                <a:lnTo>
                  <a:pt x="1495566" y="252042"/>
                </a:lnTo>
                <a:lnTo>
                  <a:pt x="1454949" y="271776"/>
                </a:lnTo>
                <a:lnTo>
                  <a:pt x="1414728" y="292185"/>
                </a:lnTo>
                <a:lnTo>
                  <a:pt x="1374909" y="313263"/>
                </a:lnTo>
                <a:lnTo>
                  <a:pt x="1335500" y="335003"/>
                </a:lnTo>
                <a:lnTo>
                  <a:pt x="1296508" y="357396"/>
                </a:lnTo>
                <a:lnTo>
                  <a:pt x="1257940" y="380435"/>
                </a:lnTo>
                <a:lnTo>
                  <a:pt x="1219804" y="404113"/>
                </a:lnTo>
                <a:lnTo>
                  <a:pt x="1182108" y="428423"/>
                </a:lnTo>
                <a:lnTo>
                  <a:pt x="1144859" y="453357"/>
                </a:lnTo>
                <a:lnTo>
                  <a:pt x="1108063" y="478908"/>
                </a:lnTo>
                <a:lnTo>
                  <a:pt x="1071729" y="505068"/>
                </a:lnTo>
                <a:lnTo>
                  <a:pt x="1035865" y="531831"/>
                </a:lnTo>
                <a:lnTo>
                  <a:pt x="1000476" y="559187"/>
                </a:lnTo>
                <a:lnTo>
                  <a:pt x="965571" y="587132"/>
                </a:lnTo>
                <a:lnTo>
                  <a:pt x="931157" y="615655"/>
                </a:lnTo>
                <a:lnTo>
                  <a:pt x="897242" y="644752"/>
                </a:lnTo>
                <a:lnTo>
                  <a:pt x="863832" y="674413"/>
                </a:lnTo>
                <a:lnTo>
                  <a:pt x="830936" y="704632"/>
                </a:lnTo>
                <a:lnTo>
                  <a:pt x="798561" y="735401"/>
                </a:lnTo>
                <a:lnTo>
                  <a:pt x="766713" y="766713"/>
                </a:lnTo>
                <a:lnTo>
                  <a:pt x="735401" y="798561"/>
                </a:lnTo>
                <a:lnTo>
                  <a:pt x="704632" y="830936"/>
                </a:lnTo>
                <a:lnTo>
                  <a:pt x="674413" y="863832"/>
                </a:lnTo>
                <a:lnTo>
                  <a:pt x="644752" y="897242"/>
                </a:lnTo>
                <a:lnTo>
                  <a:pt x="615655" y="931157"/>
                </a:lnTo>
                <a:lnTo>
                  <a:pt x="587132" y="965571"/>
                </a:lnTo>
                <a:lnTo>
                  <a:pt x="559187" y="1000476"/>
                </a:lnTo>
                <a:lnTo>
                  <a:pt x="531831" y="1035865"/>
                </a:lnTo>
                <a:lnTo>
                  <a:pt x="505068" y="1071729"/>
                </a:lnTo>
                <a:lnTo>
                  <a:pt x="478908" y="1108063"/>
                </a:lnTo>
                <a:lnTo>
                  <a:pt x="453357" y="1144859"/>
                </a:lnTo>
                <a:lnTo>
                  <a:pt x="428423" y="1182108"/>
                </a:lnTo>
                <a:lnTo>
                  <a:pt x="404113" y="1219804"/>
                </a:lnTo>
                <a:lnTo>
                  <a:pt x="380435" y="1257940"/>
                </a:lnTo>
                <a:lnTo>
                  <a:pt x="357396" y="1296508"/>
                </a:lnTo>
                <a:lnTo>
                  <a:pt x="335003" y="1335500"/>
                </a:lnTo>
                <a:lnTo>
                  <a:pt x="313263" y="1374909"/>
                </a:lnTo>
                <a:lnTo>
                  <a:pt x="292185" y="1414728"/>
                </a:lnTo>
                <a:lnTo>
                  <a:pt x="271776" y="1454949"/>
                </a:lnTo>
                <a:lnTo>
                  <a:pt x="252042" y="1495566"/>
                </a:lnTo>
                <a:lnTo>
                  <a:pt x="232991" y="1536570"/>
                </a:lnTo>
                <a:lnTo>
                  <a:pt x="214632" y="1577954"/>
                </a:lnTo>
                <a:lnTo>
                  <a:pt x="196970" y="1619711"/>
                </a:lnTo>
                <a:lnTo>
                  <a:pt x="180014" y="1661833"/>
                </a:lnTo>
                <a:lnTo>
                  <a:pt x="163771" y="1704314"/>
                </a:lnTo>
                <a:lnTo>
                  <a:pt x="148248" y="1747145"/>
                </a:lnTo>
                <a:lnTo>
                  <a:pt x="133453" y="1790319"/>
                </a:lnTo>
                <a:lnTo>
                  <a:pt x="119393" y="1833829"/>
                </a:lnTo>
                <a:lnTo>
                  <a:pt x="106075" y="1877668"/>
                </a:lnTo>
                <a:lnTo>
                  <a:pt x="93507" y="1921827"/>
                </a:lnTo>
                <a:lnTo>
                  <a:pt x="81697" y="1966301"/>
                </a:lnTo>
                <a:lnTo>
                  <a:pt x="70651" y="2011080"/>
                </a:lnTo>
                <a:lnTo>
                  <a:pt x="60377" y="2056159"/>
                </a:lnTo>
                <a:lnTo>
                  <a:pt x="50882" y="2101529"/>
                </a:lnTo>
                <a:lnTo>
                  <a:pt x="42175" y="2147183"/>
                </a:lnTo>
                <a:lnTo>
                  <a:pt x="34261" y="2193113"/>
                </a:lnTo>
                <a:lnTo>
                  <a:pt x="27149" y="2239313"/>
                </a:lnTo>
                <a:lnTo>
                  <a:pt x="20846" y="2285775"/>
                </a:lnTo>
                <a:lnTo>
                  <a:pt x="15360" y="2332492"/>
                </a:lnTo>
                <a:lnTo>
                  <a:pt x="10697" y="2379455"/>
                </a:lnTo>
                <a:lnTo>
                  <a:pt x="6866" y="2426658"/>
                </a:lnTo>
                <a:lnTo>
                  <a:pt x="3873" y="2474094"/>
                </a:lnTo>
                <a:lnTo>
                  <a:pt x="1726" y="2521755"/>
                </a:lnTo>
                <a:lnTo>
                  <a:pt x="432" y="2569633"/>
                </a:lnTo>
                <a:lnTo>
                  <a:pt x="0" y="2617721"/>
                </a:lnTo>
                <a:lnTo>
                  <a:pt x="432" y="2665809"/>
                </a:lnTo>
                <a:lnTo>
                  <a:pt x="1726" y="2713687"/>
                </a:lnTo>
                <a:lnTo>
                  <a:pt x="3873" y="2761348"/>
                </a:lnTo>
                <a:lnTo>
                  <a:pt x="6866" y="2808783"/>
                </a:lnTo>
                <a:lnTo>
                  <a:pt x="10697" y="2855987"/>
                </a:lnTo>
                <a:lnTo>
                  <a:pt x="15360" y="2902950"/>
                </a:lnTo>
                <a:lnTo>
                  <a:pt x="20846" y="2949666"/>
                </a:lnTo>
                <a:lnTo>
                  <a:pt x="27149" y="2996128"/>
                </a:lnTo>
                <a:lnTo>
                  <a:pt x="34261" y="3042328"/>
                </a:lnTo>
                <a:lnTo>
                  <a:pt x="42175" y="3088259"/>
                </a:lnTo>
                <a:lnTo>
                  <a:pt x="50882" y="3133913"/>
                </a:lnTo>
                <a:lnTo>
                  <a:pt x="60377" y="3179283"/>
                </a:lnTo>
                <a:lnTo>
                  <a:pt x="70651" y="3224361"/>
                </a:lnTo>
                <a:lnTo>
                  <a:pt x="81697" y="3269141"/>
                </a:lnTo>
                <a:lnTo>
                  <a:pt x="93507" y="3313614"/>
                </a:lnTo>
                <a:lnTo>
                  <a:pt x="106075" y="3357774"/>
                </a:lnTo>
                <a:lnTo>
                  <a:pt x="119393" y="3401612"/>
                </a:lnTo>
                <a:lnTo>
                  <a:pt x="133453" y="3445122"/>
                </a:lnTo>
                <a:lnTo>
                  <a:pt x="148248" y="3488297"/>
                </a:lnTo>
                <a:lnTo>
                  <a:pt x="163771" y="3531128"/>
                </a:lnTo>
                <a:lnTo>
                  <a:pt x="180014" y="3573608"/>
                </a:lnTo>
                <a:lnTo>
                  <a:pt x="196970" y="3615731"/>
                </a:lnTo>
                <a:lnTo>
                  <a:pt x="214632" y="3657488"/>
                </a:lnTo>
                <a:lnTo>
                  <a:pt x="232991" y="3698872"/>
                </a:lnTo>
                <a:lnTo>
                  <a:pt x="252042" y="3739876"/>
                </a:lnTo>
                <a:lnTo>
                  <a:pt x="271776" y="3780492"/>
                </a:lnTo>
                <a:lnTo>
                  <a:pt x="292185" y="3820714"/>
                </a:lnTo>
                <a:lnTo>
                  <a:pt x="313263" y="3860533"/>
                </a:lnTo>
                <a:lnTo>
                  <a:pt x="335003" y="3899942"/>
                </a:lnTo>
                <a:lnTo>
                  <a:pt x="357396" y="3938934"/>
                </a:lnTo>
                <a:lnTo>
                  <a:pt x="380435" y="3977502"/>
                </a:lnTo>
                <a:lnTo>
                  <a:pt x="404113" y="4015637"/>
                </a:lnTo>
                <a:lnTo>
                  <a:pt x="428423" y="4053333"/>
                </a:lnTo>
                <a:lnTo>
                  <a:pt x="453357" y="4090583"/>
                </a:lnTo>
                <a:lnTo>
                  <a:pt x="478908" y="4127378"/>
                </a:lnTo>
                <a:lnTo>
                  <a:pt x="505068" y="4163712"/>
                </a:lnTo>
                <a:lnTo>
                  <a:pt x="531831" y="4199577"/>
                </a:lnTo>
                <a:lnTo>
                  <a:pt x="559187" y="4234966"/>
                </a:lnTo>
                <a:lnTo>
                  <a:pt x="587132" y="4269871"/>
                </a:lnTo>
                <a:lnTo>
                  <a:pt x="615655" y="4304285"/>
                </a:lnTo>
                <a:lnTo>
                  <a:pt x="644752" y="4338200"/>
                </a:lnTo>
                <a:lnTo>
                  <a:pt x="674413" y="4371609"/>
                </a:lnTo>
                <a:lnTo>
                  <a:pt x="704632" y="4404506"/>
                </a:lnTo>
                <a:lnTo>
                  <a:pt x="735401" y="4436881"/>
                </a:lnTo>
                <a:lnTo>
                  <a:pt x="766713" y="4468729"/>
                </a:lnTo>
                <a:lnTo>
                  <a:pt x="798561" y="4500041"/>
                </a:lnTo>
                <a:lnTo>
                  <a:pt x="830936" y="4530810"/>
                </a:lnTo>
                <a:lnTo>
                  <a:pt x="863832" y="4561029"/>
                </a:lnTo>
                <a:lnTo>
                  <a:pt x="897242" y="4590690"/>
                </a:lnTo>
                <a:lnTo>
                  <a:pt x="931157" y="4619786"/>
                </a:lnTo>
                <a:lnTo>
                  <a:pt x="965571" y="4648310"/>
                </a:lnTo>
                <a:lnTo>
                  <a:pt x="1000476" y="4676254"/>
                </a:lnTo>
                <a:lnTo>
                  <a:pt x="1035865" y="4703611"/>
                </a:lnTo>
                <a:lnTo>
                  <a:pt x="1071729" y="4730373"/>
                </a:lnTo>
                <a:lnTo>
                  <a:pt x="1108063" y="4756533"/>
                </a:lnTo>
                <a:lnTo>
                  <a:pt x="1144859" y="4782084"/>
                </a:lnTo>
                <a:lnTo>
                  <a:pt x="1182108" y="4807018"/>
                </a:lnTo>
                <a:lnTo>
                  <a:pt x="1219804" y="4831328"/>
                </a:lnTo>
                <a:lnTo>
                  <a:pt x="1257940" y="4855007"/>
                </a:lnTo>
                <a:lnTo>
                  <a:pt x="1296508" y="4878046"/>
                </a:lnTo>
                <a:lnTo>
                  <a:pt x="1335500" y="4900439"/>
                </a:lnTo>
                <a:lnTo>
                  <a:pt x="1374909" y="4922178"/>
                </a:lnTo>
                <a:lnTo>
                  <a:pt x="1414728" y="4943257"/>
                </a:lnTo>
                <a:lnTo>
                  <a:pt x="1454949" y="4963666"/>
                </a:lnTo>
                <a:lnTo>
                  <a:pt x="1495566" y="4983400"/>
                </a:lnTo>
                <a:lnTo>
                  <a:pt x="1536570" y="5002450"/>
                </a:lnTo>
                <a:lnTo>
                  <a:pt x="1577954" y="5020810"/>
                </a:lnTo>
                <a:lnTo>
                  <a:pt x="1619711" y="5038471"/>
                </a:lnTo>
                <a:lnTo>
                  <a:pt x="1661833" y="5055428"/>
                </a:lnTo>
                <a:lnTo>
                  <a:pt x="1704314" y="5071671"/>
                </a:lnTo>
                <a:lnTo>
                  <a:pt x="1747145" y="5087194"/>
                </a:lnTo>
                <a:lnTo>
                  <a:pt x="1790319" y="5101989"/>
                </a:lnTo>
                <a:lnTo>
                  <a:pt x="1833829" y="5116049"/>
                </a:lnTo>
                <a:lnTo>
                  <a:pt x="1877668" y="5129367"/>
                </a:lnTo>
                <a:lnTo>
                  <a:pt x="1921827" y="5141935"/>
                </a:lnTo>
                <a:lnTo>
                  <a:pt x="1966301" y="5153745"/>
                </a:lnTo>
                <a:lnTo>
                  <a:pt x="2011080" y="5164791"/>
                </a:lnTo>
                <a:lnTo>
                  <a:pt x="2056159" y="5175065"/>
                </a:lnTo>
                <a:lnTo>
                  <a:pt x="2101529" y="5184559"/>
                </a:lnTo>
                <a:lnTo>
                  <a:pt x="2147183" y="5193267"/>
                </a:lnTo>
                <a:lnTo>
                  <a:pt x="2193113" y="5201181"/>
                </a:lnTo>
                <a:lnTo>
                  <a:pt x="2239313" y="5208292"/>
                </a:lnTo>
                <a:lnTo>
                  <a:pt x="2285775" y="5214595"/>
                </a:lnTo>
                <a:lnTo>
                  <a:pt x="2332492" y="5220082"/>
                </a:lnTo>
                <a:lnTo>
                  <a:pt x="2379455" y="5224744"/>
                </a:lnTo>
                <a:lnTo>
                  <a:pt x="2426658" y="5228576"/>
                </a:lnTo>
                <a:lnTo>
                  <a:pt x="2474094" y="5231569"/>
                </a:lnTo>
                <a:lnTo>
                  <a:pt x="2521755" y="5233716"/>
                </a:lnTo>
                <a:lnTo>
                  <a:pt x="2569633" y="5235009"/>
                </a:lnTo>
                <a:lnTo>
                  <a:pt x="2617721" y="5235442"/>
                </a:lnTo>
                <a:lnTo>
                  <a:pt x="2665809" y="5235009"/>
                </a:lnTo>
                <a:lnTo>
                  <a:pt x="2713687" y="5233716"/>
                </a:lnTo>
                <a:lnTo>
                  <a:pt x="2761348" y="5231569"/>
                </a:lnTo>
                <a:lnTo>
                  <a:pt x="2808783" y="5228576"/>
                </a:lnTo>
                <a:lnTo>
                  <a:pt x="2855987" y="5224744"/>
                </a:lnTo>
                <a:lnTo>
                  <a:pt x="2902950" y="5220082"/>
                </a:lnTo>
                <a:lnTo>
                  <a:pt x="2949666" y="5214595"/>
                </a:lnTo>
                <a:lnTo>
                  <a:pt x="2996128" y="5208292"/>
                </a:lnTo>
                <a:lnTo>
                  <a:pt x="3042328" y="5201181"/>
                </a:lnTo>
                <a:lnTo>
                  <a:pt x="3088259" y="5193267"/>
                </a:lnTo>
                <a:lnTo>
                  <a:pt x="3133913" y="5184559"/>
                </a:lnTo>
                <a:lnTo>
                  <a:pt x="3179283" y="5175065"/>
                </a:lnTo>
                <a:lnTo>
                  <a:pt x="3224361" y="5164791"/>
                </a:lnTo>
                <a:lnTo>
                  <a:pt x="3269141" y="5153745"/>
                </a:lnTo>
                <a:lnTo>
                  <a:pt x="3313614" y="5141935"/>
                </a:lnTo>
                <a:lnTo>
                  <a:pt x="3357774" y="5129367"/>
                </a:lnTo>
                <a:lnTo>
                  <a:pt x="3401612" y="5116049"/>
                </a:lnTo>
                <a:lnTo>
                  <a:pt x="3445122" y="5101989"/>
                </a:lnTo>
                <a:lnTo>
                  <a:pt x="3488297" y="5087194"/>
                </a:lnTo>
                <a:lnTo>
                  <a:pt x="3531128" y="5071671"/>
                </a:lnTo>
                <a:lnTo>
                  <a:pt x="3573608" y="5055428"/>
                </a:lnTo>
                <a:lnTo>
                  <a:pt x="3615731" y="5038471"/>
                </a:lnTo>
                <a:lnTo>
                  <a:pt x="3657488" y="5020810"/>
                </a:lnTo>
                <a:lnTo>
                  <a:pt x="3698872" y="5002450"/>
                </a:lnTo>
                <a:lnTo>
                  <a:pt x="3739876" y="4983400"/>
                </a:lnTo>
                <a:lnTo>
                  <a:pt x="3780492" y="4963666"/>
                </a:lnTo>
                <a:lnTo>
                  <a:pt x="3820714" y="4943257"/>
                </a:lnTo>
                <a:lnTo>
                  <a:pt x="3860533" y="4922178"/>
                </a:lnTo>
                <a:lnTo>
                  <a:pt x="3899942" y="4900439"/>
                </a:lnTo>
                <a:lnTo>
                  <a:pt x="3938934" y="4878046"/>
                </a:lnTo>
                <a:lnTo>
                  <a:pt x="3977502" y="4855007"/>
                </a:lnTo>
                <a:lnTo>
                  <a:pt x="4015637" y="4831328"/>
                </a:lnTo>
                <a:lnTo>
                  <a:pt x="4053333" y="4807018"/>
                </a:lnTo>
                <a:lnTo>
                  <a:pt x="4090583" y="4782084"/>
                </a:lnTo>
                <a:lnTo>
                  <a:pt x="4127378" y="4756533"/>
                </a:lnTo>
                <a:lnTo>
                  <a:pt x="4163712" y="4730373"/>
                </a:lnTo>
                <a:lnTo>
                  <a:pt x="4199577" y="4703611"/>
                </a:lnTo>
                <a:lnTo>
                  <a:pt x="4234966" y="4676254"/>
                </a:lnTo>
                <a:lnTo>
                  <a:pt x="4269871" y="4648310"/>
                </a:lnTo>
                <a:lnTo>
                  <a:pt x="4304285" y="4619786"/>
                </a:lnTo>
                <a:lnTo>
                  <a:pt x="4338200" y="4590690"/>
                </a:lnTo>
                <a:lnTo>
                  <a:pt x="4371609" y="4561029"/>
                </a:lnTo>
                <a:lnTo>
                  <a:pt x="4404506" y="4530810"/>
                </a:lnTo>
                <a:lnTo>
                  <a:pt x="4436881" y="4500041"/>
                </a:lnTo>
                <a:lnTo>
                  <a:pt x="4468729" y="4468729"/>
                </a:lnTo>
                <a:lnTo>
                  <a:pt x="4500041" y="4436881"/>
                </a:lnTo>
                <a:lnTo>
                  <a:pt x="4530810" y="4404506"/>
                </a:lnTo>
                <a:lnTo>
                  <a:pt x="4561029" y="4371609"/>
                </a:lnTo>
                <a:lnTo>
                  <a:pt x="4590690" y="4338200"/>
                </a:lnTo>
                <a:lnTo>
                  <a:pt x="4619786" y="4304285"/>
                </a:lnTo>
                <a:lnTo>
                  <a:pt x="4648310" y="4269871"/>
                </a:lnTo>
                <a:lnTo>
                  <a:pt x="4676254" y="4234966"/>
                </a:lnTo>
                <a:lnTo>
                  <a:pt x="4703611" y="4199577"/>
                </a:lnTo>
                <a:lnTo>
                  <a:pt x="4730373" y="4163712"/>
                </a:lnTo>
                <a:lnTo>
                  <a:pt x="4756533" y="4127378"/>
                </a:lnTo>
                <a:lnTo>
                  <a:pt x="4782084" y="4090583"/>
                </a:lnTo>
                <a:lnTo>
                  <a:pt x="4807018" y="4053333"/>
                </a:lnTo>
                <a:lnTo>
                  <a:pt x="4831328" y="4015637"/>
                </a:lnTo>
                <a:lnTo>
                  <a:pt x="4855007" y="3977502"/>
                </a:lnTo>
                <a:lnTo>
                  <a:pt x="4878046" y="3938934"/>
                </a:lnTo>
                <a:lnTo>
                  <a:pt x="4900439" y="3899942"/>
                </a:lnTo>
                <a:lnTo>
                  <a:pt x="4922178" y="3860533"/>
                </a:lnTo>
                <a:lnTo>
                  <a:pt x="4943257" y="3820714"/>
                </a:lnTo>
                <a:lnTo>
                  <a:pt x="4963666" y="3780492"/>
                </a:lnTo>
                <a:lnTo>
                  <a:pt x="4983400" y="3739876"/>
                </a:lnTo>
                <a:lnTo>
                  <a:pt x="5002450" y="3698872"/>
                </a:lnTo>
                <a:lnTo>
                  <a:pt x="5020810" y="3657488"/>
                </a:lnTo>
                <a:lnTo>
                  <a:pt x="5038471" y="3615731"/>
                </a:lnTo>
                <a:lnTo>
                  <a:pt x="5055428" y="3573608"/>
                </a:lnTo>
                <a:lnTo>
                  <a:pt x="5071671" y="3531128"/>
                </a:lnTo>
                <a:lnTo>
                  <a:pt x="5087194" y="3488297"/>
                </a:lnTo>
                <a:lnTo>
                  <a:pt x="5101989" y="3445122"/>
                </a:lnTo>
                <a:lnTo>
                  <a:pt x="5116049" y="3401612"/>
                </a:lnTo>
                <a:lnTo>
                  <a:pt x="5129367" y="3357774"/>
                </a:lnTo>
                <a:lnTo>
                  <a:pt x="5141935" y="3313614"/>
                </a:lnTo>
                <a:lnTo>
                  <a:pt x="5153745" y="3269141"/>
                </a:lnTo>
                <a:lnTo>
                  <a:pt x="5164791" y="3224361"/>
                </a:lnTo>
                <a:lnTo>
                  <a:pt x="5175065" y="3179283"/>
                </a:lnTo>
                <a:lnTo>
                  <a:pt x="5184559" y="3133913"/>
                </a:lnTo>
                <a:lnTo>
                  <a:pt x="5193267" y="3088259"/>
                </a:lnTo>
                <a:lnTo>
                  <a:pt x="5201181" y="3042328"/>
                </a:lnTo>
                <a:lnTo>
                  <a:pt x="5208292" y="2996128"/>
                </a:lnTo>
                <a:lnTo>
                  <a:pt x="5214595" y="2949666"/>
                </a:lnTo>
                <a:lnTo>
                  <a:pt x="5220082" y="2902950"/>
                </a:lnTo>
                <a:lnTo>
                  <a:pt x="5224744" y="2855987"/>
                </a:lnTo>
                <a:lnTo>
                  <a:pt x="5228576" y="2808783"/>
                </a:lnTo>
                <a:lnTo>
                  <a:pt x="5231569" y="2761348"/>
                </a:lnTo>
                <a:lnTo>
                  <a:pt x="5233716" y="2713687"/>
                </a:lnTo>
                <a:lnTo>
                  <a:pt x="5235009" y="2665809"/>
                </a:lnTo>
                <a:lnTo>
                  <a:pt x="5235442" y="2617721"/>
                </a:lnTo>
                <a:lnTo>
                  <a:pt x="5235009" y="2569633"/>
                </a:lnTo>
                <a:lnTo>
                  <a:pt x="5233716" y="2521755"/>
                </a:lnTo>
                <a:lnTo>
                  <a:pt x="5231569" y="2474094"/>
                </a:lnTo>
                <a:lnTo>
                  <a:pt x="5228576" y="2426658"/>
                </a:lnTo>
                <a:lnTo>
                  <a:pt x="5224744" y="2379455"/>
                </a:lnTo>
                <a:lnTo>
                  <a:pt x="5220082" y="2332492"/>
                </a:lnTo>
                <a:lnTo>
                  <a:pt x="5214595" y="2285775"/>
                </a:lnTo>
                <a:lnTo>
                  <a:pt x="5208292" y="2239313"/>
                </a:lnTo>
                <a:lnTo>
                  <a:pt x="5201181" y="2193113"/>
                </a:lnTo>
                <a:lnTo>
                  <a:pt x="5193267" y="2147183"/>
                </a:lnTo>
                <a:lnTo>
                  <a:pt x="5184559" y="2101529"/>
                </a:lnTo>
                <a:lnTo>
                  <a:pt x="5175065" y="2056159"/>
                </a:lnTo>
                <a:lnTo>
                  <a:pt x="5164791" y="2011080"/>
                </a:lnTo>
                <a:lnTo>
                  <a:pt x="5153745" y="1966301"/>
                </a:lnTo>
                <a:lnTo>
                  <a:pt x="5141935" y="1921827"/>
                </a:lnTo>
                <a:lnTo>
                  <a:pt x="5129367" y="1877668"/>
                </a:lnTo>
                <a:lnTo>
                  <a:pt x="5116049" y="1833829"/>
                </a:lnTo>
                <a:lnTo>
                  <a:pt x="5101989" y="1790319"/>
                </a:lnTo>
                <a:lnTo>
                  <a:pt x="5087194" y="1747145"/>
                </a:lnTo>
                <a:lnTo>
                  <a:pt x="5071671" y="1704314"/>
                </a:lnTo>
                <a:lnTo>
                  <a:pt x="5055428" y="1661833"/>
                </a:lnTo>
                <a:lnTo>
                  <a:pt x="5038471" y="1619711"/>
                </a:lnTo>
                <a:lnTo>
                  <a:pt x="5020810" y="1577954"/>
                </a:lnTo>
                <a:lnTo>
                  <a:pt x="5002450" y="1536570"/>
                </a:lnTo>
                <a:lnTo>
                  <a:pt x="4983400" y="1495566"/>
                </a:lnTo>
                <a:lnTo>
                  <a:pt x="4963666" y="1454949"/>
                </a:lnTo>
                <a:lnTo>
                  <a:pt x="4943257" y="1414728"/>
                </a:lnTo>
                <a:lnTo>
                  <a:pt x="4922178" y="1374909"/>
                </a:lnTo>
                <a:lnTo>
                  <a:pt x="4900439" y="1335500"/>
                </a:lnTo>
                <a:lnTo>
                  <a:pt x="4878046" y="1296508"/>
                </a:lnTo>
                <a:lnTo>
                  <a:pt x="4855007" y="1257940"/>
                </a:lnTo>
                <a:lnTo>
                  <a:pt x="4831328" y="1219804"/>
                </a:lnTo>
                <a:lnTo>
                  <a:pt x="4807018" y="1182108"/>
                </a:lnTo>
                <a:lnTo>
                  <a:pt x="4782084" y="1144859"/>
                </a:lnTo>
                <a:lnTo>
                  <a:pt x="4756533" y="1108063"/>
                </a:lnTo>
                <a:lnTo>
                  <a:pt x="4730373" y="1071729"/>
                </a:lnTo>
                <a:lnTo>
                  <a:pt x="4703611" y="1035865"/>
                </a:lnTo>
                <a:lnTo>
                  <a:pt x="4676254" y="1000476"/>
                </a:lnTo>
                <a:lnTo>
                  <a:pt x="4648310" y="965571"/>
                </a:lnTo>
                <a:lnTo>
                  <a:pt x="4619786" y="931157"/>
                </a:lnTo>
                <a:lnTo>
                  <a:pt x="4590690" y="897242"/>
                </a:lnTo>
                <a:lnTo>
                  <a:pt x="4561029" y="863832"/>
                </a:lnTo>
                <a:lnTo>
                  <a:pt x="4530810" y="830936"/>
                </a:lnTo>
                <a:lnTo>
                  <a:pt x="4500041" y="798561"/>
                </a:lnTo>
                <a:lnTo>
                  <a:pt x="4468729" y="766713"/>
                </a:lnTo>
                <a:lnTo>
                  <a:pt x="4436881" y="735401"/>
                </a:lnTo>
                <a:lnTo>
                  <a:pt x="4404506" y="704632"/>
                </a:lnTo>
                <a:lnTo>
                  <a:pt x="4371609" y="674413"/>
                </a:lnTo>
                <a:lnTo>
                  <a:pt x="4338200" y="644752"/>
                </a:lnTo>
                <a:lnTo>
                  <a:pt x="4304285" y="615655"/>
                </a:lnTo>
                <a:lnTo>
                  <a:pt x="4269871" y="587132"/>
                </a:lnTo>
                <a:lnTo>
                  <a:pt x="4234966" y="559187"/>
                </a:lnTo>
                <a:lnTo>
                  <a:pt x="4199577" y="531831"/>
                </a:lnTo>
                <a:lnTo>
                  <a:pt x="4163712" y="505068"/>
                </a:lnTo>
                <a:lnTo>
                  <a:pt x="4127378" y="478908"/>
                </a:lnTo>
                <a:lnTo>
                  <a:pt x="4090583" y="453357"/>
                </a:lnTo>
                <a:lnTo>
                  <a:pt x="4053333" y="428423"/>
                </a:lnTo>
                <a:lnTo>
                  <a:pt x="4015637" y="404113"/>
                </a:lnTo>
                <a:lnTo>
                  <a:pt x="3977502" y="380435"/>
                </a:lnTo>
                <a:lnTo>
                  <a:pt x="3938934" y="357396"/>
                </a:lnTo>
                <a:lnTo>
                  <a:pt x="3899942" y="335003"/>
                </a:lnTo>
                <a:lnTo>
                  <a:pt x="3860533" y="313263"/>
                </a:lnTo>
                <a:lnTo>
                  <a:pt x="3820714" y="292185"/>
                </a:lnTo>
                <a:lnTo>
                  <a:pt x="3780492" y="271776"/>
                </a:lnTo>
                <a:lnTo>
                  <a:pt x="3739876" y="252042"/>
                </a:lnTo>
                <a:lnTo>
                  <a:pt x="3698872" y="232991"/>
                </a:lnTo>
                <a:lnTo>
                  <a:pt x="3657488" y="214632"/>
                </a:lnTo>
                <a:lnTo>
                  <a:pt x="3615731" y="196970"/>
                </a:lnTo>
                <a:lnTo>
                  <a:pt x="3573608" y="180014"/>
                </a:lnTo>
                <a:lnTo>
                  <a:pt x="3531128" y="163771"/>
                </a:lnTo>
                <a:lnTo>
                  <a:pt x="3488297" y="148248"/>
                </a:lnTo>
                <a:lnTo>
                  <a:pt x="3445122" y="133453"/>
                </a:lnTo>
                <a:lnTo>
                  <a:pt x="3401612" y="119393"/>
                </a:lnTo>
                <a:lnTo>
                  <a:pt x="3357774" y="106075"/>
                </a:lnTo>
                <a:lnTo>
                  <a:pt x="3313614" y="93507"/>
                </a:lnTo>
                <a:lnTo>
                  <a:pt x="3269141" y="81697"/>
                </a:lnTo>
                <a:lnTo>
                  <a:pt x="3224361" y="70651"/>
                </a:lnTo>
                <a:lnTo>
                  <a:pt x="3179283" y="60377"/>
                </a:lnTo>
                <a:lnTo>
                  <a:pt x="3133913" y="50882"/>
                </a:lnTo>
                <a:lnTo>
                  <a:pt x="3088259" y="42175"/>
                </a:lnTo>
                <a:lnTo>
                  <a:pt x="3042328" y="34261"/>
                </a:lnTo>
                <a:lnTo>
                  <a:pt x="2996128" y="27149"/>
                </a:lnTo>
                <a:lnTo>
                  <a:pt x="2949666" y="20846"/>
                </a:lnTo>
                <a:lnTo>
                  <a:pt x="2902950" y="15360"/>
                </a:lnTo>
                <a:lnTo>
                  <a:pt x="2855987" y="10697"/>
                </a:lnTo>
                <a:lnTo>
                  <a:pt x="2808783" y="6866"/>
                </a:lnTo>
                <a:lnTo>
                  <a:pt x="2761348" y="3873"/>
                </a:lnTo>
                <a:lnTo>
                  <a:pt x="2713687" y="1726"/>
                </a:lnTo>
                <a:lnTo>
                  <a:pt x="2665809" y="432"/>
                </a:lnTo>
                <a:lnTo>
                  <a:pt x="2617721" y="0"/>
                </a:lnTo>
                <a:close/>
              </a:path>
            </a:pathLst>
          </a:custGeom>
          <a:solidFill>
            <a:srgbClr val="EF92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4356" y="6911436"/>
            <a:ext cx="4156710" cy="2618105"/>
          </a:xfrm>
          <a:custGeom>
            <a:avLst/>
            <a:gdLst/>
            <a:ahLst/>
            <a:cxnLst/>
            <a:rect l="l" t="t" r="r" b="b"/>
            <a:pathLst>
              <a:path w="4156709" h="2618104">
                <a:moveTo>
                  <a:pt x="4156428" y="0"/>
                </a:moveTo>
                <a:lnTo>
                  <a:pt x="1538707" y="0"/>
                </a:lnTo>
                <a:lnTo>
                  <a:pt x="0" y="2117747"/>
                </a:lnTo>
                <a:lnTo>
                  <a:pt x="40902" y="2146870"/>
                </a:lnTo>
                <a:lnTo>
                  <a:pt x="82295" y="2175163"/>
                </a:lnTo>
                <a:lnTo>
                  <a:pt x="124168" y="2202622"/>
                </a:lnTo>
                <a:lnTo>
                  <a:pt x="166507" y="2229243"/>
                </a:lnTo>
                <a:lnTo>
                  <a:pt x="209298" y="2255022"/>
                </a:lnTo>
                <a:lnTo>
                  <a:pt x="252530" y="2279955"/>
                </a:lnTo>
                <a:lnTo>
                  <a:pt x="296188" y="2304036"/>
                </a:lnTo>
                <a:lnTo>
                  <a:pt x="340261" y="2327263"/>
                </a:lnTo>
                <a:lnTo>
                  <a:pt x="384734" y="2349630"/>
                </a:lnTo>
                <a:lnTo>
                  <a:pt x="429596" y="2371134"/>
                </a:lnTo>
                <a:lnTo>
                  <a:pt x="474833" y="2391770"/>
                </a:lnTo>
                <a:lnTo>
                  <a:pt x="520432" y="2411534"/>
                </a:lnTo>
                <a:lnTo>
                  <a:pt x="566380" y="2430423"/>
                </a:lnTo>
                <a:lnTo>
                  <a:pt x="612664" y="2448431"/>
                </a:lnTo>
                <a:lnTo>
                  <a:pt x="659272" y="2465554"/>
                </a:lnTo>
                <a:lnTo>
                  <a:pt x="706190" y="2481789"/>
                </a:lnTo>
                <a:lnTo>
                  <a:pt x="753405" y="2497131"/>
                </a:lnTo>
                <a:lnTo>
                  <a:pt x="800905" y="2511575"/>
                </a:lnTo>
                <a:lnTo>
                  <a:pt x="848676" y="2525119"/>
                </a:lnTo>
                <a:lnTo>
                  <a:pt x="896706" y="2537756"/>
                </a:lnTo>
                <a:lnTo>
                  <a:pt x="944981" y="2549484"/>
                </a:lnTo>
                <a:lnTo>
                  <a:pt x="993488" y="2560298"/>
                </a:lnTo>
                <a:lnTo>
                  <a:pt x="1042215" y="2570194"/>
                </a:lnTo>
                <a:lnTo>
                  <a:pt x="1091149" y="2579167"/>
                </a:lnTo>
                <a:lnTo>
                  <a:pt x="1140276" y="2587214"/>
                </a:lnTo>
                <a:lnTo>
                  <a:pt x="1189583" y="2594329"/>
                </a:lnTo>
                <a:lnTo>
                  <a:pt x="1239059" y="2600510"/>
                </a:lnTo>
                <a:lnTo>
                  <a:pt x="1288689" y="2605751"/>
                </a:lnTo>
                <a:lnTo>
                  <a:pt x="1338461" y="2610049"/>
                </a:lnTo>
                <a:lnTo>
                  <a:pt x="1388362" y="2613399"/>
                </a:lnTo>
                <a:lnTo>
                  <a:pt x="1438378" y="2615797"/>
                </a:lnTo>
                <a:lnTo>
                  <a:pt x="1488497" y="2617239"/>
                </a:lnTo>
                <a:lnTo>
                  <a:pt x="1538707" y="2617721"/>
                </a:lnTo>
                <a:lnTo>
                  <a:pt x="1587015" y="2617275"/>
                </a:lnTo>
                <a:lnTo>
                  <a:pt x="1635122" y="2615941"/>
                </a:lnTo>
                <a:lnTo>
                  <a:pt x="1683022" y="2613728"/>
                </a:lnTo>
                <a:lnTo>
                  <a:pt x="1730704" y="2610644"/>
                </a:lnTo>
                <a:lnTo>
                  <a:pt x="1778163" y="2606697"/>
                </a:lnTo>
                <a:lnTo>
                  <a:pt x="1825389" y="2601893"/>
                </a:lnTo>
                <a:lnTo>
                  <a:pt x="1872376" y="2596242"/>
                </a:lnTo>
                <a:lnTo>
                  <a:pt x="1919114" y="2589751"/>
                </a:lnTo>
                <a:lnTo>
                  <a:pt x="1965597" y="2582428"/>
                </a:lnTo>
                <a:lnTo>
                  <a:pt x="2011816" y="2574281"/>
                </a:lnTo>
                <a:lnTo>
                  <a:pt x="2057763" y="2565318"/>
                </a:lnTo>
                <a:lnTo>
                  <a:pt x="2103431" y="2555547"/>
                </a:lnTo>
                <a:lnTo>
                  <a:pt x="2148812" y="2544975"/>
                </a:lnTo>
                <a:lnTo>
                  <a:pt x="2193897" y="2533611"/>
                </a:lnTo>
                <a:lnTo>
                  <a:pt x="2238679" y="2521462"/>
                </a:lnTo>
                <a:lnTo>
                  <a:pt x="2283150" y="2508536"/>
                </a:lnTo>
                <a:lnTo>
                  <a:pt x="2327302" y="2494841"/>
                </a:lnTo>
                <a:lnTo>
                  <a:pt x="2371127" y="2480386"/>
                </a:lnTo>
                <a:lnTo>
                  <a:pt x="2414618" y="2465178"/>
                </a:lnTo>
                <a:lnTo>
                  <a:pt x="2457766" y="2449224"/>
                </a:lnTo>
                <a:lnTo>
                  <a:pt x="2500563" y="2432533"/>
                </a:lnTo>
                <a:lnTo>
                  <a:pt x="2543002" y="2415113"/>
                </a:lnTo>
                <a:lnTo>
                  <a:pt x="2585075" y="2396971"/>
                </a:lnTo>
                <a:lnTo>
                  <a:pt x="2626773" y="2378116"/>
                </a:lnTo>
                <a:lnTo>
                  <a:pt x="2668090" y="2358555"/>
                </a:lnTo>
                <a:lnTo>
                  <a:pt x="2709016" y="2338297"/>
                </a:lnTo>
                <a:lnTo>
                  <a:pt x="2749544" y="2317348"/>
                </a:lnTo>
                <a:lnTo>
                  <a:pt x="2789667" y="2295717"/>
                </a:lnTo>
                <a:lnTo>
                  <a:pt x="2829376" y="2273413"/>
                </a:lnTo>
                <a:lnTo>
                  <a:pt x="2868664" y="2250442"/>
                </a:lnTo>
                <a:lnTo>
                  <a:pt x="2907522" y="2226813"/>
                </a:lnTo>
                <a:lnTo>
                  <a:pt x="2945942" y="2202533"/>
                </a:lnTo>
                <a:lnTo>
                  <a:pt x="2983918" y="2177611"/>
                </a:lnTo>
                <a:lnTo>
                  <a:pt x="3021440" y="2152054"/>
                </a:lnTo>
                <a:lnTo>
                  <a:pt x="3058502" y="2125870"/>
                </a:lnTo>
                <a:lnTo>
                  <a:pt x="3095094" y="2099068"/>
                </a:lnTo>
                <a:lnTo>
                  <a:pt x="3131210" y="2071654"/>
                </a:lnTo>
                <a:lnTo>
                  <a:pt x="3166841" y="2043638"/>
                </a:lnTo>
                <a:lnTo>
                  <a:pt x="3201979" y="2015026"/>
                </a:lnTo>
                <a:lnTo>
                  <a:pt x="3236617" y="1985827"/>
                </a:lnTo>
                <a:lnTo>
                  <a:pt x="3270746" y="1956049"/>
                </a:lnTo>
                <a:lnTo>
                  <a:pt x="3304360" y="1925699"/>
                </a:lnTo>
                <a:lnTo>
                  <a:pt x="3337449" y="1894785"/>
                </a:lnTo>
                <a:lnTo>
                  <a:pt x="3370006" y="1863316"/>
                </a:lnTo>
                <a:lnTo>
                  <a:pt x="3402023" y="1831299"/>
                </a:lnTo>
                <a:lnTo>
                  <a:pt x="3433492" y="1798742"/>
                </a:lnTo>
                <a:lnTo>
                  <a:pt x="3464406" y="1765653"/>
                </a:lnTo>
                <a:lnTo>
                  <a:pt x="3494756" y="1732039"/>
                </a:lnTo>
                <a:lnTo>
                  <a:pt x="3524534" y="1697910"/>
                </a:lnTo>
                <a:lnTo>
                  <a:pt x="3553733" y="1663272"/>
                </a:lnTo>
                <a:lnTo>
                  <a:pt x="3582345" y="1628133"/>
                </a:lnTo>
                <a:lnTo>
                  <a:pt x="3610361" y="1592503"/>
                </a:lnTo>
                <a:lnTo>
                  <a:pt x="3637775" y="1556387"/>
                </a:lnTo>
                <a:lnTo>
                  <a:pt x="3664577" y="1519794"/>
                </a:lnTo>
                <a:lnTo>
                  <a:pt x="3690761" y="1482733"/>
                </a:lnTo>
                <a:lnTo>
                  <a:pt x="3716318" y="1445211"/>
                </a:lnTo>
                <a:lnTo>
                  <a:pt x="3741240" y="1407235"/>
                </a:lnTo>
                <a:lnTo>
                  <a:pt x="3765520" y="1368815"/>
                </a:lnTo>
                <a:lnTo>
                  <a:pt x="3789149" y="1329957"/>
                </a:lnTo>
                <a:lnTo>
                  <a:pt x="3812120" y="1290669"/>
                </a:lnTo>
                <a:lnTo>
                  <a:pt x="3834425" y="1250960"/>
                </a:lnTo>
                <a:lnTo>
                  <a:pt x="3856055" y="1210837"/>
                </a:lnTo>
                <a:lnTo>
                  <a:pt x="3877004" y="1170309"/>
                </a:lnTo>
                <a:lnTo>
                  <a:pt x="3897262" y="1129382"/>
                </a:lnTo>
                <a:lnTo>
                  <a:pt x="3916823" y="1088066"/>
                </a:lnTo>
                <a:lnTo>
                  <a:pt x="3935679" y="1046368"/>
                </a:lnTo>
                <a:lnTo>
                  <a:pt x="3953820" y="1004295"/>
                </a:lnTo>
                <a:lnTo>
                  <a:pt x="3971240" y="961856"/>
                </a:lnTo>
                <a:lnTo>
                  <a:pt x="3987931" y="919059"/>
                </a:lnTo>
                <a:lnTo>
                  <a:pt x="4003885" y="875911"/>
                </a:lnTo>
                <a:lnTo>
                  <a:pt x="4019093" y="832420"/>
                </a:lnTo>
                <a:lnTo>
                  <a:pt x="4033549" y="788595"/>
                </a:lnTo>
                <a:lnTo>
                  <a:pt x="4047243" y="744443"/>
                </a:lnTo>
                <a:lnTo>
                  <a:pt x="4060169" y="699972"/>
                </a:lnTo>
                <a:lnTo>
                  <a:pt x="4072318" y="655190"/>
                </a:lnTo>
                <a:lnTo>
                  <a:pt x="4083682" y="610105"/>
                </a:lnTo>
                <a:lnTo>
                  <a:pt x="4094254" y="564724"/>
                </a:lnTo>
                <a:lnTo>
                  <a:pt x="4104025" y="519056"/>
                </a:lnTo>
                <a:lnTo>
                  <a:pt x="4112988" y="473109"/>
                </a:lnTo>
                <a:lnTo>
                  <a:pt x="4121135" y="426890"/>
                </a:lnTo>
                <a:lnTo>
                  <a:pt x="4128458" y="380407"/>
                </a:lnTo>
                <a:lnTo>
                  <a:pt x="4134949" y="333669"/>
                </a:lnTo>
                <a:lnTo>
                  <a:pt x="4140600" y="286682"/>
                </a:lnTo>
                <a:lnTo>
                  <a:pt x="4145404" y="239456"/>
                </a:lnTo>
                <a:lnTo>
                  <a:pt x="4149351" y="191997"/>
                </a:lnTo>
                <a:lnTo>
                  <a:pt x="4152435" y="144314"/>
                </a:lnTo>
                <a:lnTo>
                  <a:pt x="4154648" y="96415"/>
                </a:lnTo>
                <a:lnTo>
                  <a:pt x="4155982" y="48308"/>
                </a:lnTo>
                <a:lnTo>
                  <a:pt x="4156428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740" y="438730"/>
            <a:ext cx="6911360" cy="104394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232408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OVERAL</a:t>
            </a:r>
            <a:r>
              <a:rPr spc="-15" dirty="0"/>
              <a:t> </a:t>
            </a:r>
            <a:r>
              <a:rPr spc="-70" dirty="0"/>
              <a:t>CHEMIE</a:t>
            </a:r>
            <a:r>
              <a:rPr spc="-15" dirty="0"/>
              <a:t> </a:t>
            </a:r>
            <a:r>
              <a:rPr spc="15" dirty="0"/>
              <a:t>&amp;</a:t>
            </a:r>
            <a:r>
              <a:rPr spc="-15" dirty="0"/>
              <a:t> </a:t>
            </a:r>
            <a:r>
              <a:rPr spc="-100" dirty="0"/>
              <a:t>LIFE</a:t>
            </a:r>
            <a:r>
              <a:rPr spc="-15" dirty="0"/>
              <a:t> </a:t>
            </a:r>
            <a:r>
              <a:rPr spc="-110" dirty="0"/>
              <a:t>SCIENCES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74580"/>
            <a:ext cx="75327" cy="655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27197"/>
            <a:ext cx="75327" cy="6550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91083" y="886149"/>
            <a:ext cx="474980" cy="1120775"/>
            <a:chOff x="691083" y="886149"/>
            <a:chExt cx="474980" cy="1120775"/>
          </a:xfrm>
        </p:grpSpPr>
        <p:sp>
          <p:nvSpPr>
            <p:cNvPr id="10" name="object 10"/>
            <p:cNvSpPr/>
            <p:nvPr/>
          </p:nvSpPr>
          <p:spPr>
            <a:xfrm>
              <a:off x="691083" y="1099039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70554"/>
              <a:ext cx="75327" cy="655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51333"/>
              <a:ext cx="75327" cy="655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74151"/>
              <a:ext cx="75327" cy="655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86149"/>
              <a:ext cx="75327" cy="655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994231"/>
              <a:ext cx="75327" cy="65505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7434328" y="4293717"/>
            <a:ext cx="5235575" cy="5235575"/>
          </a:xfrm>
          <a:custGeom>
            <a:avLst/>
            <a:gdLst/>
            <a:ahLst/>
            <a:cxnLst/>
            <a:rect l="l" t="t" r="r" b="b"/>
            <a:pathLst>
              <a:path w="5235575" h="5235575">
                <a:moveTo>
                  <a:pt x="2617721" y="0"/>
                </a:moveTo>
                <a:lnTo>
                  <a:pt x="2569633" y="432"/>
                </a:lnTo>
                <a:lnTo>
                  <a:pt x="2521755" y="1726"/>
                </a:lnTo>
                <a:lnTo>
                  <a:pt x="2474094" y="3873"/>
                </a:lnTo>
                <a:lnTo>
                  <a:pt x="2426658" y="6866"/>
                </a:lnTo>
                <a:lnTo>
                  <a:pt x="2379455" y="10697"/>
                </a:lnTo>
                <a:lnTo>
                  <a:pt x="2332492" y="15360"/>
                </a:lnTo>
                <a:lnTo>
                  <a:pt x="2285775" y="20846"/>
                </a:lnTo>
                <a:lnTo>
                  <a:pt x="2239313" y="27149"/>
                </a:lnTo>
                <a:lnTo>
                  <a:pt x="2193113" y="34261"/>
                </a:lnTo>
                <a:lnTo>
                  <a:pt x="2147183" y="42175"/>
                </a:lnTo>
                <a:lnTo>
                  <a:pt x="2101529" y="50882"/>
                </a:lnTo>
                <a:lnTo>
                  <a:pt x="2056159" y="60377"/>
                </a:lnTo>
                <a:lnTo>
                  <a:pt x="2011080" y="70651"/>
                </a:lnTo>
                <a:lnTo>
                  <a:pt x="1966301" y="81697"/>
                </a:lnTo>
                <a:lnTo>
                  <a:pt x="1921827" y="93507"/>
                </a:lnTo>
                <a:lnTo>
                  <a:pt x="1877668" y="106075"/>
                </a:lnTo>
                <a:lnTo>
                  <a:pt x="1833829" y="119393"/>
                </a:lnTo>
                <a:lnTo>
                  <a:pt x="1790319" y="133453"/>
                </a:lnTo>
                <a:lnTo>
                  <a:pt x="1747145" y="148248"/>
                </a:lnTo>
                <a:lnTo>
                  <a:pt x="1704314" y="163771"/>
                </a:lnTo>
                <a:lnTo>
                  <a:pt x="1661833" y="180014"/>
                </a:lnTo>
                <a:lnTo>
                  <a:pt x="1619711" y="196970"/>
                </a:lnTo>
                <a:lnTo>
                  <a:pt x="1577954" y="214632"/>
                </a:lnTo>
                <a:lnTo>
                  <a:pt x="1536570" y="232991"/>
                </a:lnTo>
                <a:lnTo>
                  <a:pt x="1495566" y="252042"/>
                </a:lnTo>
                <a:lnTo>
                  <a:pt x="1454949" y="271776"/>
                </a:lnTo>
                <a:lnTo>
                  <a:pt x="1414728" y="292185"/>
                </a:lnTo>
                <a:lnTo>
                  <a:pt x="1374909" y="313263"/>
                </a:lnTo>
                <a:lnTo>
                  <a:pt x="1335500" y="335003"/>
                </a:lnTo>
                <a:lnTo>
                  <a:pt x="1296508" y="357396"/>
                </a:lnTo>
                <a:lnTo>
                  <a:pt x="1257940" y="380435"/>
                </a:lnTo>
                <a:lnTo>
                  <a:pt x="1219804" y="404113"/>
                </a:lnTo>
                <a:lnTo>
                  <a:pt x="1182108" y="428423"/>
                </a:lnTo>
                <a:lnTo>
                  <a:pt x="1144859" y="453357"/>
                </a:lnTo>
                <a:lnTo>
                  <a:pt x="1108063" y="478908"/>
                </a:lnTo>
                <a:lnTo>
                  <a:pt x="1071729" y="505068"/>
                </a:lnTo>
                <a:lnTo>
                  <a:pt x="1035865" y="531831"/>
                </a:lnTo>
                <a:lnTo>
                  <a:pt x="1000476" y="559187"/>
                </a:lnTo>
                <a:lnTo>
                  <a:pt x="965571" y="587132"/>
                </a:lnTo>
                <a:lnTo>
                  <a:pt x="931157" y="615655"/>
                </a:lnTo>
                <a:lnTo>
                  <a:pt x="897242" y="644752"/>
                </a:lnTo>
                <a:lnTo>
                  <a:pt x="863832" y="674413"/>
                </a:lnTo>
                <a:lnTo>
                  <a:pt x="830936" y="704632"/>
                </a:lnTo>
                <a:lnTo>
                  <a:pt x="798561" y="735401"/>
                </a:lnTo>
                <a:lnTo>
                  <a:pt x="766713" y="766713"/>
                </a:lnTo>
                <a:lnTo>
                  <a:pt x="735401" y="798561"/>
                </a:lnTo>
                <a:lnTo>
                  <a:pt x="704632" y="830936"/>
                </a:lnTo>
                <a:lnTo>
                  <a:pt x="674413" y="863832"/>
                </a:lnTo>
                <a:lnTo>
                  <a:pt x="644752" y="897242"/>
                </a:lnTo>
                <a:lnTo>
                  <a:pt x="615655" y="931157"/>
                </a:lnTo>
                <a:lnTo>
                  <a:pt x="587132" y="965571"/>
                </a:lnTo>
                <a:lnTo>
                  <a:pt x="559187" y="1000476"/>
                </a:lnTo>
                <a:lnTo>
                  <a:pt x="531831" y="1035865"/>
                </a:lnTo>
                <a:lnTo>
                  <a:pt x="505068" y="1071729"/>
                </a:lnTo>
                <a:lnTo>
                  <a:pt x="478908" y="1108063"/>
                </a:lnTo>
                <a:lnTo>
                  <a:pt x="453357" y="1144859"/>
                </a:lnTo>
                <a:lnTo>
                  <a:pt x="428423" y="1182108"/>
                </a:lnTo>
                <a:lnTo>
                  <a:pt x="404113" y="1219804"/>
                </a:lnTo>
                <a:lnTo>
                  <a:pt x="380435" y="1257940"/>
                </a:lnTo>
                <a:lnTo>
                  <a:pt x="357396" y="1296508"/>
                </a:lnTo>
                <a:lnTo>
                  <a:pt x="335003" y="1335500"/>
                </a:lnTo>
                <a:lnTo>
                  <a:pt x="313263" y="1374909"/>
                </a:lnTo>
                <a:lnTo>
                  <a:pt x="292185" y="1414728"/>
                </a:lnTo>
                <a:lnTo>
                  <a:pt x="271776" y="1454949"/>
                </a:lnTo>
                <a:lnTo>
                  <a:pt x="252042" y="1495566"/>
                </a:lnTo>
                <a:lnTo>
                  <a:pt x="232991" y="1536570"/>
                </a:lnTo>
                <a:lnTo>
                  <a:pt x="214632" y="1577954"/>
                </a:lnTo>
                <a:lnTo>
                  <a:pt x="196970" y="1619711"/>
                </a:lnTo>
                <a:lnTo>
                  <a:pt x="180014" y="1661833"/>
                </a:lnTo>
                <a:lnTo>
                  <a:pt x="163771" y="1704314"/>
                </a:lnTo>
                <a:lnTo>
                  <a:pt x="148248" y="1747145"/>
                </a:lnTo>
                <a:lnTo>
                  <a:pt x="133453" y="1790319"/>
                </a:lnTo>
                <a:lnTo>
                  <a:pt x="119393" y="1833829"/>
                </a:lnTo>
                <a:lnTo>
                  <a:pt x="106075" y="1877668"/>
                </a:lnTo>
                <a:lnTo>
                  <a:pt x="93507" y="1921827"/>
                </a:lnTo>
                <a:lnTo>
                  <a:pt x="81697" y="1966301"/>
                </a:lnTo>
                <a:lnTo>
                  <a:pt x="70651" y="2011080"/>
                </a:lnTo>
                <a:lnTo>
                  <a:pt x="60377" y="2056159"/>
                </a:lnTo>
                <a:lnTo>
                  <a:pt x="50882" y="2101529"/>
                </a:lnTo>
                <a:lnTo>
                  <a:pt x="42175" y="2147183"/>
                </a:lnTo>
                <a:lnTo>
                  <a:pt x="34261" y="2193113"/>
                </a:lnTo>
                <a:lnTo>
                  <a:pt x="27149" y="2239313"/>
                </a:lnTo>
                <a:lnTo>
                  <a:pt x="20846" y="2285775"/>
                </a:lnTo>
                <a:lnTo>
                  <a:pt x="15360" y="2332492"/>
                </a:lnTo>
                <a:lnTo>
                  <a:pt x="10697" y="2379455"/>
                </a:lnTo>
                <a:lnTo>
                  <a:pt x="6866" y="2426658"/>
                </a:lnTo>
                <a:lnTo>
                  <a:pt x="3873" y="2474094"/>
                </a:lnTo>
                <a:lnTo>
                  <a:pt x="1726" y="2521755"/>
                </a:lnTo>
                <a:lnTo>
                  <a:pt x="432" y="2569633"/>
                </a:lnTo>
                <a:lnTo>
                  <a:pt x="0" y="2617721"/>
                </a:lnTo>
                <a:lnTo>
                  <a:pt x="432" y="2665809"/>
                </a:lnTo>
                <a:lnTo>
                  <a:pt x="1726" y="2713687"/>
                </a:lnTo>
                <a:lnTo>
                  <a:pt x="3873" y="2761348"/>
                </a:lnTo>
                <a:lnTo>
                  <a:pt x="6866" y="2808783"/>
                </a:lnTo>
                <a:lnTo>
                  <a:pt x="10697" y="2855987"/>
                </a:lnTo>
                <a:lnTo>
                  <a:pt x="15360" y="2902950"/>
                </a:lnTo>
                <a:lnTo>
                  <a:pt x="20846" y="2949666"/>
                </a:lnTo>
                <a:lnTo>
                  <a:pt x="27149" y="2996128"/>
                </a:lnTo>
                <a:lnTo>
                  <a:pt x="34261" y="3042328"/>
                </a:lnTo>
                <a:lnTo>
                  <a:pt x="42175" y="3088259"/>
                </a:lnTo>
                <a:lnTo>
                  <a:pt x="50882" y="3133913"/>
                </a:lnTo>
                <a:lnTo>
                  <a:pt x="60377" y="3179283"/>
                </a:lnTo>
                <a:lnTo>
                  <a:pt x="70651" y="3224361"/>
                </a:lnTo>
                <a:lnTo>
                  <a:pt x="81697" y="3269141"/>
                </a:lnTo>
                <a:lnTo>
                  <a:pt x="93507" y="3313614"/>
                </a:lnTo>
                <a:lnTo>
                  <a:pt x="106075" y="3357774"/>
                </a:lnTo>
                <a:lnTo>
                  <a:pt x="119393" y="3401612"/>
                </a:lnTo>
                <a:lnTo>
                  <a:pt x="133453" y="3445122"/>
                </a:lnTo>
                <a:lnTo>
                  <a:pt x="148248" y="3488297"/>
                </a:lnTo>
                <a:lnTo>
                  <a:pt x="163771" y="3531128"/>
                </a:lnTo>
                <a:lnTo>
                  <a:pt x="180014" y="3573608"/>
                </a:lnTo>
                <a:lnTo>
                  <a:pt x="196970" y="3615731"/>
                </a:lnTo>
                <a:lnTo>
                  <a:pt x="214632" y="3657488"/>
                </a:lnTo>
                <a:lnTo>
                  <a:pt x="232991" y="3698872"/>
                </a:lnTo>
                <a:lnTo>
                  <a:pt x="252042" y="3739876"/>
                </a:lnTo>
                <a:lnTo>
                  <a:pt x="271776" y="3780492"/>
                </a:lnTo>
                <a:lnTo>
                  <a:pt x="292185" y="3820714"/>
                </a:lnTo>
                <a:lnTo>
                  <a:pt x="313263" y="3860533"/>
                </a:lnTo>
                <a:lnTo>
                  <a:pt x="335003" y="3899942"/>
                </a:lnTo>
                <a:lnTo>
                  <a:pt x="357396" y="3938934"/>
                </a:lnTo>
                <a:lnTo>
                  <a:pt x="380435" y="3977502"/>
                </a:lnTo>
                <a:lnTo>
                  <a:pt x="404113" y="4015637"/>
                </a:lnTo>
                <a:lnTo>
                  <a:pt x="428423" y="4053333"/>
                </a:lnTo>
                <a:lnTo>
                  <a:pt x="453357" y="4090583"/>
                </a:lnTo>
                <a:lnTo>
                  <a:pt x="478908" y="4127378"/>
                </a:lnTo>
                <a:lnTo>
                  <a:pt x="505068" y="4163712"/>
                </a:lnTo>
                <a:lnTo>
                  <a:pt x="531831" y="4199577"/>
                </a:lnTo>
                <a:lnTo>
                  <a:pt x="559187" y="4234966"/>
                </a:lnTo>
                <a:lnTo>
                  <a:pt x="587132" y="4269871"/>
                </a:lnTo>
                <a:lnTo>
                  <a:pt x="615655" y="4304285"/>
                </a:lnTo>
                <a:lnTo>
                  <a:pt x="644752" y="4338200"/>
                </a:lnTo>
                <a:lnTo>
                  <a:pt x="674413" y="4371609"/>
                </a:lnTo>
                <a:lnTo>
                  <a:pt x="704632" y="4404506"/>
                </a:lnTo>
                <a:lnTo>
                  <a:pt x="735401" y="4436881"/>
                </a:lnTo>
                <a:lnTo>
                  <a:pt x="766713" y="4468729"/>
                </a:lnTo>
                <a:lnTo>
                  <a:pt x="798561" y="4500041"/>
                </a:lnTo>
                <a:lnTo>
                  <a:pt x="830936" y="4530810"/>
                </a:lnTo>
                <a:lnTo>
                  <a:pt x="863832" y="4561029"/>
                </a:lnTo>
                <a:lnTo>
                  <a:pt x="897242" y="4590690"/>
                </a:lnTo>
                <a:lnTo>
                  <a:pt x="931157" y="4619786"/>
                </a:lnTo>
                <a:lnTo>
                  <a:pt x="965571" y="4648310"/>
                </a:lnTo>
                <a:lnTo>
                  <a:pt x="1000476" y="4676254"/>
                </a:lnTo>
                <a:lnTo>
                  <a:pt x="1035865" y="4703611"/>
                </a:lnTo>
                <a:lnTo>
                  <a:pt x="1071729" y="4730373"/>
                </a:lnTo>
                <a:lnTo>
                  <a:pt x="1108063" y="4756533"/>
                </a:lnTo>
                <a:lnTo>
                  <a:pt x="1144859" y="4782084"/>
                </a:lnTo>
                <a:lnTo>
                  <a:pt x="1182108" y="4807018"/>
                </a:lnTo>
                <a:lnTo>
                  <a:pt x="1219804" y="4831328"/>
                </a:lnTo>
                <a:lnTo>
                  <a:pt x="1257940" y="4855007"/>
                </a:lnTo>
                <a:lnTo>
                  <a:pt x="1296508" y="4878046"/>
                </a:lnTo>
                <a:lnTo>
                  <a:pt x="1335500" y="4900439"/>
                </a:lnTo>
                <a:lnTo>
                  <a:pt x="1374909" y="4922178"/>
                </a:lnTo>
                <a:lnTo>
                  <a:pt x="1414728" y="4943257"/>
                </a:lnTo>
                <a:lnTo>
                  <a:pt x="1454949" y="4963666"/>
                </a:lnTo>
                <a:lnTo>
                  <a:pt x="1495566" y="4983400"/>
                </a:lnTo>
                <a:lnTo>
                  <a:pt x="1536570" y="5002450"/>
                </a:lnTo>
                <a:lnTo>
                  <a:pt x="1577954" y="5020810"/>
                </a:lnTo>
                <a:lnTo>
                  <a:pt x="1619711" y="5038471"/>
                </a:lnTo>
                <a:lnTo>
                  <a:pt x="1661833" y="5055428"/>
                </a:lnTo>
                <a:lnTo>
                  <a:pt x="1704314" y="5071671"/>
                </a:lnTo>
                <a:lnTo>
                  <a:pt x="1747145" y="5087194"/>
                </a:lnTo>
                <a:lnTo>
                  <a:pt x="1790319" y="5101989"/>
                </a:lnTo>
                <a:lnTo>
                  <a:pt x="1833829" y="5116049"/>
                </a:lnTo>
                <a:lnTo>
                  <a:pt x="1877668" y="5129367"/>
                </a:lnTo>
                <a:lnTo>
                  <a:pt x="1921827" y="5141935"/>
                </a:lnTo>
                <a:lnTo>
                  <a:pt x="1966301" y="5153745"/>
                </a:lnTo>
                <a:lnTo>
                  <a:pt x="2011080" y="5164791"/>
                </a:lnTo>
                <a:lnTo>
                  <a:pt x="2056159" y="5175065"/>
                </a:lnTo>
                <a:lnTo>
                  <a:pt x="2101529" y="5184559"/>
                </a:lnTo>
                <a:lnTo>
                  <a:pt x="2147183" y="5193267"/>
                </a:lnTo>
                <a:lnTo>
                  <a:pt x="2193113" y="5201181"/>
                </a:lnTo>
                <a:lnTo>
                  <a:pt x="2239313" y="5208292"/>
                </a:lnTo>
                <a:lnTo>
                  <a:pt x="2285775" y="5214595"/>
                </a:lnTo>
                <a:lnTo>
                  <a:pt x="2332492" y="5220082"/>
                </a:lnTo>
                <a:lnTo>
                  <a:pt x="2379455" y="5224744"/>
                </a:lnTo>
                <a:lnTo>
                  <a:pt x="2426658" y="5228576"/>
                </a:lnTo>
                <a:lnTo>
                  <a:pt x="2474094" y="5231569"/>
                </a:lnTo>
                <a:lnTo>
                  <a:pt x="2521755" y="5233716"/>
                </a:lnTo>
                <a:lnTo>
                  <a:pt x="2569633" y="5235009"/>
                </a:lnTo>
                <a:lnTo>
                  <a:pt x="2617721" y="5235442"/>
                </a:lnTo>
                <a:lnTo>
                  <a:pt x="2665809" y="5235009"/>
                </a:lnTo>
                <a:lnTo>
                  <a:pt x="2713687" y="5233716"/>
                </a:lnTo>
                <a:lnTo>
                  <a:pt x="2761348" y="5231569"/>
                </a:lnTo>
                <a:lnTo>
                  <a:pt x="2808783" y="5228576"/>
                </a:lnTo>
                <a:lnTo>
                  <a:pt x="2855987" y="5224744"/>
                </a:lnTo>
                <a:lnTo>
                  <a:pt x="2902950" y="5220082"/>
                </a:lnTo>
                <a:lnTo>
                  <a:pt x="2949666" y="5214595"/>
                </a:lnTo>
                <a:lnTo>
                  <a:pt x="2996128" y="5208292"/>
                </a:lnTo>
                <a:lnTo>
                  <a:pt x="3042328" y="5201181"/>
                </a:lnTo>
                <a:lnTo>
                  <a:pt x="3088259" y="5193267"/>
                </a:lnTo>
                <a:lnTo>
                  <a:pt x="3133913" y="5184559"/>
                </a:lnTo>
                <a:lnTo>
                  <a:pt x="3179283" y="5175065"/>
                </a:lnTo>
                <a:lnTo>
                  <a:pt x="3224361" y="5164791"/>
                </a:lnTo>
                <a:lnTo>
                  <a:pt x="3269141" y="5153745"/>
                </a:lnTo>
                <a:lnTo>
                  <a:pt x="3313614" y="5141935"/>
                </a:lnTo>
                <a:lnTo>
                  <a:pt x="3357774" y="5129367"/>
                </a:lnTo>
                <a:lnTo>
                  <a:pt x="3401612" y="5116049"/>
                </a:lnTo>
                <a:lnTo>
                  <a:pt x="3445122" y="5101989"/>
                </a:lnTo>
                <a:lnTo>
                  <a:pt x="3488297" y="5087194"/>
                </a:lnTo>
                <a:lnTo>
                  <a:pt x="3531128" y="5071671"/>
                </a:lnTo>
                <a:lnTo>
                  <a:pt x="3573608" y="5055428"/>
                </a:lnTo>
                <a:lnTo>
                  <a:pt x="3615731" y="5038471"/>
                </a:lnTo>
                <a:lnTo>
                  <a:pt x="3657488" y="5020810"/>
                </a:lnTo>
                <a:lnTo>
                  <a:pt x="3698872" y="5002450"/>
                </a:lnTo>
                <a:lnTo>
                  <a:pt x="3739876" y="4983400"/>
                </a:lnTo>
                <a:lnTo>
                  <a:pt x="3780492" y="4963666"/>
                </a:lnTo>
                <a:lnTo>
                  <a:pt x="3820714" y="4943257"/>
                </a:lnTo>
                <a:lnTo>
                  <a:pt x="3860533" y="4922178"/>
                </a:lnTo>
                <a:lnTo>
                  <a:pt x="3899942" y="4900439"/>
                </a:lnTo>
                <a:lnTo>
                  <a:pt x="3938934" y="4878046"/>
                </a:lnTo>
                <a:lnTo>
                  <a:pt x="3977502" y="4855007"/>
                </a:lnTo>
                <a:lnTo>
                  <a:pt x="4015637" y="4831328"/>
                </a:lnTo>
                <a:lnTo>
                  <a:pt x="4053333" y="4807018"/>
                </a:lnTo>
                <a:lnTo>
                  <a:pt x="4090583" y="4782084"/>
                </a:lnTo>
                <a:lnTo>
                  <a:pt x="4127378" y="4756533"/>
                </a:lnTo>
                <a:lnTo>
                  <a:pt x="4163712" y="4730373"/>
                </a:lnTo>
                <a:lnTo>
                  <a:pt x="4199577" y="4703611"/>
                </a:lnTo>
                <a:lnTo>
                  <a:pt x="4234966" y="4676254"/>
                </a:lnTo>
                <a:lnTo>
                  <a:pt x="4269871" y="4648310"/>
                </a:lnTo>
                <a:lnTo>
                  <a:pt x="4304285" y="4619786"/>
                </a:lnTo>
                <a:lnTo>
                  <a:pt x="4338200" y="4590690"/>
                </a:lnTo>
                <a:lnTo>
                  <a:pt x="4371609" y="4561029"/>
                </a:lnTo>
                <a:lnTo>
                  <a:pt x="4404506" y="4530810"/>
                </a:lnTo>
                <a:lnTo>
                  <a:pt x="4436881" y="4500041"/>
                </a:lnTo>
                <a:lnTo>
                  <a:pt x="4468729" y="4468729"/>
                </a:lnTo>
                <a:lnTo>
                  <a:pt x="4500041" y="4436881"/>
                </a:lnTo>
                <a:lnTo>
                  <a:pt x="4530810" y="4404506"/>
                </a:lnTo>
                <a:lnTo>
                  <a:pt x="4561029" y="4371609"/>
                </a:lnTo>
                <a:lnTo>
                  <a:pt x="4590690" y="4338200"/>
                </a:lnTo>
                <a:lnTo>
                  <a:pt x="4619786" y="4304285"/>
                </a:lnTo>
                <a:lnTo>
                  <a:pt x="4648310" y="4269871"/>
                </a:lnTo>
                <a:lnTo>
                  <a:pt x="4676254" y="4234966"/>
                </a:lnTo>
                <a:lnTo>
                  <a:pt x="4703611" y="4199577"/>
                </a:lnTo>
                <a:lnTo>
                  <a:pt x="4730373" y="4163712"/>
                </a:lnTo>
                <a:lnTo>
                  <a:pt x="4756533" y="4127378"/>
                </a:lnTo>
                <a:lnTo>
                  <a:pt x="4782084" y="4090583"/>
                </a:lnTo>
                <a:lnTo>
                  <a:pt x="4807018" y="4053333"/>
                </a:lnTo>
                <a:lnTo>
                  <a:pt x="4831328" y="4015637"/>
                </a:lnTo>
                <a:lnTo>
                  <a:pt x="4855007" y="3977502"/>
                </a:lnTo>
                <a:lnTo>
                  <a:pt x="4878046" y="3938934"/>
                </a:lnTo>
                <a:lnTo>
                  <a:pt x="4900439" y="3899942"/>
                </a:lnTo>
                <a:lnTo>
                  <a:pt x="4922178" y="3860533"/>
                </a:lnTo>
                <a:lnTo>
                  <a:pt x="4943257" y="3820714"/>
                </a:lnTo>
                <a:lnTo>
                  <a:pt x="4963666" y="3780492"/>
                </a:lnTo>
                <a:lnTo>
                  <a:pt x="4983400" y="3739876"/>
                </a:lnTo>
                <a:lnTo>
                  <a:pt x="5002450" y="3698872"/>
                </a:lnTo>
                <a:lnTo>
                  <a:pt x="5020810" y="3657488"/>
                </a:lnTo>
                <a:lnTo>
                  <a:pt x="5038471" y="3615731"/>
                </a:lnTo>
                <a:lnTo>
                  <a:pt x="5055428" y="3573608"/>
                </a:lnTo>
                <a:lnTo>
                  <a:pt x="5071671" y="3531128"/>
                </a:lnTo>
                <a:lnTo>
                  <a:pt x="5087194" y="3488297"/>
                </a:lnTo>
                <a:lnTo>
                  <a:pt x="5101989" y="3445122"/>
                </a:lnTo>
                <a:lnTo>
                  <a:pt x="5116049" y="3401612"/>
                </a:lnTo>
                <a:lnTo>
                  <a:pt x="5129367" y="3357774"/>
                </a:lnTo>
                <a:lnTo>
                  <a:pt x="5141935" y="3313614"/>
                </a:lnTo>
                <a:lnTo>
                  <a:pt x="5153745" y="3269141"/>
                </a:lnTo>
                <a:lnTo>
                  <a:pt x="5164791" y="3224361"/>
                </a:lnTo>
                <a:lnTo>
                  <a:pt x="5175065" y="3179283"/>
                </a:lnTo>
                <a:lnTo>
                  <a:pt x="5184559" y="3133913"/>
                </a:lnTo>
                <a:lnTo>
                  <a:pt x="5193267" y="3088259"/>
                </a:lnTo>
                <a:lnTo>
                  <a:pt x="5201181" y="3042328"/>
                </a:lnTo>
                <a:lnTo>
                  <a:pt x="5208292" y="2996128"/>
                </a:lnTo>
                <a:lnTo>
                  <a:pt x="5214595" y="2949666"/>
                </a:lnTo>
                <a:lnTo>
                  <a:pt x="5220082" y="2902950"/>
                </a:lnTo>
                <a:lnTo>
                  <a:pt x="5224744" y="2855987"/>
                </a:lnTo>
                <a:lnTo>
                  <a:pt x="5228576" y="2808783"/>
                </a:lnTo>
                <a:lnTo>
                  <a:pt x="5231569" y="2761348"/>
                </a:lnTo>
                <a:lnTo>
                  <a:pt x="5233716" y="2713687"/>
                </a:lnTo>
                <a:lnTo>
                  <a:pt x="5235009" y="2665809"/>
                </a:lnTo>
                <a:lnTo>
                  <a:pt x="5235442" y="2617721"/>
                </a:lnTo>
                <a:lnTo>
                  <a:pt x="5235009" y="2569633"/>
                </a:lnTo>
                <a:lnTo>
                  <a:pt x="5233716" y="2521755"/>
                </a:lnTo>
                <a:lnTo>
                  <a:pt x="5231569" y="2474094"/>
                </a:lnTo>
                <a:lnTo>
                  <a:pt x="5228576" y="2426658"/>
                </a:lnTo>
                <a:lnTo>
                  <a:pt x="5224744" y="2379455"/>
                </a:lnTo>
                <a:lnTo>
                  <a:pt x="5220082" y="2332492"/>
                </a:lnTo>
                <a:lnTo>
                  <a:pt x="5214595" y="2285775"/>
                </a:lnTo>
                <a:lnTo>
                  <a:pt x="5208292" y="2239313"/>
                </a:lnTo>
                <a:lnTo>
                  <a:pt x="5201181" y="2193113"/>
                </a:lnTo>
                <a:lnTo>
                  <a:pt x="5193267" y="2147183"/>
                </a:lnTo>
                <a:lnTo>
                  <a:pt x="5184559" y="2101529"/>
                </a:lnTo>
                <a:lnTo>
                  <a:pt x="5175065" y="2056159"/>
                </a:lnTo>
                <a:lnTo>
                  <a:pt x="5164791" y="2011080"/>
                </a:lnTo>
                <a:lnTo>
                  <a:pt x="5153745" y="1966301"/>
                </a:lnTo>
                <a:lnTo>
                  <a:pt x="5141935" y="1921827"/>
                </a:lnTo>
                <a:lnTo>
                  <a:pt x="5129367" y="1877668"/>
                </a:lnTo>
                <a:lnTo>
                  <a:pt x="5116049" y="1833829"/>
                </a:lnTo>
                <a:lnTo>
                  <a:pt x="5101989" y="1790319"/>
                </a:lnTo>
                <a:lnTo>
                  <a:pt x="5087194" y="1747145"/>
                </a:lnTo>
                <a:lnTo>
                  <a:pt x="5071671" y="1704314"/>
                </a:lnTo>
                <a:lnTo>
                  <a:pt x="5055428" y="1661833"/>
                </a:lnTo>
                <a:lnTo>
                  <a:pt x="5038471" y="1619711"/>
                </a:lnTo>
                <a:lnTo>
                  <a:pt x="5020810" y="1577954"/>
                </a:lnTo>
                <a:lnTo>
                  <a:pt x="5002450" y="1536570"/>
                </a:lnTo>
                <a:lnTo>
                  <a:pt x="4983400" y="1495566"/>
                </a:lnTo>
                <a:lnTo>
                  <a:pt x="4963666" y="1454949"/>
                </a:lnTo>
                <a:lnTo>
                  <a:pt x="4943257" y="1414728"/>
                </a:lnTo>
                <a:lnTo>
                  <a:pt x="4922178" y="1374909"/>
                </a:lnTo>
                <a:lnTo>
                  <a:pt x="4900439" y="1335500"/>
                </a:lnTo>
                <a:lnTo>
                  <a:pt x="4878046" y="1296508"/>
                </a:lnTo>
                <a:lnTo>
                  <a:pt x="4855007" y="1257940"/>
                </a:lnTo>
                <a:lnTo>
                  <a:pt x="4831328" y="1219804"/>
                </a:lnTo>
                <a:lnTo>
                  <a:pt x="4807018" y="1182108"/>
                </a:lnTo>
                <a:lnTo>
                  <a:pt x="4782084" y="1144859"/>
                </a:lnTo>
                <a:lnTo>
                  <a:pt x="4756533" y="1108063"/>
                </a:lnTo>
                <a:lnTo>
                  <a:pt x="4730373" y="1071729"/>
                </a:lnTo>
                <a:lnTo>
                  <a:pt x="4703611" y="1035865"/>
                </a:lnTo>
                <a:lnTo>
                  <a:pt x="4676254" y="1000476"/>
                </a:lnTo>
                <a:lnTo>
                  <a:pt x="4648310" y="965571"/>
                </a:lnTo>
                <a:lnTo>
                  <a:pt x="4619786" y="931157"/>
                </a:lnTo>
                <a:lnTo>
                  <a:pt x="4590690" y="897242"/>
                </a:lnTo>
                <a:lnTo>
                  <a:pt x="4561029" y="863832"/>
                </a:lnTo>
                <a:lnTo>
                  <a:pt x="4530810" y="830936"/>
                </a:lnTo>
                <a:lnTo>
                  <a:pt x="4500041" y="798561"/>
                </a:lnTo>
                <a:lnTo>
                  <a:pt x="4468729" y="766713"/>
                </a:lnTo>
                <a:lnTo>
                  <a:pt x="4436881" y="735401"/>
                </a:lnTo>
                <a:lnTo>
                  <a:pt x="4404506" y="704632"/>
                </a:lnTo>
                <a:lnTo>
                  <a:pt x="4371609" y="674413"/>
                </a:lnTo>
                <a:lnTo>
                  <a:pt x="4338200" y="644752"/>
                </a:lnTo>
                <a:lnTo>
                  <a:pt x="4304285" y="615655"/>
                </a:lnTo>
                <a:lnTo>
                  <a:pt x="4269871" y="587132"/>
                </a:lnTo>
                <a:lnTo>
                  <a:pt x="4234966" y="559187"/>
                </a:lnTo>
                <a:lnTo>
                  <a:pt x="4199577" y="531831"/>
                </a:lnTo>
                <a:lnTo>
                  <a:pt x="4163712" y="505068"/>
                </a:lnTo>
                <a:lnTo>
                  <a:pt x="4127378" y="478908"/>
                </a:lnTo>
                <a:lnTo>
                  <a:pt x="4090583" y="453357"/>
                </a:lnTo>
                <a:lnTo>
                  <a:pt x="4053333" y="428423"/>
                </a:lnTo>
                <a:lnTo>
                  <a:pt x="4015637" y="404113"/>
                </a:lnTo>
                <a:lnTo>
                  <a:pt x="3977502" y="380435"/>
                </a:lnTo>
                <a:lnTo>
                  <a:pt x="3938934" y="357396"/>
                </a:lnTo>
                <a:lnTo>
                  <a:pt x="3899942" y="335003"/>
                </a:lnTo>
                <a:lnTo>
                  <a:pt x="3860533" y="313263"/>
                </a:lnTo>
                <a:lnTo>
                  <a:pt x="3820714" y="292185"/>
                </a:lnTo>
                <a:lnTo>
                  <a:pt x="3780492" y="271776"/>
                </a:lnTo>
                <a:lnTo>
                  <a:pt x="3739876" y="252042"/>
                </a:lnTo>
                <a:lnTo>
                  <a:pt x="3698872" y="232991"/>
                </a:lnTo>
                <a:lnTo>
                  <a:pt x="3657488" y="214632"/>
                </a:lnTo>
                <a:lnTo>
                  <a:pt x="3615731" y="196970"/>
                </a:lnTo>
                <a:lnTo>
                  <a:pt x="3573608" y="180014"/>
                </a:lnTo>
                <a:lnTo>
                  <a:pt x="3531128" y="163771"/>
                </a:lnTo>
                <a:lnTo>
                  <a:pt x="3488297" y="148248"/>
                </a:lnTo>
                <a:lnTo>
                  <a:pt x="3445122" y="133453"/>
                </a:lnTo>
                <a:lnTo>
                  <a:pt x="3401612" y="119393"/>
                </a:lnTo>
                <a:lnTo>
                  <a:pt x="3357774" y="106075"/>
                </a:lnTo>
                <a:lnTo>
                  <a:pt x="3313614" y="93507"/>
                </a:lnTo>
                <a:lnTo>
                  <a:pt x="3269141" y="81697"/>
                </a:lnTo>
                <a:lnTo>
                  <a:pt x="3224361" y="70651"/>
                </a:lnTo>
                <a:lnTo>
                  <a:pt x="3179283" y="60377"/>
                </a:lnTo>
                <a:lnTo>
                  <a:pt x="3133913" y="50882"/>
                </a:lnTo>
                <a:lnTo>
                  <a:pt x="3088259" y="42175"/>
                </a:lnTo>
                <a:lnTo>
                  <a:pt x="3042328" y="34261"/>
                </a:lnTo>
                <a:lnTo>
                  <a:pt x="2996128" y="27149"/>
                </a:lnTo>
                <a:lnTo>
                  <a:pt x="2949666" y="20846"/>
                </a:lnTo>
                <a:lnTo>
                  <a:pt x="2902950" y="15360"/>
                </a:lnTo>
                <a:lnTo>
                  <a:pt x="2855987" y="10697"/>
                </a:lnTo>
                <a:lnTo>
                  <a:pt x="2808783" y="6866"/>
                </a:lnTo>
                <a:lnTo>
                  <a:pt x="2761348" y="3873"/>
                </a:lnTo>
                <a:lnTo>
                  <a:pt x="2713687" y="1726"/>
                </a:lnTo>
                <a:lnTo>
                  <a:pt x="2665809" y="432"/>
                </a:lnTo>
                <a:lnTo>
                  <a:pt x="2617721" y="0"/>
                </a:lnTo>
                <a:close/>
              </a:path>
            </a:pathLst>
          </a:custGeom>
          <a:solidFill>
            <a:srgbClr val="EF92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34328" y="6417441"/>
            <a:ext cx="5235575" cy="3112135"/>
          </a:xfrm>
          <a:custGeom>
            <a:avLst/>
            <a:gdLst/>
            <a:ahLst/>
            <a:cxnLst/>
            <a:rect l="l" t="t" r="r" b="b"/>
            <a:pathLst>
              <a:path w="5235575" h="3112134">
                <a:moveTo>
                  <a:pt x="47035" y="0"/>
                </a:moveTo>
                <a:lnTo>
                  <a:pt x="38115" y="48918"/>
                </a:lnTo>
                <a:lnTo>
                  <a:pt x="30129" y="97979"/>
                </a:lnTo>
                <a:lnTo>
                  <a:pt x="23078" y="147169"/>
                </a:lnTo>
                <a:lnTo>
                  <a:pt x="16962" y="196474"/>
                </a:lnTo>
                <a:lnTo>
                  <a:pt x="11784" y="245882"/>
                </a:lnTo>
                <a:lnTo>
                  <a:pt x="7545" y="295379"/>
                </a:lnTo>
                <a:lnTo>
                  <a:pt x="4246" y="344952"/>
                </a:lnTo>
                <a:lnTo>
                  <a:pt x="1888" y="394588"/>
                </a:lnTo>
                <a:lnTo>
                  <a:pt x="472" y="444273"/>
                </a:lnTo>
                <a:lnTo>
                  <a:pt x="0" y="493995"/>
                </a:lnTo>
                <a:lnTo>
                  <a:pt x="446" y="542303"/>
                </a:lnTo>
                <a:lnTo>
                  <a:pt x="1779" y="590411"/>
                </a:lnTo>
                <a:lnTo>
                  <a:pt x="3992" y="638310"/>
                </a:lnTo>
                <a:lnTo>
                  <a:pt x="7076" y="685993"/>
                </a:lnTo>
                <a:lnTo>
                  <a:pt x="11024" y="733451"/>
                </a:lnTo>
                <a:lnTo>
                  <a:pt x="15827" y="780678"/>
                </a:lnTo>
                <a:lnTo>
                  <a:pt x="21478" y="827664"/>
                </a:lnTo>
                <a:lnTo>
                  <a:pt x="27969" y="874403"/>
                </a:lnTo>
                <a:lnTo>
                  <a:pt x="35292" y="920885"/>
                </a:lnTo>
                <a:lnTo>
                  <a:pt x="43439" y="967104"/>
                </a:lnTo>
                <a:lnTo>
                  <a:pt x="52402" y="1013052"/>
                </a:lnTo>
                <a:lnTo>
                  <a:pt x="62174" y="1058720"/>
                </a:lnTo>
                <a:lnTo>
                  <a:pt x="72746" y="1104100"/>
                </a:lnTo>
                <a:lnTo>
                  <a:pt x="84110" y="1149185"/>
                </a:lnTo>
                <a:lnTo>
                  <a:pt x="96259" y="1193968"/>
                </a:lnTo>
                <a:lnTo>
                  <a:pt x="109184" y="1238439"/>
                </a:lnTo>
                <a:lnTo>
                  <a:pt x="122879" y="1282591"/>
                </a:lnTo>
                <a:lnTo>
                  <a:pt x="137334" y="1326416"/>
                </a:lnTo>
                <a:lnTo>
                  <a:pt x="152543" y="1369906"/>
                </a:lnTo>
                <a:lnTo>
                  <a:pt x="168496" y="1413054"/>
                </a:lnTo>
                <a:lnTo>
                  <a:pt x="185187" y="1455852"/>
                </a:lnTo>
                <a:lnTo>
                  <a:pt x="202607" y="1498290"/>
                </a:lnTo>
                <a:lnTo>
                  <a:pt x="220749" y="1540363"/>
                </a:lnTo>
                <a:lnTo>
                  <a:pt x="239604" y="1582062"/>
                </a:lnTo>
                <a:lnTo>
                  <a:pt x="259165" y="1623378"/>
                </a:lnTo>
                <a:lnTo>
                  <a:pt x="279424" y="1664304"/>
                </a:lnTo>
                <a:lnTo>
                  <a:pt x="300372" y="1704833"/>
                </a:lnTo>
                <a:lnTo>
                  <a:pt x="322003" y="1744955"/>
                </a:lnTo>
                <a:lnTo>
                  <a:pt x="344308" y="1784664"/>
                </a:lnTo>
                <a:lnTo>
                  <a:pt x="367278" y="1823952"/>
                </a:lnTo>
                <a:lnTo>
                  <a:pt x="390908" y="1862810"/>
                </a:lnTo>
                <a:lnTo>
                  <a:pt x="415187" y="1901231"/>
                </a:lnTo>
                <a:lnTo>
                  <a:pt x="440110" y="1939206"/>
                </a:lnTo>
                <a:lnTo>
                  <a:pt x="465667" y="1976729"/>
                </a:lnTo>
                <a:lnTo>
                  <a:pt x="491850" y="2013790"/>
                </a:lnTo>
                <a:lnTo>
                  <a:pt x="518653" y="2050382"/>
                </a:lnTo>
                <a:lnTo>
                  <a:pt x="546066" y="2086498"/>
                </a:lnTo>
                <a:lnTo>
                  <a:pt x="574083" y="2122129"/>
                </a:lnTo>
                <a:lnTo>
                  <a:pt x="602694" y="2157267"/>
                </a:lnTo>
                <a:lnTo>
                  <a:pt x="631893" y="2191905"/>
                </a:lnTo>
                <a:lnTo>
                  <a:pt x="661672" y="2226035"/>
                </a:lnTo>
                <a:lnTo>
                  <a:pt x="692022" y="2259648"/>
                </a:lnTo>
                <a:lnTo>
                  <a:pt x="722935" y="2292737"/>
                </a:lnTo>
                <a:lnTo>
                  <a:pt x="754405" y="2325294"/>
                </a:lnTo>
                <a:lnTo>
                  <a:pt x="786422" y="2357311"/>
                </a:lnTo>
                <a:lnTo>
                  <a:pt x="818979" y="2388780"/>
                </a:lnTo>
                <a:lnTo>
                  <a:pt x="852068" y="2419694"/>
                </a:lnTo>
                <a:lnTo>
                  <a:pt x="885681" y="2450044"/>
                </a:lnTo>
                <a:lnTo>
                  <a:pt x="919811" y="2479822"/>
                </a:lnTo>
                <a:lnTo>
                  <a:pt x="954448" y="2509021"/>
                </a:lnTo>
                <a:lnTo>
                  <a:pt x="989587" y="2537633"/>
                </a:lnTo>
                <a:lnTo>
                  <a:pt x="1025218" y="2565650"/>
                </a:lnTo>
                <a:lnTo>
                  <a:pt x="1061333" y="2593063"/>
                </a:lnTo>
                <a:lnTo>
                  <a:pt x="1097926" y="2619866"/>
                </a:lnTo>
                <a:lnTo>
                  <a:pt x="1134987" y="2646049"/>
                </a:lnTo>
                <a:lnTo>
                  <a:pt x="1172510" y="2671606"/>
                </a:lnTo>
                <a:lnTo>
                  <a:pt x="1210485" y="2696528"/>
                </a:lnTo>
                <a:lnTo>
                  <a:pt x="1248906" y="2720808"/>
                </a:lnTo>
                <a:lnTo>
                  <a:pt x="1287764" y="2744437"/>
                </a:lnTo>
                <a:lnTo>
                  <a:pt x="1327051" y="2767408"/>
                </a:lnTo>
                <a:lnTo>
                  <a:pt x="1366760" y="2789713"/>
                </a:lnTo>
                <a:lnTo>
                  <a:pt x="1406883" y="2811343"/>
                </a:lnTo>
                <a:lnTo>
                  <a:pt x="1447412" y="2832292"/>
                </a:lnTo>
                <a:lnTo>
                  <a:pt x="1488338" y="2852551"/>
                </a:lnTo>
                <a:lnTo>
                  <a:pt x="1529654" y="2872112"/>
                </a:lnTo>
                <a:lnTo>
                  <a:pt x="1571353" y="2890967"/>
                </a:lnTo>
                <a:lnTo>
                  <a:pt x="1613425" y="2909109"/>
                </a:lnTo>
                <a:lnTo>
                  <a:pt x="1655864" y="2926529"/>
                </a:lnTo>
                <a:lnTo>
                  <a:pt x="1698662" y="2943220"/>
                </a:lnTo>
                <a:lnTo>
                  <a:pt x="1741809" y="2959173"/>
                </a:lnTo>
                <a:lnTo>
                  <a:pt x="1785300" y="2974382"/>
                </a:lnTo>
                <a:lnTo>
                  <a:pt x="1829125" y="2988837"/>
                </a:lnTo>
                <a:lnTo>
                  <a:pt x="1873277" y="3002531"/>
                </a:lnTo>
                <a:lnTo>
                  <a:pt x="1917748" y="3015457"/>
                </a:lnTo>
                <a:lnTo>
                  <a:pt x="1962530" y="3027606"/>
                </a:lnTo>
                <a:lnTo>
                  <a:pt x="2007616" y="3038970"/>
                </a:lnTo>
                <a:lnTo>
                  <a:pt x="2052996" y="3049542"/>
                </a:lnTo>
                <a:lnTo>
                  <a:pt x="2098664" y="3059314"/>
                </a:lnTo>
                <a:lnTo>
                  <a:pt x="2144611" y="3068277"/>
                </a:lnTo>
                <a:lnTo>
                  <a:pt x="2190830" y="3076424"/>
                </a:lnTo>
                <a:lnTo>
                  <a:pt x="2237313" y="3083747"/>
                </a:lnTo>
                <a:lnTo>
                  <a:pt x="2284052" y="3090238"/>
                </a:lnTo>
                <a:lnTo>
                  <a:pt x="2331038" y="3095889"/>
                </a:lnTo>
                <a:lnTo>
                  <a:pt x="2378264" y="3100692"/>
                </a:lnTo>
                <a:lnTo>
                  <a:pt x="2425723" y="3104640"/>
                </a:lnTo>
                <a:lnTo>
                  <a:pt x="2473406" y="3107724"/>
                </a:lnTo>
                <a:lnTo>
                  <a:pt x="2521305" y="3109937"/>
                </a:lnTo>
                <a:lnTo>
                  <a:pt x="2569413" y="3111270"/>
                </a:lnTo>
                <a:lnTo>
                  <a:pt x="2617721" y="3111716"/>
                </a:lnTo>
                <a:lnTo>
                  <a:pt x="2666029" y="3111270"/>
                </a:lnTo>
                <a:lnTo>
                  <a:pt x="2714137" y="3109937"/>
                </a:lnTo>
                <a:lnTo>
                  <a:pt x="2762036" y="3107724"/>
                </a:lnTo>
                <a:lnTo>
                  <a:pt x="2809719" y="3104640"/>
                </a:lnTo>
                <a:lnTo>
                  <a:pt x="2857177" y="3100692"/>
                </a:lnTo>
                <a:lnTo>
                  <a:pt x="2904404" y="3095889"/>
                </a:lnTo>
                <a:lnTo>
                  <a:pt x="2951390" y="3090238"/>
                </a:lnTo>
                <a:lnTo>
                  <a:pt x="2998129" y="3083747"/>
                </a:lnTo>
                <a:lnTo>
                  <a:pt x="3044611" y="3076424"/>
                </a:lnTo>
                <a:lnTo>
                  <a:pt x="3090830" y="3068277"/>
                </a:lnTo>
                <a:lnTo>
                  <a:pt x="3136778" y="3059314"/>
                </a:lnTo>
                <a:lnTo>
                  <a:pt x="3182446" y="3049542"/>
                </a:lnTo>
                <a:lnTo>
                  <a:pt x="3227826" y="3038970"/>
                </a:lnTo>
                <a:lnTo>
                  <a:pt x="3272911" y="3027606"/>
                </a:lnTo>
                <a:lnTo>
                  <a:pt x="3317693" y="3015457"/>
                </a:lnTo>
                <a:lnTo>
                  <a:pt x="3362164" y="3002531"/>
                </a:lnTo>
                <a:lnTo>
                  <a:pt x="3406317" y="2988837"/>
                </a:lnTo>
                <a:lnTo>
                  <a:pt x="3450142" y="2974382"/>
                </a:lnTo>
                <a:lnTo>
                  <a:pt x="3493632" y="2959173"/>
                </a:lnTo>
                <a:lnTo>
                  <a:pt x="3536780" y="2943220"/>
                </a:lnTo>
                <a:lnTo>
                  <a:pt x="3579577" y="2926529"/>
                </a:lnTo>
                <a:lnTo>
                  <a:pt x="3622016" y="2909109"/>
                </a:lnTo>
                <a:lnTo>
                  <a:pt x="3664089" y="2890967"/>
                </a:lnTo>
                <a:lnTo>
                  <a:pt x="3705787" y="2872112"/>
                </a:lnTo>
                <a:lnTo>
                  <a:pt x="3747104" y="2852551"/>
                </a:lnTo>
                <a:lnTo>
                  <a:pt x="3788030" y="2832292"/>
                </a:lnTo>
                <a:lnTo>
                  <a:pt x="3828559" y="2811343"/>
                </a:lnTo>
                <a:lnTo>
                  <a:pt x="3868681" y="2789713"/>
                </a:lnTo>
                <a:lnTo>
                  <a:pt x="3908390" y="2767408"/>
                </a:lnTo>
                <a:lnTo>
                  <a:pt x="3947678" y="2744437"/>
                </a:lnTo>
                <a:lnTo>
                  <a:pt x="3986536" y="2720808"/>
                </a:lnTo>
                <a:lnTo>
                  <a:pt x="4024957" y="2696528"/>
                </a:lnTo>
                <a:lnTo>
                  <a:pt x="4062932" y="2671606"/>
                </a:lnTo>
                <a:lnTo>
                  <a:pt x="4100454" y="2646049"/>
                </a:lnTo>
                <a:lnTo>
                  <a:pt x="4137516" y="2619866"/>
                </a:lnTo>
                <a:lnTo>
                  <a:pt x="4174108" y="2593063"/>
                </a:lnTo>
                <a:lnTo>
                  <a:pt x="4210224" y="2565650"/>
                </a:lnTo>
                <a:lnTo>
                  <a:pt x="4245855" y="2537633"/>
                </a:lnTo>
                <a:lnTo>
                  <a:pt x="4280993" y="2509021"/>
                </a:lnTo>
                <a:lnTo>
                  <a:pt x="4315631" y="2479822"/>
                </a:lnTo>
                <a:lnTo>
                  <a:pt x="4349761" y="2450044"/>
                </a:lnTo>
                <a:lnTo>
                  <a:pt x="4383374" y="2419694"/>
                </a:lnTo>
                <a:lnTo>
                  <a:pt x="4416463" y="2388780"/>
                </a:lnTo>
                <a:lnTo>
                  <a:pt x="4449020" y="2357311"/>
                </a:lnTo>
                <a:lnTo>
                  <a:pt x="4481037" y="2325294"/>
                </a:lnTo>
                <a:lnTo>
                  <a:pt x="4512506" y="2292737"/>
                </a:lnTo>
                <a:lnTo>
                  <a:pt x="4543420" y="2259648"/>
                </a:lnTo>
                <a:lnTo>
                  <a:pt x="4573770" y="2226035"/>
                </a:lnTo>
                <a:lnTo>
                  <a:pt x="4603548" y="2191905"/>
                </a:lnTo>
                <a:lnTo>
                  <a:pt x="4632747" y="2157267"/>
                </a:lnTo>
                <a:lnTo>
                  <a:pt x="4661359" y="2122129"/>
                </a:lnTo>
                <a:lnTo>
                  <a:pt x="4689376" y="2086498"/>
                </a:lnTo>
                <a:lnTo>
                  <a:pt x="4716789" y="2050382"/>
                </a:lnTo>
                <a:lnTo>
                  <a:pt x="4743592" y="2013790"/>
                </a:lnTo>
                <a:lnTo>
                  <a:pt x="4769775" y="1976729"/>
                </a:lnTo>
                <a:lnTo>
                  <a:pt x="4795332" y="1939206"/>
                </a:lnTo>
                <a:lnTo>
                  <a:pt x="4820254" y="1901231"/>
                </a:lnTo>
                <a:lnTo>
                  <a:pt x="4844534" y="1862810"/>
                </a:lnTo>
                <a:lnTo>
                  <a:pt x="4868163" y="1823952"/>
                </a:lnTo>
                <a:lnTo>
                  <a:pt x="4891134" y="1784664"/>
                </a:lnTo>
                <a:lnTo>
                  <a:pt x="4913439" y="1744955"/>
                </a:lnTo>
                <a:lnTo>
                  <a:pt x="4935069" y="1704833"/>
                </a:lnTo>
                <a:lnTo>
                  <a:pt x="4956018" y="1664304"/>
                </a:lnTo>
                <a:lnTo>
                  <a:pt x="4976277" y="1623378"/>
                </a:lnTo>
                <a:lnTo>
                  <a:pt x="4995838" y="1582062"/>
                </a:lnTo>
                <a:lnTo>
                  <a:pt x="5014693" y="1540363"/>
                </a:lnTo>
                <a:lnTo>
                  <a:pt x="5032834" y="1498290"/>
                </a:lnTo>
                <a:lnTo>
                  <a:pt x="5050255" y="1455852"/>
                </a:lnTo>
                <a:lnTo>
                  <a:pt x="5066945" y="1413054"/>
                </a:lnTo>
                <a:lnTo>
                  <a:pt x="5082899" y="1369906"/>
                </a:lnTo>
                <a:lnTo>
                  <a:pt x="5098107" y="1326416"/>
                </a:lnTo>
                <a:lnTo>
                  <a:pt x="5112563" y="1282591"/>
                </a:lnTo>
                <a:lnTo>
                  <a:pt x="5126257" y="1238439"/>
                </a:lnTo>
                <a:lnTo>
                  <a:pt x="5139183" y="1193968"/>
                </a:lnTo>
                <a:lnTo>
                  <a:pt x="5151332" y="1149185"/>
                </a:lnTo>
                <a:lnTo>
                  <a:pt x="5162696" y="1104100"/>
                </a:lnTo>
                <a:lnTo>
                  <a:pt x="5173268" y="1058720"/>
                </a:lnTo>
                <a:lnTo>
                  <a:pt x="5183039" y="1013052"/>
                </a:lnTo>
                <a:lnTo>
                  <a:pt x="5192003" y="967104"/>
                </a:lnTo>
                <a:lnTo>
                  <a:pt x="5200150" y="920885"/>
                </a:lnTo>
                <a:lnTo>
                  <a:pt x="5207472" y="874403"/>
                </a:lnTo>
                <a:lnTo>
                  <a:pt x="5213963" y="827664"/>
                </a:lnTo>
                <a:lnTo>
                  <a:pt x="5219615" y="780678"/>
                </a:lnTo>
                <a:lnTo>
                  <a:pt x="5224418" y="733451"/>
                </a:lnTo>
                <a:lnTo>
                  <a:pt x="5228366" y="685993"/>
                </a:lnTo>
                <a:lnTo>
                  <a:pt x="5231450" y="638310"/>
                </a:lnTo>
                <a:lnTo>
                  <a:pt x="5233663" y="590411"/>
                </a:lnTo>
                <a:lnTo>
                  <a:pt x="5234996" y="542303"/>
                </a:lnTo>
                <a:lnTo>
                  <a:pt x="5235442" y="493995"/>
                </a:lnTo>
                <a:lnTo>
                  <a:pt x="2617721" y="493995"/>
                </a:lnTo>
                <a:lnTo>
                  <a:pt x="47035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72059" y="2242744"/>
            <a:ext cx="12727305" cy="1491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Hoeveel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producten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dagelijks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leven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heeft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link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5" dirty="0">
                <a:solidFill>
                  <a:srgbClr val="FFFFFF"/>
                </a:solidFill>
                <a:latin typeface="Arial"/>
                <a:cs typeface="Arial"/>
              </a:rPr>
              <a:t>chemie?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5415" y="7487294"/>
            <a:ext cx="15341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35%</a:t>
            </a:r>
            <a:endParaRPr sz="5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043762" y="7487294"/>
            <a:ext cx="15341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95%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98853" y="7487294"/>
            <a:ext cx="15341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53%</a:t>
            </a:r>
            <a:endParaRPr sz="59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  <p:bldP spid="18" grpId="0" animBg="1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5341" y="4293717"/>
            <a:ext cx="5235575" cy="5235575"/>
            <a:chOff x="1675341" y="4293717"/>
            <a:chExt cx="5235575" cy="5235575"/>
          </a:xfrm>
        </p:grpSpPr>
        <p:sp>
          <p:nvSpPr>
            <p:cNvPr id="3" name="object 3"/>
            <p:cNvSpPr/>
            <p:nvPr/>
          </p:nvSpPr>
          <p:spPr>
            <a:xfrm>
              <a:off x="1675341" y="4293717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EF92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54356" y="6911436"/>
              <a:ext cx="4156710" cy="2618105"/>
            </a:xfrm>
            <a:custGeom>
              <a:avLst/>
              <a:gdLst/>
              <a:ahLst/>
              <a:cxnLst/>
              <a:rect l="l" t="t" r="r" b="b"/>
              <a:pathLst>
                <a:path w="4156709" h="2618104">
                  <a:moveTo>
                    <a:pt x="4156428" y="0"/>
                  </a:moveTo>
                  <a:lnTo>
                    <a:pt x="1538707" y="0"/>
                  </a:lnTo>
                  <a:lnTo>
                    <a:pt x="0" y="2117747"/>
                  </a:lnTo>
                  <a:lnTo>
                    <a:pt x="40902" y="2146870"/>
                  </a:lnTo>
                  <a:lnTo>
                    <a:pt x="82295" y="2175163"/>
                  </a:lnTo>
                  <a:lnTo>
                    <a:pt x="124168" y="2202622"/>
                  </a:lnTo>
                  <a:lnTo>
                    <a:pt x="166507" y="2229243"/>
                  </a:lnTo>
                  <a:lnTo>
                    <a:pt x="209298" y="2255022"/>
                  </a:lnTo>
                  <a:lnTo>
                    <a:pt x="252530" y="2279955"/>
                  </a:lnTo>
                  <a:lnTo>
                    <a:pt x="296188" y="2304036"/>
                  </a:lnTo>
                  <a:lnTo>
                    <a:pt x="340261" y="2327263"/>
                  </a:lnTo>
                  <a:lnTo>
                    <a:pt x="384734" y="2349630"/>
                  </a:lnTo>
                  <a:lnTo>
                    <a:pt x="429596" y="2371134"/>
                  </a:lnTo>
                  <a:lnTo>
                    <a:pt x="474833" y="2391770"/>
                  </a:lnTo>
                  <a:lnTo>
                    <a:pt x="520432" y="2411534"/>
                  </a:lnTo>
                  <a:lnTo>
                    <a:pt x="566380" y="2430423"/>
                  </a:lnTo>
                  <a:lnTo>
                    <a:pt x="612664" y="2448431"/>
                  </a:lnTo>
                  <a:lnTo>
                    <a:pt x="659272" y="2465554"/>
                  </a:lnTo>
                  <a:lnTo>
                    <a:pt x="706190" y="2481789"/>
                  </a:lnTo>
                  <a:lnTo>
                    <a:pt x="753405" y="2497131"/>
                  </a:lnTo>
                  <a:lnTo>
                    <a:pt x="800905" y="2511575"/>
                  </a:lnTo>
                  <a:lnTo>
                    <a:pt x="848676" y="2525119"/>
                  </a:lnTo>
                  <a:lnTo>
                    <a:pt x="896706" y="2537756"/>
                  </a:lnTo>
                  <a:lnTo>
                    <a:pt x="944981" y="2549484"/>
                  </a:lnTo>
                  <a:lnTo>
                    <a:pt x="993488" y="2560298"/>
                  </a:lnTo>
                  <a:lnTo>
                    <a:pt x="1042215" y="2570194"/>
                  </a:lnTo>
                  <a:lnTo>
                    <a:pt x="1091149" y="2579167"/>
                  </a:lnTo>
                  <a:lnTo>
                    <a:pt x="1140276" y="2587214"/>
                  </a:lnTo>
                  <a:lnTo>
                    <a:pt x="1189583" y="2594329"/>
                  </a:lnTo>
                  <a:lnTo>
                    <a:pt x="1239059" y="2600510"/>
                  </a:lnTo>
                  <a:lnTo>
                    <a:pt x="1288689" y="2605751"/>
                  </a:lnTo>
                  <a:lnTo>
                    <a:pt x="1338461" y="2610049"/>
                  </a:lnTo>
                  <a:lnTo>
                    <a:pt x="1388362" y="2613399"/>
                  </a:lnTo>
                  <a:lnTo>
                    <a:pt x="1438378" y="2615797"/>
                  </a:lnTo>
                  <a:lnTo>
                    <a:pt x="1488497" y="2617239"/>
                  </a:lnTo>
                  <a:lnTo>
                    <a:pt x="1538707" y="2617721"/>
                  </a:lnTo>
                  <a:lnTo>
                    <a:pt x="1587015" y="2617275"/>
                  </a:lnTo>
                  <a:lnTo>
                    <a:pt x="1635122" y="2615941"/>
                  </a:lnTo>
                  <a:lnTo>
                    <a:pt x="1683022" y="2613728"/>
                  </a:lnTo>
                  <a:lnTo>
                    <a:pt x="1730704" y="2610644"/>
                  </a:lnTo>
                  <a:lnTo>
                    <a:pt x="1778163" y="2606697"/>
                  </a:lnTo>
                  <a:lnTo>
                    <a:pt x="1825389" y="2601893"/>
                  </a:lnTo>
                  <a:lnTo>
                    <a:pt x="1872376" y="2596242"/>
                  </a:lnTo>
                  <a:lnTo>
                    <a:pt x="1919114" y="2589751"/>
                  </a:lnTo>
                  <a:lnTo>
                    <a:pt x="1965597" y="2582428"/>
                  </a:lnTo>
                  <a:lnTo>
                    <a:pt x="2011816" y="2574281"/>
                  </a:lnTo>
                  <a:lnTo>
                    <a:pt x="2057763" y="2565318"/>
                  </a:lnTo>
                  <a:lnTo>
                    <a:pt x="2103431" y="2555547"/>
                  </a:lnTo>
                  <a:lnTo>
                    <a:pt x="2148812" y="2544975"/>
                  </a:lnTo>
                  <a:lnTo>
                    <a:pt x="2193897" y="2533611"/>
                  </a:lnTo>
                  <a:lnTo>
                    <a:pt x="2238679" y="2521462"/>
                  </a:lnTo>
                  <a:lnTo>
                    <a:pt x="2283150" y="2508536"/>
                  </a:lnTo>
                  <a:lnTo>
                    <a:pt x="2327302" y="2494841"/>
                  </a:lnTo>
                  <a:lnTo>
                    <a:pt x="2371127" y="2480386"/>
                  </a:lnTo>
                  <a:lnTo>
                    <a:pt x="2414618" y="2465178"/>
                  </a:lnTo>
                  <a:lnTo>
                    <a:pt x="2457766" y="2449224"/>
                  </a:lnTo>
                  <a:lnTo>
                    <a:pt x="2500563" y="2432533"/>
                  </a:lnTo>
                  <a:lnTo>
                    <a:pt x="2543002" y="2415113"/>
                  </a:lnTo>
                  <a:lnTo>
                    <a:pt x="2585075" y="2396971"/>
                  </a:lnTo>
                  <a:lnTo>
                    <a:pt x="2626773" y="2378116"/>
                  </a:lnTo>
                  <a:lnTo>
                    <a:pt x="2668090" y="2358555"/>
                  </a:lnTo>
                  <a:lnTo>
                    <a:pt x="2709016" y="2338297"/>
                  </a:lnTo>
                  <a:lnTo>
                    <a:pt x="2749544" y="2317348"/>
                  </a:lnTo>
                  <a:lnTo>
                    <a:pt x="2789667" y="2295717"/>
                  </a:lnTo>
                  <a:lnTo>
                    <a:pt x="2829376" y="2273413"/>
                  </a:lnTo>
                  <a:lnTo>
                    <a:pt x="2868664" y="2250442"/>
                  </a:lnTo>
                  <a:lnTo>
                    <a:pt x="2907522" y="2226813"/>
                  </a:lnTo>
                  <a:lnTo>
                    <a:pt x="2945942" y="2202533"/>
                  </a:lnTo>
                  <a:lnTo>
                    <a:pt x="2983918" y="2177611"/>
                  </a:lnTo>
                  <a:lnTo>
                    <a:pt x="3021440" y="2152054"/>
                  </a:lnTo>
                  <a:lnTo>
                    <a:pt x="3058502" y="2125870"/>
                  </a:lnTo>
                  <a:lnTo>
                    <a:pt x="3095094" y="2099068"/>
                  </a:lnTo>
                  <a:lnTo>
                    <a:pt x="3131210" y="2071654"/>
                  </a:lnTo>
                  <a:lnTo>
                    <a:pt x="3166841" y="2043638"/>
                  </a:lnTo>
                  <a:lnTo>
                    <a:pt x="3201979" y="2015026"/>
                  </a:lnTo>
                  <a:lnTo>
                    <a:pt x="3236617" y="1985827"/>
                  </a:lnTo>
                  <a:lnTo>
                    <a:pt x="3270746" y="1956049"/>
                  </a:lnTo>
                  <a:lnTo>
                    <a:pt x="3304360" y="1925699"/>
                  </a:lnTo>
                  <a:lnTo>
                    <a:pt x="3337449" y="1894785"/>
                  </a:lnTo>
                  <a:lnTo>
                    <a:pt x="3370006" y="1863316"/>
                  </a:lnTo>
                  <a:lnTo>
                    <a:pt x="3402023" y="1831299"/>
                  </a:lnTo>
                  <a:lnTo>
                    <a:pt x="3433492" y="1798742"/>
                  </a:lnTo>
                  <a:lnTo>
                    <a:pt x="3464406" y="1765653"/>
                  </a:lnTo>
                  <a:lnTo>
                    <a:pt x="3494756" y="1732039"/>
                  </a:lnTo>
                  <a:lnTo>
                    <a:pt x="3524534" y="1697910"/>
                  </a:lnTo>
                  <a:lnTo>
                    <a:pt x="3553733" y="1663272"/>
                  </a:lnTo>
                  <a:lnTo>
                    <a:pt x="3582345" y="1628133"/>
                  </a:lnTo>
                  <a:lnTo>
                    <a:pt x="3610361" y="1592503"/>
                  </a:lnTo>
                  <a:lnTo>
                    <a:pt x="3637775" y="1556387"/>
                  </a:lnTo>
                  <a:lnTo>
                    <a:pt x="3664577" y="1519794"/>
                  </a:lnTo>
                  <a:lnTo>
                    <a:pt x="3690761" y="1482733"/>
                  </a:lnTo>
                  <a:lnTo>
                    <a:pt x="3716318" y="1445211"/>
                  </a:lnTo>
                  <a:lnTo>
                    <a:pt x="3741240" y="1407235"/>
                  </a:lnTo>
                  <a:lnTo>
                    <a:pt x="3765520" y="1368815"/>
                  </a:lnTo>
                  <a:lnTo>
                    <a:pt x="3789149" y="1329957"/>
                  </a:lnTo>
                  <a:lnTo>
                    <a:pt x="3812120" y="1290669"/>
                  </a:lnTo>
                  <a:lnTo>
                    <a:pt x="3834425" y="1250960"/>
                  </a:lnTo>
                  <a:lnTo>
                    <a:pt x="3856055" y="1210837"/>
                  </a:lnTo>
                  <a:lnTo>
                    <a:pt x="3877004" y="1170309"/>
                  </a:lnTo>
                  <a:lnTo>
                    <a:pt x="3897262" y="1129382"/>
                  </a:lnTo>
                  <a:lnTo>
                    <a:pt x="3916823" y="1088066"/>
                  </a:lnTo>
                  <a:lnTo>
                    <a:pt x="3935679" y="1046368"/>
                  </a:lnTo>
                  <a:lnTo>
                    <a:pt x="3953820" y="1004295"/>
                  </a:lnTo>
                  <a:lnTo>
                    <a:pt x="3971240" y="961856"/>
                  </a:lnTo>
                  <a:lnTo>
                    <a:pt x="3987931" y="919059"/>
                  </a:lnTo>
                  <a:lnTo>
                    <a:pt x="4003885" y="875911"/>
                  </a:lnTo>
                  <a:lnTo>
                    <a:pt x="4019093" y="832420"/>
                  </a:lnTo>
                  <a:lnTo>
                    <a:pt x="4033549" y="788595"/>
                  </a:lnTo>
                  <a:lnTo>
                    <a:pt x="4047243" y="744443"/>
                  </a:lnTo>
                  <a:lnTo>
                    <a:pt x="4060169" y="699972"/>
                  </a:lnTo>
                  <a:lnTo>
                    <a:pt x="4072318" y="655190"/>
                  </a:lnTo>
                  <a:lnTo>
                    <a:pt x="4083682" y="610105"/>
                  </a:lnTo>
                  <a:lnTo>
                    <a:pt x="4094254" y="564724"/>
                  </a:lnTo>
                  <a:lnTo>
                    <a:pt x="4104025" y="519056"/>
                  </a:lnTo>
                  <a:lnTo>
                    <a:pt x="4112988" y="473109"/>
                  </a:lnTo>
                  <a:lnTo>
                    <a:pt x="4121135" y="426890"/>
                  </a:lnTo>
                  <a:lnTo>
                    <a:pt x="4128458" y="380407"/>
                  </a:lnTo>
                  <a:lnTo>
                    <a:pt x="4134949" y="333669"/>
                  </a:lnTo>
                  <a:lnTo>
                    <a:pt x="4140600" y="286682"/>
                  </a:lnTo>
                  <a:lnTo>
                    <a:pt x="4145404" y="239456"/>
                  </a:lnTo>
                  <a:lnTo>
                    <a:pt x="4149351" y="191997"/>
                  </a:lnTo>
                  <a:lnTo>
                    <a:pt x="4152435" y="144314"/>
                  </a:lnTo>
                  <a:lnTo>
                    <a:pt x="4154648" y="96415"/>
                  </a:lnTo>
                  <a:lnTo>
                    <a:pt x="4155982" y="48308"/>
                  </a:lnTo>
                  <a:lnTo>
                    <a:pt x="4156428" y="0"/>
                  </a:lnTo>
                  <a:close/>
                </a:path>
              </a:pathLst>
            </a:custGeom>
            <a:solidFill>
              <a:srgbClr val="565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740" y="438730"/>
            <a:ext cx="6911360" cy="104394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91083" y="886149"/>
            <a:ext cx="474980" cy="1120775"/>
            <a:chOff x="691083" y="886149"/>
            <a:chExt cx="474980" cy="1120775"/>
          </a:xfrm>
        </p:grpSpPr>
        <p:sp>
          <p:nvSpPr>
            <p:cNvPr id="7" name="object 7"/>
            <p:cNvSpPr/>
            <p:nvPr/>
          </p:nvSpPr>
          <p:spPr>
            <a:xfrm>
              <a:off x="691083" y="1099039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70554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51333"/>
              <a:ext cx="75327" cy="655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74151"/>
              <a:ext cx="75327" cy="655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86149"/>
              <a:ext cx="75327" cy="655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994231"/>
              <a:ext cx="75327" cy="65505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74580"/>
            <a:ext cx="75327" cy="655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27197"/>
            <a:ext cx="75327" cy="65505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434328" y="4293717"/>
            <a:ext cx="5235575" cy="5235575"/>
            <a:chOff x="7434328" y="4293717"/>
            <a:chExt cx="5235575" cy="5235575"/>
          </a:xfrm>
        </p:grpSpPr>
        <p:sp>
          <p:nvSpPr>
            <p:cNvPr id="16" name="object 16"/>
            <p:cNvSpPr/>
            <p:nvPr/>
          </p:nvSpPr>
          <p:spPr>
            <a:xfrm>
              <a:off x="7434328" y="4293717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EF92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34328" y="6417441"/>
              <a:ext cx="5235575" cy="3112135"/>
            </a:xfrm>
            <a:custGeom>
              <a:avLst/>
              <a:gdLst/>
              <a:ahLst/>
              <a:cxnLst/>
              <a:rect l="l" t="t" r="r" b="b"/>
              <a:pathLst>
                <a:path w="5235575" h="3112134">
                  <a:moveTo>
                    <a:pt x="47035" y="0"/>
                  </a:moveTo>
                  <a:lnTo>
                    <a:pt x="38115" y="48918"/>
                  </a:lnTo>
                  <a:lnTo>
                    <a:pt x="30129" y="97979"/>
                  </a:lnTo>
                  <a:lnTo>
                    <a:pt x="23078" y="147169"/>
                  </a:lnTo>
                  <a:lnTo>
                    <a:pt x="16962" y="196474"/>
                  </a:lnTo>
                  <a:lnTo>
                    <a:pt x="11784" y="245882"/>
                  </a:lnTo>
                  <a:lnTo>
                    <a:pt x="7545" y="295379"/>
                  </a:lnTo>
                  <a:lnTo>
                    <a:pt x="4246" y="344952"/>
                  </a:lnTo>
                  <a:lnTo>
                    <a:pt x="1888" y="394588"/>
                  </a:lnTo>
                  <a:lnTo>
                    <a:pt x="472" y="444273"/>
                  </a:lnTo>
                  <a:lnTo>
                    <a:pt x="0" y="493995"/>
                  </a:lnTo>
                  <a:lnTo>
                    <a:pt x="446" y="542303"/>
                  </a:lnTo>
                  <a:lnTo>
                    <a:pt x="1779" y="590411"/>
                  </a:lnTo>
                  <a:lnTo>
                    <a:pt x="3992" y="638310"/>
                  </a:lnTo>
                  <a:lnTo>
                    <a:pt x="7076" y="685993"/>
                  </a:lnTo>
                  <a:lnTo>
                    <a:pt x="11024" y="733451"/>
                  </a:lnTo>
                  <a:lnTo>
                    <a:pt x="15827" y="780678"/>
                  </a:lnTo>
                  <a:lnTo>
                    <a:pt x="21478" y="827664"/>
                  </a:lnTo>
                  <a:lnTo>
                    <a:pt x="27969" y="874403"/>
                  </a:lnTo>
                  <a:lnTo>
                    <a:pt x="35292" y="920885"/>
                  </a:lnTo>
                  <a:lnTo>
                    <a:pt x="43439" y="967104"/>
                  </a:lnTo>
                  <a:lnTo>
                    <a:pt x="52402" y="1013052"/>
                  </a:lnTo>
                  <a:lnTo>
                    <a:pt x="62174" y="1058720"/>
                  </a:lnTo>
                  <a:lnTo>
                    <a:pt x="72746" y="1104100"/>
                  </a:lnTo>
                  <a:lnTo>
                    <a:pt x="84110" y="1149185"/>
                  </a:lnTo>
                  <a:lnTo>
                    <a:pt x="96259" y="1193968"/>
                  </a:lnTo>
                  <a:lnTo>
                    <a:pt x="109184" y="1238439"/>
                  </a:lnTo>
                  <a:lnTo>
                    <a:pt x="122879" y="1282591"/>
                  </a:lnTo>
                  <a:lnTo>
                    <a:pt x="137334" y="1326416"/>
                  </a:lnTo>
                  <a:lnTo>
                    <a:pt x="152543" y="1369906"/>
                  </a:lnTo>
                  <a:lnTo>
                    <a:pt x="168496" y="1413054"/>
                  </a:lnTo>
                  <a:lnTo>
                    <a:pt x="185187" y="1455852"/>
                  </a:lnTo>
                  <a:lnTo>
                    <a:pt x="202607" y="1498290"/>
                  </a:lnTo>
                  <a:lnTo>
                    <a:pt x="220749" y="1540363"/>
                  </a:lnTo>
                  <a:lnTo>
                    <a:pt x="239604" y="1582062"/>
                  </a:lnTo>
                  <a:lnTo>
                    <a:pt x="259165" y="1623378"/>
                  </a:lnTo>
                  <a:lnTo>
                    <a:pt x="279424" y="1664304"/>
                  </a:lnTo>
                  <a:lnTo>
                    <a:pt x="300372" y="1704833"/>
                  </a:lnTo>
                  <a:lnTo>
                    <a:pt x="322003" y="1744955"/>
                  </a:lnTo>
                  <a:lnTo>
                    <a:pt x="344308" y="1784664"/>
                  </a:lnTo>
                  <a:lnTo>
                    <a:pt x="367278" y="1823952"/>
                  </a:lnTo>
                  <a:lnTo>
                    <a:pt x="390908" y="1862810"/>
                  </a:lnTo>
                  <a:lnTo>
                    <a:pt x="415187" y="1901231"/>
                  </a:lnTo>
                  <a:lnTo>
                    <a:pt x="440110" y="1939206"/>
                  </a:lnTo>
                  <a:lnTo>
                    <a:pt x="465667" y="1976729"/>
                  </a:lnTo>
                  <a:lnTo>
                    <a:pt x="491850" y="2013790"/>
                  </a:lnTo>
                  <a:lnTo>
                    <a:pt x="518653" y="2050382"/>
                  </a:lnTo>
                  <a:lnTo>
                    <a:pt x="546066" y="2086498"/>
                  </a:lnTo>
                  <a:lnTo>
                    <a:pt x="574083" y="2122129"/>
                  </a:lnTo>
                  <a:lnTo>
                    <a:pt x="602694" y="2157267"/>
                  </a:lnTo>
                  <a:lnTo>
                    <a:pt x="631893" y="2191905"/>
                  </a:lnTo>
                  <a:lnTo>
                    <a:pt x="661672" y="2226035"/>
                  </a:lnTo>
                  <a:lnTo>
                    <a:pt x="692022" y="2259648"/>
                  </a:lnTo>
                  <a:lnTo>
                    <a:pt x="722935" y="2292737"/>
                  </a:lnTo>
                  <a:lnTo>
                    <a:pt x="754405" y="2325294"/>
                  </a:lnTo>
                  <a:lnTo>
                    <a:pt x="786422" y="2357311"/>
                  </a:lnTo>
                  <a:lnTo>
                    <a:pt x="818979" y="2388780"/>
                  </a:lnTo>
                  <a:lnTo>
                    <a:pt x="852068" y="2419694"/>
                  </a:lnTo>
                  <a:lnTo>
                    <a:pt x="885681" y="2450044"/>
                  </a:lnTo>
                  <a:lnTo>
                    <a:pt x="919811" y="2479822"/>
                  </a:lnTo>
                  <a:lnTo>
                    <a:pt x="954448" y="2509021"/>
                  </a:lnTo>
                  <a:lnTo>
                    <a:pt x="989587" y="2537633"/>
                  </a:lnTo>
                  <a:lnTo>
                    <a:pt x="1025218" y="2565650"/>
                  </a:lnTo>
                  <a:lnTo>
                    <a:pt x="1061333" y="2593063"/>
                  </a:lnTo>
                  <a:lnTo>
                    <a:pt x="1097926" y="2619866"/>
                  </a:lnTo>
                  <a:lnTo>
                    <a:pt x="1134987" y="2646049"/>
                  </a:lnTo>
                  <a:lnTo>
                    <a:pt x="1172510" y="2671606"/>
                  </a:lnTo>
                  <a:lnTo>
                    <a:pt x="1210485" y="2696528"/>
                  </a:lnTo>
                  <a:lnTo>
                    <a:pt x="1248906" y="2720808"/>
                  </a:lnTo>
                  <a:lnTo>
                    <a:pt x="1287764" y="2744437"/>
                  </a:lnTo>
                  <a:lnTo>
                    <a:pt x="1327051" y="2767408"/>
                  </a:lnTo>
                  <a:lnTo>
                    <a:pt x="1366760" y="2789713"/>
                  </a:lnTo>
                  <a:lnTo>
                    <a:pt x="1406883" y="2811343"/>
                  </a:lnTo>
                  <a:lnTo>
                    <a:pt x="1447412" y="2832292"/>
                  </a:lnTo>
                  <a:lnTo>
                    <a:pt x="1488338" y="2852551"/>
                  </a:lnTo>
                  <a:lnTo>
                    <a:pt x="1529654" y="2872112"/>
                  </a:lnTo>
                  <a:lnTo>
                    <a:pt x="1571353" y="2890967"/>
                  </a:lnTo>
                  <a:lnTo>
                    <a:pt x="1613425" y="2909109"/>
                  </a:lnTo>
                  <a:lnTo>
                    <a:pt x="1655864" y="2926529"/>
                  </a:lnTo>
                  <a:lnTo>
                    <a:pt x="1698662" y="2943220"/>
                  </a:lnTo>
                  <a:lnTo>
                    <a:pt x="1741809" y="2959173"/>
                  </a:lnTo>
                  <a:lnTo>
                    <a:pt x="1785300" y="2974382"/>
                  </a:lnTo>
                  <a:lnTo>
                    <a:pt x="1829125" y="2988837"/>
                  </a:lnTo>
                  <a:lnTo>
                    <a:pt x="1873277" y="3002531"/>
                  </a:lnTo>
                  <a:lnTo>
                    <a:pt x="1917748" y="3015457"/>
                  </a:lnTo>
                  <a:lnTo>
                    <a:pt x="1962530" y="3027606"/>
                  </a:lnTo>
                  <a:lnTo>
                    <a:pt x="2007616" y="3038970"/>
                  </a:lnTo>
                  <a:lnTo>
                    <a:pt x="2052996" y="3049542"/>
                  </a:lnTo>
                  <a:lnTo>
                    <a:pt x="2098664" y="3059314"/>
                  </a:lnTo>
                  <a:lnTo>
                    <a:pt x="2144611" y="3068277"/>
                  </a:lnTo>
                  <a:lnTo>
                    <a:pt x="2190830" y="3076424"/>
                  </a:lnTo>
                  <a:lnTo>
                    <a:pt x="2237313" y="3083747"/>
                  </a:lnTo>
                  <a:lnTo>
                    <a:pt x="2284052" y="3090238"/>
                  </a:lnTo>
                  <a:lnTo>
                    <a:pt x="2331038" y="3095889"/>
                  </a:lnTo>
                  <a:lnTo>
                    <a:pt x="2378264" y="3100692"/>
                  </a:lnTo>
                  <a:lnTo>
                    <a:pt x="2425723" y="3104640"/>
                  </a:lnTo>
                  <a:lnTo>
                    <a:pt x="2473406" y="3107724"/>
                  </a:lnTo>
                  <a:lnTo>
                    <a:pt x="2521305" y="3109937"/>
                  </a:lnTo>
                  <a:lnTo>
                    <a:pt x="2569413" y="3111270"/>
                  </a:lnTo>
                  <a:lnTo>
                    <a:pt x="2617721" y="3111716"/>
                  </a:lnTo>
                  <a:lnTo>
                    <a:pt x="2666029" y="3111270"/>
                  </a:lnTo>
                  <a:lnTo>
                    <a:pt x="2714137" y="3109937"/>
                  </a:lnTo>
                  <a:lnTo>
                    <a:pt x="2762036" y="3107724"/>
                  </a:lnTo>
                  <a:lnTo>
                    <a:pt x="2809719" y="3104640"/>
                  </a:lnTo>
                  <a:lnTo>
                    <a:pt x="2857177" y="3100692"/>
                  </a:lnTo>
                  <a:lnTo>
                    <a:pt x="2904404" y="3095889"/>
                  </a:lnTo>
                  <a:lnTo>
                    <a:pt x="2951390" y="3090238"/>
                  </a:lnTo>
                  <a:lnTo>
                    <a:pt x="2998129" y="3083747"/>
                  </a:lnTo>
                  <a:lnTo>
                    <a:pt x="3044611" y="3076424"/>
                  </a:lnTo>
                  <a:lnTo>
                    <a:pt x="3090830" y="3068277"/>
                  </a:lnTo>
                  <a:lnTo>
                    <a:pt x="3136778" y="3059314"/>
                  </a:lnTo>
                  <a:lnTo>
                    <a:pt x="3182446" y="3049542"/>
                  </a:lnTo>
                  <a:lnTo>
                    <a:pt x="3227826" y="3038970"/>
                  </a:lnTo>
                  <a:lnTo>
                    <a:pt x="3272911" y="3027606"/>
                  </a:lnTo>
                  <a:lnTo>
                    <a:pt x="3317693" y="3015457"/>
                  </a:lnTo>
                  <a:lnTo>
                    <a:pt x="3362164" y="3002531"/>
                  </a:lnTo>
                  <a:lnTo>
                    <a:pt x="3406317" y="2988837"/>
                  </a:lnTo>
                  <a:lnTo>
                    <a:pt x="3450142" y="2974382"/>
                  </a:lnTo>
                  <a:lnTo>
                    <a:pt x="3493632" y="2959173"/>
                  </a:lnTo>
                  <a:lnTo>
                    <a:pt x="3536780" y="2943220"/>
                  </a:lnTo>
                  <a:lnTo>
                    <a:pt x="3579577" y="2926529"/>
                  </a:lnTo>
                  <a:lnTo>
                    <a:pt x="3622016" y="2909109"/>
                  </a:lnTo>
                  <a:lnTo>
                    <a:pt x="3664089" y="2890967"/>
                  </a:lnTo>
                  <a:lnTo>
                    <a:pt x="3705787" y="2872112"/>
                  </a:lnTo>
                  <a:lnTo>
                    <a:pt x="3747104" y="2852551"/>
                  </a:lnTo>
                  <a:lnTo>
                    <a:pt x="3788030" y="2832292"/>
                  </a:lnTo>
                  <a:lnTo>
                    <a:pt x="3828559" y="2811343"/>
                  </a:lnTo>
                  <a:lnTo>
                    <a:pt x="3868681" y="2789713"/>
                  </a:lnTo>
                  <a:lnTo>
                    <a:pt x="3908390" y="2767408"/>
                  </a:lnTo>
                  <a:lnTo>
                    <a:pt x="3947678" y="2744437"/>
                  </a:lnTo>
                  <a:lnTo>
                    <a:pt x="3986536" y="2720808"/>
                  </a:lnTo>
                  <a:lnTo>
                    <a:pt x="4024957" y="2696528"/>
                  </a:lnTo>
                  <a:lnTo>
                    <a:pt x="4062932" y="2671606"/>
                  </a:lnTo>
                  <a:lnTo>
                    <a:pt x="4100454" y="2646049"/>
                  </a:lnTo>
                  <a:lnTo>
                    <a:pt x="4137516" y="2619866"/>
                  </a:lnTo>
                  <a:lnTo>
                    <a:pt x="4174108" y="2593063"/>
                  </a:lnTo>
                  <a:lnTo>
                    <a:pt x="4210224" y="2565650"/>
                  </a:lnTo>
                  <a:lnTo>
                    <a:pt x="4245855" y="2537633"/>
                  </a:lnTo>
                  <a:lnTo>
                    <a:pt x="4280993" y="2509021"/>
                  </a:lnTo>
                  <a:lnTo>
                    <a:pt x="4315631" y="2479822"/>
                  </a:lnTo>
                  <a:lnTo>
                    <a:pt x="4349761" y="2450044"/>
                  </a:lnTo>
                  <a:lnTo>
                    <a:pt x="4383374" y="2419694"/>
                  </a:lnTo>
                  <a:lnTo>
                    <a:pt x="4416463" y="2388780"/>
                  </a:lnTo>
                  <a:lnTo>
                    <a:pt x="4449020" y="2357311"/>
                  </a:lnTo>
                  <a:lnTo>
                    <a:pt x="4481037" y="2325294"/>
                  </a:lnTo>
                  <a:lnTo>
                    <a:pt x="4512506" y="2292737"/>
                  </a:lnTo>
                  <a:lnTo>
                    <a:pt x="4543420" y="2259648"/>
                  </a:lnTo>
                  <a:lnTo>
                    <a:pt x="4573770" y="2226035"/>
                  </a:lnTo>
                  <a:lnTo>
                    <a:pt x="4603548" y="2191905"/>
                  </a:lnTo>
                  <a:lnTo>
                    <a:pt x="4632747" y="2157267"/>
                  </a:lnTo>
                  <a:lnTo>
                    <a:pt x="4661359" y="2122129"/>
                  </a:lnTo>
                  <a:lnTo>
                    <a:pt x="4689376" y="2086498"/>
                  </a:lnTo>
                  <a:lnTo>
                    <a:pt x="4716789" y="2050382"/>
                  </a:lnTo>
                  <a:lnTo>
                    <a:pt x="4743592" y="2013790"/>
                  </a:lnTo>
                  <a:lnTo>
                    <a:pt x="4769775" y="1976729"/>
                  </a:lnTo>
                  <a:lnTo>
                    <a:pt x="4795332" y="1939206"/>
                  </a:lnTo>
                  <a:lnTo>
                    <a:pt x="4820254" y="1901231"/>
                  </a:lnTo>
                  <a:lnTo>
                    <a:pt x="4844534" y="1862810"/>
                  </a:lnTo>
                  <a:lnTo>
                    <a:pt x="4868163" y="1823952"/>
                  </a:lnTo>
                  <a:lnTo>
                    <a:pt x="4891134" y="1784664"/>
                  </a:lnTo>
                  <a:lnTo>
                    <a:pt x="4913439" y="1744955"/>
                  </a:lnTo>
                  <a:lnTo>
                    <a:pt x="4935069" y="1704833"/>
                  </a:lnTo>
                  <a:lnTo>
                    <a:pt x="4956018" y="1664304"/>
                  </a:lnTo>
                  <a:lnTo>
                    <a:pt x="4976277" y="1623378"/>
                  </a:lnTo>
                  <a:lnTo>
                    <a:pt x="4995838" y="1582062"/>
                  </a:lnTo>
                  <a:lnTo>
                    <a:pt x="5014693" y="1540363"/>
                  </a:lnTo>
                  <a:lnTo>
                    <a:pt x="5032834" y="1498290"/>
                  </a:lnTo>
                  <a:lnTo>
                    <a:pt x="5050255" y="1455852"/>
                  </a:lnTo>
                  <a:lnTo>
                    <a:pt x="5066945" y="1413054"/>
                  </a:lnTo>
                  <a:lnTo>
                    <a:pt x="5082899" y="1369906"/>
                  </a:lnTo>
                  <a:lnTo>
                    <a:pt x="5098107" y="1326416"/>
                  </a:lnTo>
                  <a:lnTo>
                    <a:pt x="5112563" y="1282591"/>
                  </a:lnTo>
                  <a:lnTo>
                    <a:pt x="5126257" y="1238439"/>
                  </a:lnTo>
                  <a:lnTo>
                    <a:pt x="5139183" y="1193968"/>
                  </a:lnTo>
                  <a:lnTo>
                    <a:pt x="5151332" y="1149185"/>
                  </a:lnTo>
                  <a:lnTo>
                    <a:pt x="5162696" y="1104100"/>
                  </a:lnTo>
                  <a:lnTo>
                    <a:pt x="5173268" y="1058720"/>
                  </a:lnTo>
                  <a:lnTo>
                    <a:pt x="5183039" y="1013052"/>
                  </a:lnTo>
                  <a:lnTo>
                    <a:pt x="5192003" y="967104"/>
                  </a:lnTo>
                  <a:lnTo>
                    <a:pt x="5200150" y="920885"/>
                  </a:lnTo>
                  <a:lnTo>
                    <a:pt x="5207472" y="874403"/>
                  </a:lnTo>
                  <a:lnTo>
                    <a:pt x="5213963" y="827664"/>
                  </a:lnTo>
                  <a:lnTo>
                    <a:pt x="5219615" y="780678"/>
                  </a:lnTo>
                  <a:lnTo>
                    <a:pt x="5224418" y="733451"/>
                  </a:lnTo>
                  <a:lnTo>
                    <a:pt x="5228366" y="685993"/>
                  </a:lnTo>
                  <a:lnTo>
                    <a:pt x="5231450" y="638310"/>
                  </a:lnTo>
                  <a:lnTo>
                    <a:pt x="5233663" y="590411"/>
                  </a:lnTo>
                  <a:lnTo>
                    <a:pt x="5234996" y="542303"/>
                  </a:lnTo>
                  <a:lnTo>
                    <a:pt x="5235442" y="493995"/>
                  </a:lnTo>
                  <a:lnTo>
                    <a:pt x="2617721" y="493995"/>
                  </a:lnTo>
                  <a:lnTo>
                    <a:pt x="47035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872058" y="1058684"/>
            <a:ext cx="12727305" cy="267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1" spc="-50" dirty="0">
                <a:solidFill>
                  <a:srgbClr val="FFFFFF"/>
                </a:solidFill>
                <a:latin typeface="Arial"/>
                <a:cs typeface="Arial"/>
              </a:rPr>
              <a:t>OVERAL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70" dirty="0">
                <a:solidFill>
                  <a:srgbClr val="FFFFFF"/>
                </a:solidFill>
                <a:latin typeface="Arial"/>
                <a:cs typeface="Arial"/>
              </a:rPr>
              <a:t>CHEMIE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10" dirty="0">
                <a:solidFill>
                  <a:srgbClr val="FFFFFF"/>
                </a:solidFill>
                <a:latin typeface="Arial"/>
                <a:cs typeface="Arial"/>
              </a:rPr>
              <a:t>SCIENCES</a:t>
            </a:r>
            <a:endParaRPr sz="5750">
              <a:latin typeface="Arial"/>
              <a:cs typeface="Arial"/>
            </a:endParaRPr>
          </a:p>
          <a:p>
            <a:pPr marL="12700" marR="5080">
              <a:lnSpc>
                <a:spcPct val="117300"/>
              </a:lnSpc>
              <a:spcBef>
                <a:spcPts val="2400"/>
              </a:spcBef>
            </a:pP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Hoeveel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producten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dagelijks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leven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heeft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link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5" dirty="0">
                <a:solidFill>
                  <a:srgbClr val="FFFFFF"/>
                </a:solidFill>
                <a:latin typeface="Arial"/>
                <a:cs typeface="Arial"/>
              </a:rPr>
              <a:t>chemie?</a:t>
            </a:r>
            <a:endParaRPr sz="4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65415" y="7487294"/>
            <a:ext cx="15341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35%</a:t>
            </a:r>
            <a:endParaRPr sz="5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226553" y="6967866"/>
            <a:ext cx="316865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350" b="1" spc="5" dirty="0">
                <a:solidFill>
                  <a:srgbClr val="FFFFFF"/>
                </a:solidFill>
                <a:latin typeface="Arial"/>
                <a:cs typeface="Arial"/>
              </a:rPr>
              <a:t>95%</a:t>
            </a:r>
            <a:endParaRPr sz="12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99277" y="7487294"/>
            <a:ext cx="15341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53%</a:t>
            </a:r>
            <a:endParaRPr sz="5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84758" y="1811878"/>
            <a:ext cx="4298950" cy="2324735"/>
            <a:chOff x="1884758" y="1811878"/>
            <a:chExt cx="4298950" cy="2324735"/>
          </a:xfrm>
        </p:grpSpPr>
        <p:sp>
          <p:nvSpPr>
            <p:cNvPr id="3" name="object 3"/>
            <p:cNvSpPr/>
            <p:nvPr/>
          </p:nvSpPr>
          <p:spPr>
            <a:xfrm>
              <a:off x="1884758" y="2054718"/>
              <a:ext cx="4244975" cy="1111885"/>
            </a:xfrm>
            <a:custGeom>
              <a:avLst/>
              <a:gdLst/>
              <a:ahLst/>
              <a:cxnLst/>
              <a:rect l="l" t="t" r="r" b="b"/>
              <a:pathLst>
                <a:path w="4244975" h="1111885">
                  <a:moveTo>
                    <a:pt x="218831" y="734218"/>
                  </a:moveTo>
                  <a:lnTo>
                    <a:pt x="0" y="813849"/>
                  </a:lnTo>
                  <a:lnTo>
                    <a:pt x="11582" y="859256"/>
                  </a:lnTo>
                  <a:lnTo>
                    <a:pt x="28404" y="900709"/>
                  </a:lnTo>
                  <a:lnTo>
                    <a:pt x="50065" y="938265"/>
                  </a:lnTo>
                  <a:lnTo>
                    <a:pt x="76165" y="971980"/>
                  </a:lnTo>
                  <a:lnTo>
                    <a:pt x="106303" y="1001908"/>
                  </a:lnTo>
                  <a:lnTo>
                    <a:pt x="140079" y="1028107"/>
                  </a:lnTo>
                  <a:lnTo>
                    <a:pt x="177093" y="1050632"/>
                  </a:lnTo>
                  <a:lnTo>
                    <a:pt x="216945" y="1069538"/>
                  </a:lnTo>
                  <a:lnTo>
                    <a:pt x="259233" y="1084881"/>
                  </a:lnTo>
                  <a:lnTo>
                    <a:pt x="303558" y="1096718"/>
                  </a:lnTo>
                  <a:lnTo>
                    <a:pt x="349520" y="1105104"/>
                  </a:lnTo>
                  <a:lnTo>
                    <a:pt x="396717" y="1110095"/>
                  </a:lnTo>
                  <a:lnTo>
                    <a:pt x="444750" y="1111746"/>
                  </a:lnTo>
                  <a:lnTo>
                    <a:pt x="504462" y="1109552"/>
                  </a:lnTo>
                  <a:lnTo>
                    <a:pt x="559994" y="1103110"/>
                  </a:lnTo>
                  <a:lnTo>
                    <a:pt x="611308" y="1092632"/>
                  </a:lnTo>
                  <a:lnTo>
                    <a:pt x="658364" y="1078329"/>
                  </a:lnTo>
                  <a:lnTo>
                    <a:pt x="701123" y="1060412"/>
                  </a:lnTo>
                  <a:lnTo>
                    <a:pt x="739547" y="1039092"/>
                  </a:lnTo>
                  <a:lnTo>
                    <a:pt x="773596" y="1014581"/>
                  </a:lnTo>
                  <a:lnTo>
                    <a:pt x="803232" y="987090"/>
                  </a:lnTo>
                  <a:lnTo>
                    <a:pt x="828416" y="956829"/>
                  </a:lnTo>
                  <a:lnTo>
                    <a:pt x="845072" y="930411"/>
                  </a:lnTo>
                  <a:lnTo>
                    <a:pt x="453672" y="930411"/>
                  </a:lnTo>
                  <a:lnTo>
                    <a:pt x="407734" y="927772"/>
                  </a:lnTo>
                  <a:lnTo>
                    <a:pt x="364305" y="919612"/>
                  </a:lnTo>
                  <a:lnTo>
                    <a:pt x="324499" y="905565"/>
                  </a:lnTo>
                  <a:lnTo>
                    <a:pt x="289430" y="885264"/>
                  </a:lnTo>
                  <a:lnTo>
                    <a:pt x="260215" y="858345"/>
                  </a:lnTo>
                  <a:lnTo>
                    <a:pt x="237967" y="824442"/>
                  </a:lnTo>
                  <a:lnTo>
                    <a:pt x="223800" y="783188"/>
                  </a:lnTo>
                  <a:lnTo>
                    <a:pt x="218831" y="734218"/>
                  </a:lnTo>
                  <a:close/>
                </a:path>
                <a:path w="4244975" h="1111885">
                  <a:moveTo>
                    <a:pt x="425432" y="0"/>
                  </a:moveTo>
                  <a:lnTo>
                    <a:pt x="381045" y="1851"/>
                  </a:lnTo>
                  <a:lnTo>
                    <a:pt x="336782" y="7420"/>
                  </a:lnTo>
                  <a:lnTo>
                    <a:pt x="293237" y="16732"/>
                  </a:lnTo>
                  <a:lnTo>
                    <a:pt x="251007" y="29811"/>
                  </a:lnTo>
                  <a:lnTo>
                    <a:pt x="210690" y="46681"/>
                  </a:lnTo>
                  <a:lnTo>
                    <a:pt x="172882" y="67366"/>
                  </a:lnTo>
                  <a:lnTo>
                    <a:pt x="138179" y="91892"/>
                  </a:lnTo>
                  <a:lnTo>
                    <a:pt x="107178" y="120281"/>
                  </a:lnTo>
                  <a:lnTo>
                    <a:pt x="80475" y="152558"/>
                  </a:lnTo>
                  <a:lnTo>
                    <a:pt x="58668" y="188749"/>
                  </a:lnTo>
                  <a:lnTo>
                    <a:pt x="42353" y="228875"/>
                  </a:lnTo>
                  <a:lnTo>
                    <a:pt x="32126" y="272963"/>
                  </a:lnTo>
                  <a:lnTo>
                    <a:pt x="28585" y="321037"/>
                  </a:lnTo>
                  <a:lnTo>
                    <a:pt x="33196" y="376759"/>
                  </a:lnTo>
                  <a:lnTo>
                    <a:pt x="46386" y="424900"/>
                  </a:lnTo>
                  <a:lnTo>
                    <a:pt x="67192" y="466174"/>
                  </a:lnTo>
                  <a:lnTo>
                    <a:pt x="94650" y="501294"/>
                  </a:lnTo>
                  <a:lnTo>
                    <a:pt x="127798" y="530974"/>
                  </a:lnTo>
                  <a:lnTo>
                    <a:pt x="165672" y="555928"/>
                  </a:lnTo>
                  <a:lnTo>
                    <a:pt x="207308" y="576868"/>
                  </a:lnTo>
                  <a:lnTo>
                    <a:pt x="251745" y="594509"/>
                  </a:lnTo>
                  <a:lnTo>
                    <a:pt x="298017" y="609563"/>
                  </a:lnTo>
                  <a:lnTo>
                    <a:pt x="345162" y="622745"/>
                  </a:lnTo>
                  <a:lnTo>
                    <a:pt x="447865" y="648479"/>
                  </a:lnTo>
                  <a:lnTo>
                    <a:pt x="496214" y="661284"/>
                  </a:lnTo>
                  <a:lnTo>
                    <a:pt x="540783" y="675337"/>
                  </a:lnTo>
                  <a:lnTo>
                    <a:pt x="580239" y="691604"/>
                  </a:lnTo>
                  <a:lnTo>
                    <a:pt x="613249" y="711050"/>
                  </a:lnTo>
                  <a:lnTo>
                    <a:pt x="654594" y="763348"/>
                  </a:lnTo>
                  <a:lnTo>
                    <a:pt x="660262" y="798132"/>
                  </a:lnTo>
                  <a:lnTo>
                    <a:pt x="650636" y="845608"/>
                  </a:lnTo>
                  <a:lnTo>
                    <a:pt x="624867" y="880653"/>
                  </a:lnTo>
                  <a:lnTo>
                    <a:pt x="587622" y="904963"/>
                  </a:lnTo>
                  <a:lnTo>
                    <a:pt x="543564" y="920230"/>
                  </a:lnTo>
                  <a:lnTo>
                    <a:pt x="497359" y="928148"/>
                  </a:lnTo>
                  <a:lnTo>
                    <a:pt x="453672" y="930411"/>
                  </a:lnTo>
                  <a:lnTo>
                    <a:pt x="845072" y="930411"/>
                  </a:lnTo>
                  <a:lnTo>
                    <a:pt x="865269" y="888845"/>
                  </a:lnTo>
                  <a:lnTo>
                    <a:pt x="876861" y="851543"/>
                  </a:lnTo>
                  <a:lnTo>
                    <a:pt x="883845" y="812318"/>
                  </a:lnTo>
                  <a:lnTo>
                    <a:pt x="886182" y="771379"/>
                  </a:lnTo>
                  <a:lnTo>
                    <a:pt x="880585" y="710347"/>
                  </a:lnTo>
                  <a:lnTo>
                    <a:pt x="864991" y="658091"/>
                  </a:lnTo>
                  <a:lnTo>
                    <a:pt x="841196" y="613882"/>
                  </a:lnTo>
                  <a:lnTo>
                    <a:pt x="810996" y="576989"/>
                  </a:lnTo>
                  <a:lnTo>
                    <a:pt x="776186" y="546681"/>
                  </a:lnTo>
                  <a:lnTo>
                    <a:pt x="738562" y="522229"/>
                  </a:lnTo>
                  <a:lnTo>
                    <a:pt x="699920" y="502901"/>
                  </a:lnTo>
                  <a:lnTo>
                    <a:pt x="662055" y="487969"/>
                  </a:lnTo>
                  <a:lnTo>
                    <a:pt x="595840" y="468367"/>
                  </a:lnTo>
                  <a:lnTo>
                    <a:pt x="481098" y="439064"/>
                  </a:lnTo>
                  <a:lnTo>
                    <a:pt x="409383" y="419810"/>
                  </a:lnTo>
                  <a:lnTo>
                    <a:pt x="354005" y="402959"/>
                  </a:lnTo>
                  <a:lnTo>
                    <a:pt x="313031" y="386996"/>
                  </a:lnTo>
                  <a:lnTo>
                    <a:pt x="266559" y="351672"/>
                  </a:lnTo>
                  <a:lnTo>
                    <a:pt x="254505" y="301718"/>
                  </a:lnTo>
                  <a:lnTo>
                    <a:pt x="264064" y="254953"/>
                  </a:lnTo>
                  <a:lnTo>
                    <a:pt x="289603" y="220817"/>
                  </a:lnTo>
                  <a:lnTo>
                    <a:pt x="326414" y="198025"/>
                  </a:lnTo>
                  <a:lnTo>
                    <a:pt x="369790" y="185293"/>
                  </a:lnTo>
                  <a:lnTo>
                    <a:pt x="415024" y="181334"/>
                  </a:lnTo>
                  <a:lnTo>
                    <a:pt x="812168" y="181334"/>
                  </a:lnTo>
                  <a:lnTo>
                    <a:pt x="807402" y="171451"/>
                  </a:lnTo>
                  <a:lnTo>
                    <a:pt x="780833" y="133759"/>
                  </a:lnTo>
                  <a:lnTo>
                    <a:pt x="748952" y="101101"/>
                  </a:lnTo>
                  <a:lnTo>
                    <a:pt x="712335" y="73317"/>
                  </a:lnTo>
                  <a:lnTo>
                    <a:pt x="671557" y="50247"/>
                  </a:lnTo>
                  <a:lnTo>
                    <a:pt x="627196" y="31731"/>
                  </a:lnTo>
                  <a:lnTo>
                    <a:pt x="579826" y="17608"/>
                  </a:lnTo>
                  <a:lnTo>
                    <a:pt x="530025" y="7719"/>
                  </a:lnTo>
                  <a:lnTo>
                    <a:pt x="478368" y="1903"/>
                  </a:lnTo>
                  <a:lnTo>
                    <a:pt x="425432" y="0"/>
                  </a:lnTo>
                  <a:close/>
                </a:path>
                <a:path w="4244975" h="1111885">
                  <a:moveTo>
                    <a:pt x="812168" y="181334"/>
                  </a:moveTo>
                  <a:lnTo>
                    <a:pt x="415024" y="181334"/>
                  </a:lnTo>
                  <a:lnTo>
                    <a:pt x="461342" y="183517"/>
                  </a:lnTo>
                  <a:lnTo>
                    <a:pt x="504021" y="190795"/>
                  </a:lnTo>
                  <a:lnTo>
                    <a:pt x="541968" y="204260"/>
                  </a:lnTo>
                  <a:lnTo>
                    <a:pt x="574091" y="225005"/>
                  </a:lnTo>
                  <a:lnTo>
                    <a:pt x="599298" y="254124"/>
                  </a:lnTo>
                  <a:lnTo>
                    <a:pt x="616498" y="292709"/>
                  </a:lnTo>
                  <a:lnTo>
                    <a:pt x="624598" y="341853"/>
                  </a:lnTo>
                  <a:lnTo>
                    <a:pt x="842298" y="262578"/>
                  </a:lnTo>
                  <a:lnTo>
                    <a:pt x="828083" y="214337"/>
                  </a:lnTo>
                  <a:lnTo>
                    <a:pt x="812168" y="181334"/>
                  </a:lnTo>
                  <a:close/>
                </a:path>
                <a:path w="4244975" h="1111885">
                  <a:moveTo>
                    <a:pt x="1559596" y="221448"/>
                  </a:moveTo>
                  <a:lnTo>
                    <a:pt x="1326242" y="221448"/>
                  </a:lnTo>
                  <a:lnTo>
                    <a:pt x="1326242" y="1086480"/>
                  </a:lnTo>
                  <a:lnTo>
                    <a:pt x="1559596" y="1086480"/>
                  </a:lnTo>
                  <a:lnTo>
                    <a:pt x="1559596" y="221448"/>
                  </a:lnTo>
                  <a:close/>
                </a:path>
                <a:path w="4244975" h="1111885">
                  <a:moveTo>
                    <a:pt x="1877670" y="25276"/>
                  </a:moveTo>
                  <a:lnTo>
                    <a:pt x="1008189" y="25276"/>
                  </a:lnTo>
                  <a:lnTo>
                    <a:pt x="1008189" y="221448"/>
                  </a:lnTo>
                  <a:lnTo>
                    <a:pt x="1877670" y="221448"/>
                  </a:lnTo>
                  <a:lnTo>
                    <a:pt x="1877670" y="25276"/>
                  </a:lnTo>
                  <a:close/>
                </a:path>
                <a:path w="4244975" h="1111885">
                  <a:moveTo>
                    <a:pt x="3430471" y="25276"/>
                  </a:moveTo>
                  <a:lnTo>
                    <a:pt x="3101989" y="25276"/>
                  </a:lnTo>
                  <a:lnTo>
                    <a:pt x="3101989" y="1086480"/>
                  </a:lnTo>
                  <a:lnTo>
                    <a:pt x="3320485" y="1086480"/>
                  </a:lnTo>
                  <a:lnTo>
                    <a:pt x="3320485" y="341853"/>
                  </a:lnTo>
                  <a:lnTo>
                    <a:pt x="3538153" y="341853"/>
                  </a:lnTo>
                  <a:lnTo>
                    <a:pt x="3430471" y="25276"/>
                  </a:lnTo>
                  <a:close/>
                </a:path>
                <a:path w="4244975" h="1111885">
                  <a:moveTo>
                    <a:pt x="3538153" y="341853"/>
                  </a:moveTo>
                  <a:lnTo>
                    <a:pt x="3323459" y="341853"/>
                  </a:lnTo>
                  <a:lnTo>
                    <a:pt x="3583555" y="1086480"/>
                  </a:lnTo>
                  <a:lnTo>
                    <a:pt x="3763414" y="1086480"/>
                  </a:lnTo>
                  <a:lnTo>
                    <a:pt x="3878033" y="755034"/>
                  </a:lnTo>
                  <a:lnTo>
                    <a:pt x="3678694" y="755034"/>
                  </a:lnTo>
                  <a:lnTo>
                    <a:pt x="3538153" y="341853"/>
                  </a:lnTo>
                  <a:close/>
                </a:path>
                <a:path w="4244975" h="1111885">
                  <a:moveTo>
                    <a:pt x="4244959" y="334419"/>
                  </a:moveTo>
                  <a:lnTo>
                    <a:pt x="4026474" y="334419"/>
                  </a:lnTo>
                  <a:lnTo>
                    <a:pt x="4026474" y="1086480"/>
                  </a:lnTo>
                  <a:lnTo>
                    <a:pt x="4244959" y="1086480"/>
                  </a:lnTo>
                  <a:lnTo>
                    <a:pt x="4244959" y="334419"/>
                  </a:lnTo>
                  <a:close/>
                </a:path>
                <a:path w="4244975" h="1111885">
                  <a:moveTo>
                    <a:pt x="4244959" y="25276"/>
                  </a:moveTo>
                  <a:lnTo>
                    <a:pt x="3916498" y="25276"/>
                  </a:lnTo>
                  <a:lnTo>
                    <a:pt x="3681668" y="755034"/>
                  </a:lnTo>
                  <a:lnTo>
                    <a:pt x="3878033" y="755034"/>
                  </a:lnTo>
                  <a:lnTo>
                    <a:pt x="4023490" y="334419"/>
                  </a:lnTo>
                  <a:lnTo>
                    <a:pt x="4244959" y="334419"/>
                  </a:lnTo>
                  <a:lnTo>
                    <a:pt x="4244959" y="25276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54170" y="1811889"/>
              <a:ext cx="737235" cy="1597660"/>
            </a:xfrm>
            <a:custGeom>
              <a:avLst/>
              <a:gdLst/>
              <a:ahLst/>
              <a:cxnLst/>
              <a:rect l="l" t="t" r="r" b="b"/>
              <a:pathLst>
                <a:path w="737235" h="1597660">
                  <a:moveTo>
                    <a:pt x="736231" y="685939"/>
                  </a:moveTo>
                  <a:lnTo>
                    <a:pt x="0" y="685939"/>
                  </a:lnTo>
                  <a:lnTo>
                    <a:pt x="0" y="911453"/>
                  </a:lnTo>
                  <a:lnTo>
                    <a:pt x="736231" y="911453"/>
                  </a:lnTo>
                  <a:lnTo>
                    <a:pt x="736231" y="685939"/>
                  </a:lnTo>
                  <a:close/>
                </a:path>
                <a:path w="737235" h="1597660">
                  <a:moveTo>
                    <a:pt x="736625" y="1371930"/>
                  </a:moveTo>
                  <a:lnTo>
                    <a:pt x="0" y="1103807"/>
                  </a:lnTo>
                  <a:lnTo>
                    <a:pt x="0" y="1329334"/>
                  </a:lnTo>
                  <a:lnTo>
                    <a:pt x="736625" y="1597444"/>
                  </a:lnTo>
                  <a:lnTo>
                    <a:pt x="736625" y="1371930"/>
                  </a:lnTo>
                  <a:close/>
                </a:path>
                <a:path w="737235" h="1597660">
                  <a:moveTo>
                    <a:pt x="736638" y="225501"/>
                  </a:moveTo>
                  <a:lnTo>
                    <a:pt x="736612" y="0"/>
                  </a:lnTo>
                  <a:lnTo>
                    <a:pt x="0" y="268097"/>
                  </a:lnTo>
                  <a:lnTo>
                    <a:pt x="0" y="493610"/>
                  </a:lnTo>
                  <a:lnTo>
                    <a:pt x="736638" y="225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98020" y="3431975"/>
              <a:ext cx="4285615" cy="704850"/>
            </a:xfrm>
            <a:custGeom>
              <a:avLst/>
              <a:gdLst/>
              <a:ahLst/>
              <a:cxnLst/>
              <a:rect l="l" t="t" r="r" b="b"/>
              <a:pathLst>
                <a:path w="4285615" h="704850">
                  <a:moveTo>
                    <a:pt x="223113" y="282546"/>
                  </a:moveTo>
                  <a:lnTo>
                    <a:pt x="83568" y="282546"/>
                  </a:lnTo>
                  <a:lnTo>
                    <a:pt x="83568" y="690889"/>
                  </a:lnTo>
                  <a:lnTo>
                    <a:pt x="223113" y="690889"/>
                  </a:lnTo>
                  <a:lnTo>
                    <a:pt x="223113" y="282546"/>
                  </a:lnTo>
                  <a:close/>
                </a:path>
                <a:path w="4285615" h="704850">
                  <a:moveTo>
                    <a:pt x="319445" y="190632"/>
                  </a:moveTo>
                  <a:lnTo>
                    <a:pt x="0" y="190632"/>
                  </a:lnTo>
                  <a:lnTo>
                    <a:pt x="0" y="282546"/>
                  </a:lnTo>
                  <a:lnTo>
                    <a:pt x="319445" y="282546"/>
                  </a:lnTo>
                  <a:lnTo>
                    <a:pt x="319445" y="190632"/>
                  </a:lnTo>
                  <a:close/>
                </a:path>
                <a:path w="4285615" h="704850">
                  <a:moveTo>
                    <a:pt x="253594" y="0"/>
                  </a:moveTo>
                  <a:lnTo>
                    <a:pt x="201406" y="5138"/>
                  </a:lnTo>
                  <a:lnTo>
                    <a:pt x="158834" y="19820"/>
                  </a:lnTo>
                  <a:lnTo>
                    <a:pt x="125820" y="42942"/>
                  </a:lnTo>
                  <a:lnTo>
                    <a:pt x="102309" y="73401"/>
                  </a:lnTo>
                  <a:lnTo>
                    <a:pt x="88244" y="110095"/>
                  </a:lnTo>
                  <a:lnTo>
                    <a:pt x="83568" y="151922"/>
                  </a:lnTo>
                  <a:lnTo>
                    <a:pt x="83568" y="190632"/>
                  </a:lnTo>
                  <a:lnTo>
                    <a:pt x="223113" y="190632"/>
                  </a:lnTo>
                  <a:lnTo>
                    <a:pt x="223113" y="160633"/>
                  </a:lnTo>
                  <a:lnTo>
                    <a:pt x="226154" y="134153"/>
                  </a:lnTo>
                  <a:lnTo>
                    <a:pt x="235647" y="116476"/>
                  </a:lnTo>
                  <a:lnTo>
                    <a:pt x="252144" y="106604"/>
                  </a:lnTo>
                  <a:lnTo>
                    <a:pt x="276201" y="103536"/>
                  </a:lnTo>
                  <a:lnTo>
                    <a:pt x="327309" y="103536"/>
                  </a:lnTo>
                  <a:lnTo>
                    <a:pt x="327309" y="3874"/>
                  </a:lnTo>
                  <a:lnTo>
                    <a:pt x="309294" y="2858"/>
                  </a:lnTo>
                  <a:lnTo>
                    <a:pt x="290820" y="1571"/>
                  </a:lnTo>
                  <a:lnTo>
                    <a:pt x="272162" y="468"/>
                  </a:lnTo>
                  <a:lnTo>
                    <a:pt x="253594" y="0"/>
                  </a:lnTo>
                  <a:close/>
                </a:path>
                <a:path w="4285615" h="704850">
                  <a:moveTo>
                    <a:pt x="327309" y="103536"/>
                  </a:moveTo>
                  <a:lnTo>
                    <a:pt x="276201" y="103536"/>
                  </a:lnTo>
                  <a:lnTo>
                    <a:pt x="289299" y="103718"/>
                  </a:lnTo>
                  <a:lnTo>
                    <a:pt x="302124" y="104263"/>
                  </a:lnTo>
                  <a:lnTo>
                    <a:pt x="314764" y="105170"/>
                  </a:lnTo>
                  <a:lnTo>
                    <a:pt x="327309" y="106436"/>
                  </a:lnTo>
                  <a:lnTo>
                    <a:pt x="327309" y="103536"/>
                  </a:lnTo>
                  <a:close/>
                </a:path>
                <a:path w="4285615" h="704850">
                  <a:moveTo>
                    <a:pt x="543543" y="10"/>
                  </a:moveTo>
                  <a:lnTo>
                    <a:pt x="403977" y="10"/>
                  </a:lnTo>
                  <a:lnTo>
                    <a:pt x="403977" y="690889"/>
                  </a:lnTo>
                  <a:lnTo>
                    <a:pt x="543543" y="690889"/>
                  </a:lnTo>
                  <a:lnTo>
                    <a:pt x="543543" y="10"/>
                  </a:lnTo>
                  <a:close/>
                </a:path>
                <a:path w="4285615" h="704850">
                  <a:moveTo>
                    <a:pt x="783358" y="190632"/>
                  </a:moveTo>
                  <a:lnTo>
                    <a:pt x="643791" y="190632"/>
                  </a:lnTo>
                  <a:lnTo>
                    <a:pt x="643791" y="498319"/>
                  </a:lnTo>
                  <a:lnTo>
                    <a:pt x="646292" y="548737"/>
                  </a:lnTo>
                  <a:lnTo>
                    <a:pt x="654655" y="593349"/>
                  </a:lnTo>
                  <a:lnTo>
                    <a:pt x="670170" y="631445"/>
                  </a:lnTo>
                  <a:lnTo>
                    <a:pt x="694125" y="662313"/>
                  </a:lnTo>
                  <a:lnTo>
                    <a:pt x="727811" y="685242"/>
                  </a:lnTo>
                  <a:lnTo>
                    <a:pt x="772518" y="699521"/>
                  </a:lnTo>
                  <a:lnTo>
                    <a:pt x="829534" y="704439"/>
                  </a:lnTo>
                  <a:lnTo>
                    <a:pt x="873707" y="699326"/>
                  </a:lnTo>
                  <a:lnTo>
                    <a:pt x="916032" y="683869"/>
                  </a:lnTo>
                  <a:lnTo>
                    <a:pt x="953932" y="657888"/>
                  </a:lnTo>
                  <a:lnTo>
                    <a:pt x="984828" y="621206"/>
                  </a:lnTo>
                  <a:lnTo>
                    <a:pt x="1120468" y="621206"/>
                  </a:lnTo>
                  <a:lnTo>
                    <a:pt x="1120468" y="596055"/>
                  </a:lnTo>
                  <a:lnTo>
                    <a:pt x="872800" y="596055"/>
                  </a:lnTo>
                  <a:lnTo>
                    <a:pt x="831455" y="588420"/>
                  </a:lnTo>
                  <a:lnTo>
                    <a:pt x="803750" y="565455"/>
                  </a:lnTo>
                  <a:lnTo>
                    <a:pt x="788210" y="527068"/>
                  </a:lnTo>
                  <a:lnTo>
                    <a:pt x="783358" y="473168"/>
                  </a:lnTo>
                  <a:lnTo>
                    <a:pt x="783358" y="190632"/>
                  </a:lnTo>
                  <a:close/>
                </a:path>
                <a:path w="4285615" h="704850">
                  <a:moveTo>
                    <a:pt x="1120468" y="621206"/>
                  </a:moveTo>
                  <a:lnTo>
                    <a:pt x="987791" y="621206"/>
                  </a:lnTo>
                  <a:lnTo>
                    <a:pt x="987791" y="690889"/>
                  </a:lnTo>
                  <a:lnTo>
                    <a:pt x="1120468" y="690889"/>
                  </a:lnTo>
                  <a:lnTo>
                    <a:pt x="1120468" y="621206"/>
                  </a:lnTo>
                  <a:close/>
                </a:path>
                <a:path w="4285615" h="704850">
                  <a:moveTo>
                    <a:pt x="1120468" y="190632"/>
                  </a:moveTo>
                  <a:lnTo>
                    <a:pt x="980912" y="190632"/>
                  </a:lnTo>
                  <a:lnTo>
                    <a:pt x="980912" y="452855"/>
                  </a:lnTo>
                  <a:lnTo>
                    <a:pt x="976933" y="506758"/>
                  </a:lnTo>
                  <a:lnTo>
                    <a:pt x="964651" y="547147"/>
                  </a:lnTo>
                  <a:lnTo>
                    <a:pt x="943546" y="574906"/>
                  </a:lnTo>
                  <a:lnTo>
                    <a:pt x="913102" y="590914"/>
                  </a:lnTo>
                  <a:lnTo>
                    <a:pt x="872800" y="596055"/>
                  </a:lnTo>
                  <a:lnTo>
                    <a:pt x="1120468" y="596055"/>
                  </a:lnTo>
                  <a:lnTo>
                    <a:pt x="1120468" y="190632"/>
                  </a:lnTo>
                  <a:close/>
                </a:path>
                <a:path w="4285615" h="704850">
                  <a:moveTo>
                    <a:pt x="1451683" y="177083"/>
                  </a:moveTo>
                  <a:lnTo>
                    <a:pt x="1402147" y="181204"/>
                  </a:lnTo>
                  <a:lnTo>
                    <a:pt x="1356710" y="193137"/>
                  </a:lnTo>
                  <a:lnTo>
                    <a:pt x="1315836" y="212237"/>
                  </a:lnTo>
                  <a:lnTo>
                    <a:pt x="1279985" y="237859"/>
                  </a:lnTo>
                  <a:lnTo>
                    <a:pt x="1249617" y="269359"/>
                  </a:lnTo>
                  <a:lnTo>
                    <a:pt x="1225195" y="306092"/>
                  </a:lnTo>
                  <a:lnTo>
                    <a:pt x="1207180" y="347414"/>
                  </a:lnTo>
                  <a:lnTo>
                    <a:pt x="1196033" y="392679"/>
                  </a:lnTo>
                  <a:lnTo>
                    <a:pt x="1192215" y="441243"/>
                  </a:lnTo>
                  <a:lnTo>
                    <a:pt x="1195839" y="491042"/>
                  </a:lnTo>
                  <a:lnTo>
                    <a:pt x="1206501" y="536893"/>
                  </a:lnTo>
                  <a:lnTo>
                    <a:pt x="1223885" y="578284"/>
                  </a:lnTo>
                  <a:lnTo>
                    <a:pt x="1247677" y="614707"/>
                  </a:lnTo>
                  <a:lnTo>
                    <a:pt x="1277559" y="645650"/>
                  </a:lnTo>
                  <a:lnTo>
                    <a:pt x="1313216" y="670605"/>
                  </a:lnTo>
                  <a:lnTo>
                    <a:pt x="1354333" y="689062"/>
                  </a:lnTo>
                  <a:lnTo>
                    <a:pt x="1400594" y="700510"/>
                  </a:lnTo>
                  <a:lnTo>
                    <a:pt x="1451683" y="704439"/>
                  </a:lnTo>
                  <a:lnTo>
                    <a:pt x="1499010" y="701307"/>
                  </a:lnTo>
                  <a:lnTo>
                    <a:pt x="1542261" y="691709"/>
                  </a:lnTo>
                  <a:lnTo>
                    <a:pt x="1581212" y="675339"/>
                  </a:lnTo>
                  <a:lnTo>
                    <a:pt x="1615640" y="651894"/>
                  </a:lnTo>
                  <a:lnTo>
                    <a:pt x="1645322" y="621068"/>
                  </a:lnTo>
                  <a:lnTo>
                    <a:pt x="1658261" y="600903"/>
                  </a:lnTo>
                  <a:lnTo>
                    <a:pt x="1456604" y="600903"/>
                  </a:lnTo>
                  <a:lnTo>
                    <a:pt x="1404899" y="593341"/>
                  </a:lnTo>
                  <a:lnTo>
                    <a:pt x="1366555" y="570175"/>
                  </a:lnTo>
                  <a:lnTo>
                    <a:pt x="1342032" y="530679"/>
                  </a:lnTo>
                  <a:lnTo>
                    <a:pt x="1331791" y="474132"/>
                  </a:lnTo>
                  <a:lnTo>
                    <a:pt x="1698388" y="474132"/>
                  </a:lnTo>
                  <a:lnTo>
                    <a:pt x="1698537" y="428429"/>
                  </a:lnTo>
                  <a:lnTo>
                    <a:pt x="1693463" y="387056"/>
                  </a:lnTo>
                  <a:lnTo>
                    <a:pt x="1331791" y="387056"/>
                  </a:lnTo>
                  <a:lnTo>
                    <a:pt x="1338303" y="354094"/>
                  </a:lnTo>
                  <a:lnTo>
                    <a:pt x="1357344" y="319321"/>
                  </a:lnTo>
                  <a:lnTo>
                    <a:pt x="1392600" y="291806"/>
                  </a:lnTo>
                  <a:lnTo>
                    <a:pt x="1447756" y="280619"/>
                  </a:lnTo>
                  <a:lnTo>
                    <a:pt x="1651536" y="280619"/>
                  </a:lnTo>
                  <a:lnTo>
                    <a:pt x="1643586" y="267914"/>
                  </a:lnTo>
                  <a:lnTo>
                    <a:pt x="1616079" y="237336"/>
                  </a:lnTo>
                  <a:lnTo>
                    <a:pt x="1583111" y="212168"/>
                  </a:lnTo>
                  <a:lnTo>
                    <a:pt x="1544707" y="193207"/>
                  </a:lnTo>
                  <a:lnTo>
                    <a:pt x="1500890" y="181247"/>
                  </a:lnTo>
                  <a:lnTo>
                    <a:pt x="1451683" y="177083"/>
                  </a:lnTo>
                  <a:close/>
                </a:path>
                <a:path w="4285615" h="704850">
                  <a:moveTo>
                    <a:pt x="1689550" y="536056"/>
                  </a:moveTo>
                  <a:lnTo>
                    <a:pt x="1566695" y="536056"/>
                  </a:lnTo>
                  <a:lnTo>
                    <a:pt x="1553636" y="559251"/>
                  </a:lnTo>
                  <a:lnTo>
                    <a:pt x="1529339" y="580090"/>
                  </a:lnTo>
                  <a:lnTo>
                    <a:pt x="1496198" y="595125"/>
                  </a:lnTo>
                  <a:lnTo>
                    <a:pt x="1456604" y="600903"/>
                  </a:lnTo>
                  <a:lnTo>
                    <a:pt x="1658261" y="600903"/>
                  </a:lnTo>
                  <a:lnTo>
                    <a:pt x="1670033" y="582557"/>
                  </a:lnTo>
                  <a:lnTo>
                    <a:pt x="1689550" y="536056"/>
                  </a:lnTo>
                  <a:close/>
                </a:path>
                <a:path w="4285615" h="704850">
                  <a:moveTo>
                    <a:pt x="1651536" y="280619"/>
                  </a:moveTo>
                  <a:lnTo>
                    <a:pt x="1447756" y="280619"/>
                  </a:lnTo>
                  <a:lnTo>
                    <a:pt x="1491925" y="287452"/>
                  </a:lnTo>
                  <a:lnTo>
                    <a:pt x="1523930" y="307710"/>
                  </a:lnTo>
                  <a:lnTo>
                    <a:pt x="1545611" y="341032"/>
                  </a:lnTo>
                  <a:lnTo>
                    <a:pt x="1558811" y="387056"/>
                  </a:lnTo>
                  <a:lnTo>
                    <a:pt x="1693463" y="387056"/>
                  </a:lnTo>
                  <a:lnTo>
                    <a:pt x="1693108" y="384161"/>
                  </a:lnTo>
                  <a:lnTo>
                    <a:pt x="1682124" y="342122"/>
                  </a:lnTo>
                  <a:lnTo>
                    <a:pt x="1665609" y="303108"/>
                  </a:lnTo>
                  <a:lnTo>
                    <a:pt x="1651536" y="280619"/>
                  </a:lnTo>
                  <a:close/>
                </a:path>
                <a:path w="4285615" h="704850">
                  <a:moveTo>
                    <a:pt x="1903805" y="190632"/>
                  </a:moveTo>
                  <a:lnTo>
                    <a:pt x="1771108" y="190632"/>
                  </a:lnTo>
                  <a:lnTo>
                    <a:pt x="1771108" y="690889"/>
                  </a:lnTo>
                  <a:lnTo>
                    <a:pt x="1910674" y="690889"/>
                  </a:lnTo>
                  <a:lnTo>
                    <a:pt x="1910674" y="428667"/>
                  </a:lnTo>
                  <a:lnTo>
                    <a:pt x="1914653" y="374754"/>
                  </a:lnTo>
                  <a:lnTo>
                    <a:pt x="1926937" y="334358"/>
                  </a:lnTo>
                  <a:lnTo>
                    <a:pt x="1948042" y="306596"/>
                  </a:lnTo>
                  <a:lnTo>
                    <a:pt x="1978489" y="290587"/>
                  </a:lnTo>
                  <a:lnTo>
                    <a:pt x="2018797" y="285446"/>
                  </a:lnTo>
                  <a:lnTo>
                    <a:pt x="2235835" y="285446"/>
                  </a:lnTo>
                  <a:lnTo>
                    <a:pt x="2225587" y="260285"/>
                  </a:lnTo>
                  <a:lnTo>
                    <a:pt x="1903805" y="260285"/>
                  </a:lnTo>
                  <a:lnTo>
                    <a:pt x="1903805" y="190632"/>
                  </a:lnTo>
                  <a:close/>
                </a:path>
                <a:path w="4285615" h="704850">
                  <a:moveTo>
                    <a:pt x="2235835" y="285446"/>
                  </a:moveTo>
                  <a:lnTo>
                    <a:pt x="2018797" y="285446"/>
                  </a:lnTo>
                  <a:lnTo>
                    <a:pt x="2060133" y="293081"/>
                  </a:lnTo>
                  <a:lnTo>
                    <a:pt x="2087839" y="316047"/>
                  </a:lnTo>
                  <a:lnTo>
                    <a:pt x="2103384" y="354437"/>
                  </a:lnTo>
                  <a:lnTo>
                    <a:pt x="2108239" y="408343"/>
                  </a:lnTo>
                  <a:lnTo>
                    <a:pt x="2108239" y="690889"/>
                  </a:lnTo>
                  <a:lnTo>
                    <a:pt x="2247805" y="690889"/>
                  </a:lnTo>
                  <a:lnTo>
                    <a:pt x="2247805" y="383182"/>
                  </a:lnTo>
                  <a:lnTo>
                    <a:pt x="2245304" y="332769"/>
                  </a:lnTo>
                  <a:lnTo>
                    <a:pt x="2236941" y="288161"/>
                  </a:lnTo>
                  <a:lnTo>
                    <a:pt x="2235835" y="285446"/>
                  </a:lnTo>
                  <a:close/>
                </a:path>
                <a:path w="4285615" h="704850">
                  <a:moveTo>
                    <a:pt x="2062041" y="177083"/>
                  </a:moveTo>
                  <a:lnTo>
                    <a:pt x="2017873" y="182192"/>
                  </a:lnTo>
                  <a:lnTo>
                    <a:pt x="1975548" y="197641"/>
                  </a:lnTo>
                  <a:lnTo>
                    <a:pt x="1937646" y="223612"/>
                  </a:lnTo>
                  <a:lnTo>
                    <a:pt x="1906748" y="260285"/>
                  </a:lnTo>
                  <a:lnTo>
                    <a:pt x="2225587" y="260285"/>
                  </a:lnTo>
                  <a:lnTo>
                    <a:pt x="2197468" y="219204"/>
                  </a:lnTo>
                  <a:lnTo>
                    <a:pt x="2163778" y="196278"/>
                  </a:lnTo>
                  <a:lnTo>
                    <a:pt x="2119066" y="182000"/>
                  </a:lnTo>
                  <a:lnTo>
                    <a:pt x="2062041" y="177083"/>
                  </a:lnTo>
                  <a:close/>
                </a:path>
                <a:path w="4285615" h="704850">
                  <a:moveTo>
                    <a:pt x="2587858" y="177083"/>
                  </a:moveTo>
                  <a:lnTo>
                    <a:pt x="2535470" y="181245"/>
                  </a:lnTo>
                  <a:lnTo>
                    <a:pt x="2488519" y="193323"/>
                  </a:lnTo>
                  <a:lnTo>
                    <a:pt x="2447199" y="212704"/>
                  </a:lnTo>
                  <a:lnTo>
                    <a:pt x="2411704" y="238775"/>
                  </a:lnTo>
                  <a:lnTo>
                    <a:pt x="2382228" y="270923"/>
                  </a:lnTo>
                  <a:lnTo>
                    <a:pt x="2358964" y="308535"/>
                  </a:lnTo>
                  <a:lnTo>
                    <a:pt x="2342107" y="350999"/>
                  </a:lnTo>
                  <a:lnTo>
                    <a:pt x="2331851" y="397701"/>
                  </a:lnTo>
                  <a:lnTo>
                    <a:pt x="2328389" y="448028"/>
                  </a:lnTo>
                  <a:lnTo>
                    <a:pt x="2332139" y="496320"/>
                  </a:lnTo>
                  <a:lnTo>
                    <a:pt x="2343106" y="540892"/>
                  </a:lnTo>
                  <a:lnTo>
                    <a:pt x="2360824" y="581160"/>
                  </a:lnTo>
                  <a:lnTo>
                    <a:pt x="2384886" y="616672"/>
                  </a:lnTo>
                  <a:lnTo>
                    <a:pt x="2414845" y="646887"/>
                  </a:lnTo>
                  <a:lnTo>
                    <a:pt x="2450264" y="671290"/>
                  </a:lnTo>
                  <a:lnTo>
                    <a:pt x="2490707" y="689361"/>
                  </a:lnTo>
                  <a:lnTo>
                    <a:pt x="2535736" y="700583"/>
                  </a:lnTo>
                  <a:lnTo>
                    <a:pt x="2584916" y="704439"/>
                  </a:lnTo>
                  <a:lnTo>
                    <a:pt x="2633084" y="701061"/>
                  </a:lnTo>
                  <a:lnTo>
                    <a:pt x="2677060" y="691028"/>
                  </a:lnTo>
                  <a:lnTo>
                    <a:pt x="2716428" y="674485"/>
                  </a:lnTo>
                  <a:lnTo>
                    <a:pt x="2750774" y="651580"/>
                  </a:lnTo>
                  <a:lnTo>
                    <a:pt x="2779684" y="622462"/>
                  </a:lnTo>
                  <a:lnTo>
                    <a:pt x="2793813" y="600903"/>
                  </a:lnTo>
                  <a:lnTo>
                    <a:pt x="2583931" y="600903"/>
                  </a:lnTo>
                  <a:lnTo>
                    <a:pt x="2538276" y="591373"/>
                  </a:lnTo>
                  <a:lnTo>
                    <a:pt x="2505315" y="566005"/>
                  </a:lnTo>
                  <a:lnTo>
                    <a:pt x="2483584" y="529629"/>
                  </a:lnTo>
                  <a:lnTo>
                    <a:pt x="2471619" y="487077"/>
                  </a:lnTo>
                  <a:lnTo>
                    <a:pt x="2467956" y="443180"/>
                  </a:lnTo>
                  <a:lnTo>
                    <a:pt x="2471738" y="398031"/>
                  </a:lnTo>
                  <a:lnTo>
                    <a:pt x="2484059" y="354186"/>
                  </a:lnTo>
                  <a:lnTo>
                    <a:pt x="2506382" y="316659"/>
                  </a:lnTo>
                  <a:lnTo>
                    <a:pt x="2540170" y="290465"/>
                  </a:lnTo>
                  <a:lnTo>
                    <a:pt x="2586884" y="280619"/>
                  </a:lnTo>
                  <a:lnTo>
                    <a:pt x="2799991" y="280619"/>
                  </a:lnTo>
                  <a:lnTo>
                    <a:pt x="2796463" y="273274"/>
                  </a:lnTo>
                  <a:lnTo>
                    <a:pt x="2766743" y="238465"/>
                  </a:lnTo>
                  <a:lnTo>
                    <a:pt x="2729423" y="211509"/>
                  </a:lnTo>
                  <a:lnTo>
                    <a:pt x="2686103" y="192338"/>
                  </a:lnTo>
                  <a:lnTo>
                    <a:pt x="2638381" y="180886"/>
                  </a:lnTo>
                  <a:lnTo>
                    <a:pt x="2587858" y="177083"/>
                  </a:lnTo>
                  <a:close/>
                </a:path>
                <a:path w="4285615" h="704850">
                  <a:moveTo>
                    <a:pt x="2829652" y="499293"/>
                  </a:moveTo>
                  <a:lnTo>
                    <a:pt x="2695006" y="499293"/>
                  </a:lnTo>
                  <a:lnTo>
                    <a:pt x="2683037" y="540892"/>
                  </a:lnTo>
                  <a:lnTo>
                    <a:pt x="2660476" y="572962"/>
                  </a:lnTo>
                  <a:lnTo>
                    <a:pt x="2627411" y="593600"/>
                  </a:lnTo>
                  <a:lnTo>
                    <a:pt x="2583931" y="600903"/>
                  </a:lnTo>
                  <a:lnTo>
                    <a:pt x="2793813" y="600903"/>
                  </a:lnTo>
                  <a:lnTo>
                    <a:pt x="2802744" y="587276"/>
                  </a:lnTo>
                  <a:lnTo>
                    <a:pt x="2819538" y="546171"/>
                  </a:lnTo>
                  <a:lnTo>
                    <a:pt x="2829652" y="499293"/>
                  </a:lnTo>
                  <a:close/>
                </a:path>
                <a:path w="4285615" h="704850">
                  <a:moveTo>
                    <a:pt x="2799991" y="280619"/>
                  </a:moveTo>
                  <a:lnTo>
                    <a:pt x="2586884" y="280619"/>
                  </a:lnTo>
                  <a:lnTo>
                    <a:pt x="2626227" y="286182"/>
                  </a:lnTo>
                  <a:lnTo>
                    <a:pt x="2656908" y="302628"/>
                  </a:lnTo>
                  <a:lnTo>
                    <a:pt x="2678377" y="329595"/>
                  </a:lnTo>
                  <a:lnTo>
                    <a:pt x="2690085" y="366721"/>
                  </a:lnTo>
                  <a:lnTo>
                    <a:pt x="2826709" y="366721"/>
                  </a:lnTo>
                  <a:lnTo>
                    <a:pt x="2816985" y="316004"/>
                  </a:lnTo>
                  <a:lnTo>
                    <a:pt x="2799991" y="280619"/>
                  </a:lnTo>
                  <a:close/>
                </a:path>
                <a:path w="4285615" h="704850">
                  <a:moveTo>
                    <a:pt x="3133349" y="177083"/>
                  </a:moveTo>
                  <a:lnTo>
                    <a:pt x="3083806" y="181204"/>
                  </a:lnTo>
                  <a:lnTo>
                    <a:pt x="3038365" y="193137"/>
                  </a:lnTo>
                  <a:lnTo>
                    <a:pt x="2997487" y="212237"/>
                  </a:lnTo>
                  <a:lnTo>
                    <a:pt x="2961633" y="237859"/>
                  </a:lnTo>
                  <a:lnTo>
                    <a:pt x="2931264" y="269359"/>
                  </a:lnTo>
                  <a:lnTo>
                    <a:pt x="2906841" y="306092"/>
                  </a:lnTo>
                  <a:lnTo>
                    <a:pt x="2888826" y="347414"/>
                  </a:lnTo>
                  <a:lnTo>
                    <a:pt x="2877678" y="392679"/>
                  </a:lnTo>
                  <a:lnTo>
                    <a:pt x="2873860" y="441243"/>
                  </a:lnTo>
                  <a:lnTo>
                    <a:pt x="2877484" y="491042"/>
                  </a:lnTo>
                  <a:lnTo>
                    <a:pt x="2888146" y="536893"/>
                  </a:lnTo>
                  <a:lnTo>
                    <a:pt x="2905531" y="578284"/>
                  </a:lnTo>
                  <a:lnTo>
                    <a:pt x="2929324" y="614707"/>
                  </a:lnTo>
                  <a:lnTo>
                    <a:pt x="2959207" y="645650"/>
                  </a:lnTo>
                  <a:lnTo>
                    <a:pt x="2994867" y="670605"/>
                  </a:lnTo>
                  <a:lnTo>
                    <a:pt x="3035988" y="689062"/>
                  </a:lnTo>
                  <a:lnTo>
                    <a:pt x="3082254" y="700510"/>
                  </a:lnTo>
                  <a:lnTo>
                    <a:pt x="3133349" y="704439"/>
                  </a:lnTo>
                  <a:lnTo>
                    <a:pt x="3180669" y="701307"/>
                  </a:lnTo>
                  <a:lnTo>
                    <a:pt x="3223914" y="691709"/>
                  </a:lnTo>
                  <a:lnTo>
                    <a:pt x="3262861" y="675339"/>
                  </a:lnTo>
                  <a:lnTo>
                    <a:pt x="3297287" y="651894"/>
                  </a:lnTo>
                  <a:lnTo>
                    <a:pt x="3326967" y="621068"/>
                  </a:lnTo>
                  <a:lnTo>
                    <a:pt x="3339906" y="600903"/>
                  </a:lnTo>
                  <a:lnTo>
                    <a:pt x="3138249" y="600903"/>
                  </a:lnTo>
                  <a:lnTo>
                    <a:pt x="3086545" y="593341"/>
                  </a:lnTo>
                  <a:lnTo>
                    <a:pt x="3048200" y="570175"/>
                  </a:lnTo>
                  <a:lnTo>
                    <a:pt x="3023677" y="530679"/>
                  </a:lnTo>
                  <a:lnTo>
                    <a:pt x="3013437" y="474132"/>
                  </a:lnTo>
                  <a:lnTo>
                    <a:pt x="3380043" y="474132"/>
                  </a:lnTo>
                  <a:lnTo>
                    <a:pt x="3380195" y="428429"/>
                  </a:lnTo>
                  <a:lnTo>
                    <a:pt x="3375123" y="387056"/>
                  </a:lnTo>
                  <a:lnTo>
                    <a:pt x="3013437" y="387056"/>
                  </a:lnTo>
                  <a:lnTo>
                    <a:pt x="3019949" y="354094"/>
                  </a:lnTo>
                  <a:lnTo>
                    <a:pt x="3038991" y="319321"/>
                  </a:lnTo>
                  <a:lnTo>
                    <a:pt x="3074249" y="291806"/>
                  </a:lnTo>
                  <a:lnTo>
                    <a:pt x="3129412" y="280619"/>
                  </a:lnTo>
                  <a:lnTo>
                    <a:pt x="3333200" y="280619"/>
                  </a:lnTo>
                  <a:lnTo>
                    <a:pt x="3325250" y="267914"/>
                  </a:lnTo>
                  <a:lnTo>
                    <a:pt x="3297744" y="237336"/>
                  </a:lnTo>
                  <a:lnTo>
                    <a:pt x="3264777" y="212168"/>
                  </a:lnTo>
                  <a:lnTo>
                    <a:pt x="3226373" y="193207"/>
                  </a:lnTo>
                  <a:lnTo>
                    <a:pt x="3182556" y="181247"/>
                  </a:lnTo>
                  <a:lnTo>
                    <a:pt x="3133349" y="177083"/>
                  </a:lnTo>
                  <a:close/>
                </a:path>
                <a:path w="4285615" h="704850">
                  <a:moveTo>
                    <a:pt x="3371195" y="536056"/>
                  </a:moveTo>
                  <a:lnTo>
                    <a:pt x="3248340" y="536056"/>
                  </a:lnTo>
                  <a:lnTo>
                    <a:pt x="3235290" y="559251"/>
                  </a:lnTo>
                  <a:lnTo>
                    <a:pt x="3210992" y="580090"/>
                  </a:lnTo>
                  <a:lnTo>
                    <a:pt x="3177846" y="595125"/>
                  </a:lnTo>
                  <a:lnTo>
                    <a:pt x="3138249" y="600903"/>
                  </a:lnTo>
                  <a:lnTo>
                    <a:pt x="3339906" y="600903"/>
                  </a:lnTo>
                  <a:lnTo>
                    <a:pt x="3351678" y="582557"/>
                  </a:lnTo>
                  <a:lnTo>
                    <a:pt x="3371195" y="536056"/>
                  </a:lnTo>
                  <a:close/>
                </a:path>
                <a:path w="4285615" h="704850">
                  <a:moveTo>
                    <a:pt x="3333200" y="280619"/>
                  </a:moveTo>
                  <a:lnTo>
                    <a:pt x="3129412" y="280619"/>
                  </a:lnTo>
                  <a:lnTo>
                    <a:pt x="3173584" y="287452"/>
                  </a:lnTo>
                  <a:lnTo>
                    <a:pt x="3205586" y="307710"/>
                  </a:lnTo>
                  <a:lnTo>
                    <a:pt x="3227268" y="341032"/>
                  </a:lnTo>
                  <a:lnTo>
                    <a:pt x="3240477" y="387056"/>
                  </a:lnTo>
                  <a:lnTo>
                    <a:pt x="3375123" y="387056"/>
                  </a:lnTo>
                  <a:lnTo>
                    <a:pt x="3374769" y="384161"/>
                  </a:lnTo>
                  <a:lnTo>
                    <a:pt x="3363786" y="342122"/>
                  </a:lnTo>
                  <a:lnTo>
                    <a:pt x="3347272" y="303108"/>
                  </a:lnTo>
                  <a:lnTo>
                    <a:pt x="3333200" y="280619"/>
                  </a:lnTo>
                  <a:close/>
                </a:path>
                <a:path w="4285615" h="704850">
                  <a:moveTo>
                    <a:pt x="3585451" y="190632"/>
                  </a:moveTo>
                  <a:lnTo>
                    <a:pt x="3452774" y="190632"/>
                  </a:lnTo>
                  <a:lnTo>
                    <a:pt x="3452774" y="690889"/>
                  </a:lnTo>
                  <a:lnTo>
                    <a:pt x="3592340" y="690889"/>
                  </a:lnTo>
                  <a:lnTo>
                    <a:pt x="3592340" y="465430"/>
                  </a:lnTo>
                  <a:lnTo>
                    <a:pt x="3596838" y="414914"/>
                  </a:lnTo>
                  <a:lnTo>
                    <a:pt x="3611337" y="370853"/>
                  </a:lnTo>
                  <a:lnTo>
                    <a:pt x="3637348" y="335988"/>
                  </a:lnTo>
                  <a:lnTo>
                    <a:pt x="3676382" y="313059"/>
                  </a:lnTo>
                  <a:lnTo>
                    <a:pt x="3729949" y="304807"/>
                  </a:lnTo>
                  <a:lnTo>
                    <a:pt x="3780073" y="304807"/>
                  </a:lnTo>
                  <a:lnTo>
                    <a:pt x="3780073" y="283520"/>
                  </a:lnTo>
                  <a:lnTo>
                    <a:pt x="3585451" y="283520"/>
                  </a:lnTo>
                  <a:lnTo>
                    <a:pt x="3585451" y="190632"/>
                  </a:lnTo>
                  <a:close/>
                </a:path>
                <a:path w="4285615" h="704850">
                  <a:moveTo>
                    <a:pt x="3780073" y="304807"/>
                  </a:moveTo>
                  <a:lnTo>
                    <a:pt x="3729949" y="304807"/>
                  </a:lnTo>
                  <a:lnTo>
                    <a:pt x="3743024" y="305157"/>
                  </a:lnTo>
                  <a:lnTo>
                    <a:pt x="3756475" y="306143"/>
                  </a:lnTo>
                  <a:lnTo>
                    <a:pt x="3769194" y="307674"/>
                  </a:lnTo>
                  <a:lnTo>
                    <a:pt x="3780073" y="309655"/>
                  </a:lnTo>
                  <a:lnTo>
                    <a:pt x="3780073" y="304807"/>
                  </a:lnTo>
                  <a:close/>
                </a:path>
                <a:path w="4285615" h="704850">
                  <a:moveTo>
                    <a:pt x="3749603" y="177083"/>
                  </a:moveTo>
                  <a:lnTo>
                    <a:pt x="3699246" y="184869"/>
                  </a:lnTo>
                  <a:lnTo>
                    <a:pt x="3652667" y="206714"/>
                  </a:lnTo>
                  <a:lnTo>
                    <a:pt x="3614010" y="240354"/>
                  </a:lnTo>
                  <a:lnTo>
                    <a:pt x="3587419" y="283520"/>
                  </a:lnTo>
                  <a:lnTo>
                    <a:pt x="3780073" y="283520"/>
                  </a:lnTo>
                  <a:lnTo>
                    <a:pt x="3780073" y="181910"/>
                  </a:lnTo>
                  <a:lnTo>
                    <a:pt x="3772956" y="179932"/>
                  </a:lnTo>
                  <a:lnTo>
                    <a:pt x="3765199" y="178409"/>
                  </a:lnTo>
                  <a:lnTo>
                    <a:pt x="3757261" y="177429"/>
                  </a:lnTo>
                  <a:lnTo>
                    <a:pt x="3749603" y="177083"/>
                  </a:lnTo>
                  <a:close/>
                </a:path>
                <a:path w="4285615" h="704850">
                  <a:moveTo>
                    <a:pt x="3947136" y="528329"/>
                  </a:moveTo>
                  <a:lnTo>
                    <a:pt x="3814459" y="528329"/>
                  </a:lnTo>
                  <a:lnTo>
                    <a:pt x="3823356" y="579820"/>
                  </a:lnTo>
                  <a:lnTo>
                    <a:pt x="3843754" y="621210"/>
                  </a:lnTo>
                  <a:lnTo>
                    <a:pt x="3873798" y="653292"/>
                  </a:lnTo>
                  <a:lnTo>
                    <a:pt x="3911632" y="676861"/>
                  </a:lnTo>
                  <a:lnTo>
                    <a:pt x="3955397" y="692712"/>
                  </a:lnTo>
                  <a:lnTo>
                    <a:pt x="4003239" y="701639"/>
                  </a:lnTo>
                  <a:lnTo>
                    <a:pt x="4053300" y="704439"/>
                  </a:lnTo>
                  <a:lnTo>
                    <a:pt x="4102665" y="701696"/>
                  </a:lnTo>
                  <a:lnTo>
                    <a:pt x="4150001" y="692927"/>
                  </a:lnTo>
                  <a:lnTo>
                    <a:pt x="4193278" y="677319"/>
                  </a:lnTo>
                  <a:lnTo>
                    <a:pt x="4230469" y="654060"/>
                  </a:lnTo>
                  <a:lnTo>
                    <a:pt x="4259546" y="622338"/>
                  </a:lnTo>
                  <a:lnTo>
                    <a:pt x="4264087" y="612504"/>
                  </a:lnTo>
                  <a:lnTo>
                    <a:pt x="4054274" y="612504"/>
                  </a:lnTo>
                  <a:lnTo>
                    <a:pt x="4014456" y="607789"/>
                  </a:lnTo>
                  <a:lnTo>
                    <a:pt x="3980440" y="592916"/>
                  </a:lnTo>
                  <a:lnTo>
                    <a:pt x="3956557" y="566793"/>
                  </a:lnTo>
                  <a:lnTo>
                    <a:pt x="3947136" y="528329"/>
                  </a:lnTo>
                  <a:close/>
                </a:path>
                <a:path w="4285615" h="704850">
                  <a:moveTo>
                    <a:pt x="4047405" y="177083"/>
                  </a:moveTo>
                  <a:lnTo>
                    <a:pt x="4000803" y="179277"/>
                  </a:lnTo>
                  <a:lnTo>
                    <a:pt x="3955851" y="186583"/>
                  </a:lnTo>
                  <a:lnTo>
                    <a:pt x="3914560" y="200083"/>
                  </a:lnTo>
                  <a:lnTo>
                    <a:pt x="3878942" y="220863"/>
                  </a:lnTo>
                  <a:lnTo>
                    <a:pt x="3851010" y="250006"/>
                  </a:lnTo>
                  <a:lnTo>
                    <a:pt x="3832775" y="288596"/>
                  </a:lnTo>
                  <a:lnTo>
                    <a:pt x="3826249" y="337717"/>
                  </a:lnTo>
                  <a:lnTo>
                    <a:pt x="3835276" y="383743"/>
                  </a:lnTo>
                  <a:lnTo>
                    <a:pt x="3859777" y="417739"/>
                  </a:lnTo>
                  <a:lnTo>
                    <a:pt x="3895885" y="442075"/>
                  </a:lnTo>
                  <a:lnTo>
                    <a:pt x="3939732" y="459116"/>
                  </a:lnTo>
                  <a:lnTo>
                    <a:pt x="3987449" y="471231"/>
                  </a:lnTo>
                  <a:lnTo>
                    <a:pt x="4054471" y="486457"/>
                  </a:lnTo>
                  <a:lnTo>
                    <a:pt x="4104169" y="502319"/>
                  </a:lnTo>
                  <a:lnTo>
                    <a:pt x="4135068" y="521990"/>
                  </a:lnTo>
                  <a:lnTo>
                    <a:pt x="4145695" y="548642"/>
                  </a:lnTo>
                  <a:lnTo>
                    <a:pt x="4137078" y="579034"/>
                  </a:lnTo>
                  <a:lnTo>
                    <a:pt x="4115098" y="598718"/>
                  </a:lnTo>
                  <a:lnTo>
                    <a:pt x="4085561" y="609330"/>
                  </a:lnTo>
                  <a:lnTo>
                    <a:pt x="4054274" y="612504"/>
                  </a:lnTo>
                  <a:lnTo>
                    <a:pt x="4264087" y="612504"/>
                  </a:lnTo>
                  <a:lnTo>
                    <a:pt x="4278479" y="581340"/>
                  </a:lnTo>
                  <a:lnTo>
                    <a:pt x="4285241" y="530256"/>
                  </a:lnTo>
                  <a:lnTo>
                    <a:pt x="4276309" y="481761"/>
                  </a:lnTo>
                  <a:lnTo>
                    <a:pt x="4251997" y="446038"/>
                  </a:lnTo>
                  <a:lnTo>
                    <a:pt x="4216032" y="420533"/>
                  </a:lnTo>
                  <a:lnTo>
                    <a:pt x="4172142" y="402691"/>
                  </a:lnTo>
                  <a:lnTo>
                    <a:pt x="4124052" y="389956"/>
                  </a:lnTo>
                  <a:lnTo>
                    <a:pt x="4065744" y="377501"/>
                  </a:lnTo>
                  <a:lnTo>
                    <a:pt x="4015085" y="364317"/>
                  </a:lnTo>
                  <a:lnTo>
                    <a:pt x="3979354" y="345327"/>
                  </a:lnTo>
                  <a:lnTo>
                    <a:pt x="3965826" y="315456"/>
                  </a:lnTo>
                  <a:lnTo>
                    <a:pt x="3973536" y="291056"/>
                  </a:lnTo>
                  <a:lnTo>
                    <a:pt x="3992856" y="276998"/>
                  </a:lnTo>
                  <a:lnTo>
                    <a:pt x="4018071" y="270559"/>
                  </a:lnTo>
                  <a:lnTo>
                    <a:pt x="4043468" y="269017"/>
                  </a:lnTo>
                  <a:lnTo>
                    <a:pt x="4250984" y="269017"/>
                  </a:lnTo>
                  <a:lnTo>
                    <a:pt x="4241768" y="251342"/>
                  </a:lnTo>
                  <a:lnTo>
                    <a:pt x="4213726" y="222306"/>
                  </a:lnTo>
                  <a:lnTo>
                    <a:pt x="4178824" y="201226"/>
                  </a:lnTo>
                  <a:lnTo>
                    <a:pt x="4138506" y="187238"/>
                  </a:lnTo>
                  <a:lnTo>
                    <a:pt x="4094218" y="179478"/>
                  </a:lnTo>
                  <a:lnTo>
                    <a:pt x="4047405" y="177083"/>
                  </a:lnTo>
                  <a:close/>
                </a:path>
                <a:path w="4285615" h="704850">
                  <a:moveTo>
                    <a:pt x="4250984" y="269017"/>
                  </a:moveTo>
                  <a:lnTo>
                    <a:pt x="4043468" y="269017"/>
                  </a:lnTo>
                  <a:lnTo>
                    <a:pt x="4078963" y="272115"/>
                  </a:lnTo>
                  <a:lnTo>
                    <a:pt x="4108465" y="282920"/>
                  </a:lnTo>
                  <a:lnTo>
                    <a:pt x="4129303" y="303703"/>
                  </a:lnTo>
                  <a:lnTo>
                    <a:pt x="4138805" y="336733"/>
                  </a:lnTo>
                  <a:lnTo>
                    <a:pt x="4271492" y="336733"/>
                  </a:lnTo>
                  <a:lnTo>
                    <a:pt x="4261505" y="289196"/>
                  </a:lnTo>
                  <a:lnTo>
                    <a:pt x="4250984" y="269017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341964" y="2497829"/>
            <a:ext cx="1539240" cy="226060"/>
          </a:xfrm>
          <a:custGeom>
            <a:avLst/>
            <a:gdLst/>
            <a:ahLst/>
            <a:cxnLst/>
            <a:rect l="l" t="t" r="r" b="b"/>
            <a:pathLst>
              <a:path w="1539240" h="226060">
                <a:moveTo>
                  <a:pt x="1538801" y="0"/>
                </a:moveTo>
                <a:lnTo>
                  <a:pt x="0" y="0"/>
                </a:lnTo>
                <a:lnTo>
                  <a:pt x="0" y="225511"/>
                </a:lnTo>
                <a:lnTo>
                  <a:pt x="1538801" y="225511"/>
                </a:lnTo>
                <a:lnTo>
                  <a:pt x="15388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04" y="3596053"/>
            <a:ext cx="1538539" cy="53126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175410" y="1437909"/>
            <a:ext cx="302133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40" dirty="0">
                <a:solidFill>
                  <a:srgbClr val="502676"/>
                </a:solidFill>
                <a:latin typeface="Arial"/>
                <a:cs typeface="Arial"/>
              </a:rPr>
              <a:t>OP</a:t>
            </a:r>
            <a:endParaRPr sz="165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75410" y="2935826"/>
            <a:ext cx="572897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spc="-540" dirty="0">
                <a:solidFill>
                  <a:srgbClr val="502676"/>
                </a:solidFill>
              </a:rPr>
              <a:t>Z</a:t>
            </a:r>
            <a:r>
              <a:rPr sz="16550" spc="-240" dirty="0">
                <a:solidFill>
                  <a:srgbClr val="502676"/>
                </a:solidFill>
              </a:rPr>
              <a:t>O</a:t>
            </a:r>
            <a:r>
              <a:rPr sz="16550" spc="-310" dirty="0">
                <a:solidFill>
                  <a:srgbClr val="502676"/>
                </a:solidFill>
              </a:rPr>
              <a:t>E</a:t>
            </a:r>
            <a:r>
              <a:rPr sz="16550" spc="10" dirty="0">
                <a:solidFill>
                  <a:srgbClr val="502676"/>
                </a:solidFill>
              </a:rPr>
              <a:t>K</a:t>
            </a:r>
            <a:endParaRPr sz="16550"/>
          </a:p>
        </p:txBody>
      </p:sp>
      <p:sp>
        <p:nvSpPr>
          <p:cNvPr id="10" name="object 10"/>
          <p:cNvSpPr txBox="1"/>
          <p:nvPr/>
        </p:nvSpPr>
        <p:spPr>
          <a:xfrm>
            <a:off x="12175410" y="4433742"/>
            <a:ext cx="609155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60" dirty="0">
                <a:solidFill>
                  <a:srgbClr val="502676"/>
                </a:solidFill>
                <a:latin typeface="Arial"/>
                <a:cs typeface="Arial"/>
              </a:rPr>
              <a:t>N</a:t>
            </a:r>
            <a:r>
              <a:rPr sz="16550" b="1" spc="425" dirty="0">
                <a:solidFill>
                  <a:srgbClr val="502676"/>
                </a:solidFill>
                <a:latin typeface="Arial"/>
                <a:cs typeface="Arial"/>
              </a:rPr>
              <a:t>A</a:t>
            </a:r>
            <a:r>
              <a:rPr sz="16550" b="1" spc="-235" dirty="0">
                <a:solidFill>
                  <a:srgbClr val="502676"/>
                </a:solidFill>
                <a:latin typeface="Arial"/>
                <a:cs typeface="Arial"/>
              </a:rPr>
              <a:t>A</a:t>
            </a: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R</a:t>
            </a:r>
            <a:endParaRPr sz="16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75410" y="5931659"/>
            <a:ext cx="620649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415" dirty="0">
                <a:solidFill>
                  <a:srgbClr val="502676"/>
                </a:solidFill>
                <a:latin typeface="Arial"/>
                <a:cs typeface="Arial"/>
              </a:rPr>
              <a:t>J</a:t>
            </a:r>
            <a:r>
              <a:rPr sz="16550" b="1" spc="-305" dirty="0">
                <a:solidFill>
                  <a:srgbClr val="502676"/>
                </a:solidFill>
                <a:latin typeface="Arial"/>
                <a:cs typeface="Arial"/>
              </a:rPr>
              <a:t>O</a:t>
            </a:r>
            <a:r>
              <a:rPr sz="16550" b="1" spc="-290" dirty="0">
                <a:solidFill>
                  <a:srgbClr val="502676"/>
                </a:solidFill>
                <a:latin typeface="Arial"/>
                <a:cs typeface="Arial"/>
              </a:rPr>
              <a:t>U</a:t>
            </a: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W</a:t>
            </a:r>
            <a:endParaRPr sz="16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175410" y="7431217"/>
            <a:ext cx="6224270" cy="2771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0" b="1" spc="-5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0" b="1" spc="-4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0" b="1" spc="-2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0" b="1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18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1640" y="438730"/>
            <a:ext cx="6892460" cy="10439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1083" y="886149"/>
            <a:ext cx="474980" cy="1120775"/>
            <a:chOff x="691083" y="886149"/>
            <a:chExt cx="474980" cy="1120775"/>
          </a:xfrm>
        </p:grpSpPr>
        <p:sp>
          <p:nvSpPr>
            <p:cNvPr id="4" name="object 4"/>
            <p:cNvSpPr/>
            <p:nvPr/>
          </p:nvSpPr>
          <p:spPr>
            <a:xfrm>
              <a:off x="691083" y="1099039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70554"/>
              <a:ext cx="75327" cy="655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51333"/>
              <a:ext cx="75327" cy="655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74151"/>
              <a:ext cx="75327" cy="655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86149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994231"/>
              <a:ext cx="75327" cy="6550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74580"/>
            <a:ext cx="75327" cy="655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27197"/>
            <a:ext cx="75327" cy="6550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72058" y="1058684"/>
            <a:ext cx="15078075" cy="267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1" spc="-50" dirty="0">
                <a:solidFill>
                  <a:srgbClr val="FFFFFF"/>
                </a:solidFill>
                <a:latin typeface="Arial"/>
                <a:cs typeface="Arial"/>
              </a:rPr>
              <a:t>OVERAL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70" dirty="0">
                <a:solidFill>
                  <a:srgbClr val="FFFFFF"/>
                </a:solidFill>
                <a:latin typeface="Arial"/>
                <a:cs typeface="Arial"/>
              </a:rPr>
              <a:t>CHEMIE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10" dirty="0">
                <a:solidFill>
                  <a:srgbClr val="FFFFFF"/>
                </a:solidFill>
                <a:latin typeface="Arial"/>
                <a:cs typeface="Arial"/>
              </a:rPr>
              <a:t>SCIENCES</a:t>
            </a:r>
            <a:endParaRPr sz="5750">
              <a:latin typeface="Arial"/>
              <a:cs typeface="Arial"/>
            </a:endParaRPr>
          </a:p>
          <a:p>
            <a:pPr marL="12700" marR="5080">
              <a:lnSpc>
                <a:spcPct val="117300"/>
              </a:lnSpc>
              <a:spcBef>
                <a:spcPts val="2400"/>
              </a:spcBef>
            </a:pP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uitstoot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broeikasgassen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chemie-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farmasector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België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voorbije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0" dirty="0">
                <a:solidFill>
                  <a:srgbClr val="FFFFFF"/>
                </a:solidFill>
                <a:latin typeface="Arial"/>
                <a:cs typeface="Arial"/>
              </a:rPr>
              <a:t>jaar…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93665" y="4293717"/>
            <a:ext cx="5235575" cy="5235575"/>
          </a:xfrm>
          <a:custGeom>
            <a:avLst/>
            <a:gdLst/>
            <a:ahLst/>
            <a:cxnLst/>
            <a:rect l="l" t="t" r="r" b="b"/>
            <a:pathLst>
              <a:path w="5235575" h="5235575">
                <a:moveTo>
                  <a:pt x="2617721" y="0"/>
                </a:moveTo>
                <a:lnTo>
                  <a:pt x="2569633" y="432"/>
                </a:lnTo>
                <a:lnTo>
                  <a:pt x="2521755" y="1726"/>
                </a:lnTo>
                <a:lnTo>
                  <a:pt x="2474094" y="3873"/>
                </a:lnTo>
                <a:lnTo>
                  <a:pt x="2426658" y="6866"/>
                </a:lnTo>
                <a:lnTo>
                  <a:pt x="2379455" y="10697"/>
                </a:lnTo>
                <a:lnTo>
                  <a:pt x="2332492" y="15360"/>
                </a:lnTo>
                <a:lnTo>
                  <a:pt x="2285775" y="20846"/>
                </a:lnTo>
                <a:lnTo>
                  <a:pt x="2239313" y="27149"/>
                </a:lnTo>
                <a:lnTo>
                  <a:pt x="2193113" y="34261"/>
                </a:lnTo>
                <a:lnTo>
                  <a:pt x="2147183" y="42175"/>
                </a:lnTo>
                <a:lnTo>
                  <a:pt x="2101529" y="50882"/>
                </a:lnTo>
                <a:lnTo>
                  <a:pt x="2056159" y="60377"/>
                </a:lnTo>
                <a:lnTo>
                  <a:pt x="2011080" y="70651"/>
                </a:lnTo>
                <a:lnTo>
                  <a:pt x="1966301" y="81697"/>
                </a:lnTo>
                <a:lnTo>
                  <a:pt x="1921827" y="93507"/>
                </a:lnTo>
                <a:lnTo>
                  <a:pt x="1877668" y="106075"/>
                </a:lnTo>
                <a:lnTo>
                  <a:pt x="1833829" y="119393"/>
                </a:lnTo>
                <a:lnTo>
                  <a:pt x="1790319" y="133453"/>
                </a:lnTo>
                <a:lnTo>
                  <a:pt x="1747145" y="148248"/>
                </a:lnTo>
                <a:lnTo>
                  <a:pt x="1704314" y="163771"/>
                </a:lnTo>
                <a:lnTo>
                  <a:pt x="1661833" y="180014"/>
                </a:lnTo>
                <a:lnTo>
                  <a:pt x="1619711" y="196970"/>
                </a:lnTo>
                <a:lnTo>
                  <a:pt x="1577954" y="214632"/>
                </a:lnTo>
                <a:lnTo>
                  <a:pt x="1536570" y="232991"/>
                </a:lnTo>
                <a:lnTo>
                  <a:pt x="1495566" y="252042"/>
                </a:lnTo>
                <a:lnTo>
                  <a:pt x="1454949" y="271776"/>
                </a:lnTo>
                <a:lnTo>
                  <a:pt x="1414728" y="292185"/>
                </a:lnTo>
                <a:lnTo>
                  <a:pt x="1374909" y="313263"/>
                </a:lnTo>
                <a:lnTo>
                  <a:pt x="1335500" y="335003"/>
                </a:lnTo>
                <a:lnTo>
                  <a:pt x="1296508" y="357396"/>
                </a:lnTo>
                <a:lnTo>
                  <a:pt x="1257940" y="380435"/>
                </a:lnTo>
                <a:lnTo>
                  <a:pt x="1219804" y="404113"/>
                </a:lnTo>
                <a:lnTo>
                  <a:pt x="1182108" y="428423"/>
                </a:lnTo>
                <a:lnTo>
                  <a:pt x="1144859" y="453357"/>
                </a:lnTo>
                <a:lnTo>
                  <a:pt x="1108063" y="478908"/>
                </a:lnTo>
                <a:lnTo>
                  <a:pt x="1071729" y="505068"/>
                </a:lnTo>
                <a:lnTo>
                  <a:pt x="1035865" y="531831"/>
                </a:lnTo>
                <a:lnTo>
                  <a:pt x="1000476" y="559187"/>
                </a:lnTo>
                <a:lnTo>
                  <a:pt x="965571" y="587132"/>
                </a:lnTo>
                <a:lnTo>
                  <a:pt x="931157" y="615655"/>
                </a:lnTo>
                <a:lnTo>
                  <a:pt x="897242" y="644752"/>
                </a:lnTo>
                <a:lnTo>
                  <a:pt x="863832" y="674413"/>
                </a:lnTo>
                <a:lnTo>
                  <a:pt x="830936" y="704632"/>
                </a:lnTo>
                <a:lnTo>
                  <a:pt x="798561" y="735401"/>
                </a:lnTo>
                <a:lnTo>
                  <a:pt x="766713" y="766713"/>
                </a:lnTo>
                <a:lnTo>
                  <a:pt x="735401" y="798561"/>
                </a:lnTo>
                <a:lnTo>
                  <a:pt x="704632" y="830936"/>
                </a:lnTo>
                <a:lnTo>
                  <a:pt x="674413" y="863832"/>
                </a:lnTo>
                <a:lnTo>
                  <a:pt x="644752" y="897242"/>
                </a:lnTo>
                <a:lnTo>
                  <a:pt x="615655" y="931157"/>
                </a:lnTo>
                <a:lnTo>
                  <a:pt x="587132" y="965571"/>
                </a:lnTo>
                <a:lnTo>
                  <a:pt x="559187" y="1000476"/>
                </a:lnTo>
                <a:lnTo>
                  <a:pt x="531831" y="1035865"/>
                </a:lnTo>
                <a:lnTo>
                  <a:pt x="505068" y="1071729"/>
                </a:lnTo>
                <a:lnTo>
                  <a:pt x="478908" y="1108063"/>
                </a:lnTo>
                <a:lnTo>
                  <a:pt x="453357" y="1144859"/>
                </a:lnTo>
                <a:lnTo>
                  <a:pt x="428423" y="1182108"/>
                </a:lnTo>
                <a:lnTo>
                  <a:pt x="404113" y="1219804"/>
                </a:lnTo>
                <a:lnTo>
                  <a:pt x="380435" y="1257940"/>
                </a:lnTo>
                <a:lnTo>
                  <a:pt x="357396" y="1296508"/>
                </a:lnTo>
                <a:lnTo>
                  <a:pt x="335003" y="1335500"/>
                </a:lnTo>
                <a:lnTo>
                  <a:pt x="313263" y="1374909"/>
                </a:lnTo>
                <a:lnTo>
                  <a:pt x="292185" y="1414728"/>
                </a:lnTo>
                <a:lnTo>
                  <a:pt x="271776" y="1454949"/>
                </a:lnTo>
                <a:lnTo>
                  <a:pt x="252042" y="1495566"/>
                </a:lnTo>
                <a:lnTo>
                  <a:pt x="232991" y="1536570"/>
                </a:lnTo>
                <a:lnTo>
                  <a:pt x="214632" y="1577954"/>
                </a:lnTo>
                <a:lnTo>
                  <a:pt x="196970" y="1619711"/>
                </a:lnTo>
                <a:lnTo>
                  <a:pt x="180014" y="1661833"/>
                </a:lnTo>
                <a:lnTo>
                  <a:pt x="163771" y="1704314"/>
                </a:lnTo>
                <a:lnTo>
                  <a:pt x="148248" y="1747145"/>
                </a:lnTo>
                <a:lnTo>
                  <a:pt x="133453" y="1790319"/>
                </a:lnTo>
                <a:lnTo>
                  <a:pt x="119393" y="1833829"/>
                </a:lnTo>
                <a:lnTo>
                  <a:pt x="106075" y="1877668"/>
                </a:lnTo>
                <a:lnTo>
                  <a:pt x="93507" y="1921827"/>
                </a:lnTo>
                <a:lnTo>
                  <a:pt x="81697" y="1966301"/>
                </a:lnTo>
                <a:lnTo>
                  <a:pt x="70651" y="2011080"/>
                </a:lnTo>
                <a:lnTo>
                  <a:pt x="60377" y="2056159"/>
                </a:lnTo>
                <a:lnTo>
                  <a:pt x="50882" y="2101529"/>
                </a:lnTo>
                <a:lnTo>
                  <a:pt x="42175" y="2147183"/>
                </a:lnTo>
                <a:lnTo>
                  <a:pt x="34261" y="2193113"/>
                </a:lnTo>
                <a:lnTo>
                  <a:pt x="27149" y="2239313"/>
                </a:lnTo>
                <a:lnTo>
                  <a:pt x="20846" y="2285775"/>
                </a:lnTo>
                <a:lnTo>
                  <a:pt x="15360" y="2332492"/>
                </a:lnTo>
                <a:lnTo>
                  <a:pt x="10697" y="2379455"/>
                </a:lnTo>
                <a:lnTo>
                  <a:pt x="6866" y="2426658"/>
                </a:lnTo>
                <a:lnTo>
                  <a:pt x="3873" y="2474094"/>
                </a:lnTo>
                <a:lnTo>
                  <a:pt x="1726" y="2521755"/>
                </a:lnTo>
                <a:lnTo>
                  <a:pt x="432" y="2569633"/>
                </a:lnTo>
                <a:lnTo>
                  <a:pt x="0" y="2617721"/>
                </a:lnTo>
                <a:lnTo>
                  <a:pt x="432" y="2665809"/>
                </a:lnTo>
                <a:lnTo>
                  <a:pt x="1726" y="2713687"/>
                </a:lnTo>
                <a:lnTo>
                  <a:pt x="3873" y="2761348"/>
                </a:lnTo>
                <a:lnTo>
                  <a:pt x="6866" y="2808783"/>
                </a:lnTo>
                <a:lnTo>
                  <a:pt x="10697" y="2855987"/>
                </a:lnTo>
                <a:lnTo>
                  <a:pt x="15360" y="2902950"/>
                </a:lnTo>
                <a:lnTo>
                  <a:pt x="20846" y="2949666"/>
                </a:lnTo>
                <a:lnTo>
                  <a:pt x="27149" y="2996128"/>
                </a:lnTo>
                <a:lnTo>
                  <a:pt x="34261" y="3042328"/>
                </a:lnTo>
                <a:lnTo>
                  <a:pt x="42175" y="3088259"/>
                </a:lnTo>
                <a:lnTo>
                  <a:pt x="50882" y="3133913"/>
                </a:lnTo>
                <a:lnTo>
                  <a:pt x="60377" y="3179283"/>
                </a:lnTo>
                <a:lnTo>
                  <a:pt x="70651" y="3224361"/>
                </a:lnTo>
                <a:lnTo>
                  <a:pt x="81697" y="3269141"/>
                </a:lnTo>
                <a:lnTo>
                  <a:pt x="93507" y="3313614"/>
                </a:lnTo>
                <a:lnTo>
                  <a:pt x="106075" y="3357774"/>
                </a:lnTo>
                <a:lnTo>
                  <a:pt x="119393" y="3401612"/>
                </a:lnTo>
                <a:lnTo>
                  <a:pt x="133453" y="3445122"/>
                </a:lnTo>
                <a:lnTo>
                  <a:pt x="148248" y="3488297"/>
                </a:lnTo>
                <a:lnTo>
                  <a:pt x="163771" y="3531128"/>
                </a:lnTo>
                <a:lnTo>
                  <a:pt x="180014" y="3573608"/>
                </a:lnTo>
                <a:lnTo>
                  <a:pt x="196970" y="3615731"/>
                </a:lnTo>
                <a:lnTo>
                  <a:pt x="214632" y="3657488"/>
                </a:lnTo>
                <a:lnTo>
                  <a:pt x="232991" y="3698872"/>
                </a:lnTo>
                <a:lnTo>
                  <a:pt x="252042" y="3739876"/>
                </a:lnTo>
                <a:lnTo>
                  <a:pt x="271776" y="3780492"/>
                </a:lnTo>
                <a:lnTo>
                  <a:pt x="292185" y="3820714"/>
                </a:lnTo>
                <a:lnTo>
                  <a:pt x="313263" y="3860533"/>
                </a:lnTo>
                <a:lnTo>
                  <a:pt x="335003" y="3899942"/>
                </a:lnTo>
                <a:lnTo>
                  <a:pt x="357396" y="3938934"/>
                </a:lnTo>
                <a:lnTo>
                  <a:pt x="380435" y="3977502"/>
                </a:lnTo>
                <a:lnTo>
                  <a:pt x="404113" y="4015637"/>
                </a:lnTo>
                <a:lnTo>
                  <a:pt x="428423" y="4053333"/>
                </a:lnTo>
                <a:lnTo>
                  <a:pt x="453357" y="4090583"/>
                </a:lnTo>
                <a:lnTo>
                  <a:pt x="478908" y="4127378"/>
                </a:lnTo>
                <a:lnTo>
                  <a:pt x="505068" y="4163712"/>
                </a:lnTo>
                <a:lnTo>
                  <a:pt x="531831" y="4199577"/>
                </a:lnTo>
                <a:lnTo>
                  <a:pt x="559187" y="4234966"/>
                </a:lnTo>
                <a:lnTo>
                  <a:pt x="587132" y="4269871"/>
                </a:lnTo>
                <a:lnTo>
                  <a:pt x="615655" y="4304285"/>
                </a:lnTo>
                <a:lnTo>
                  <a:pt x="644752" y="4338200"/>
                </a:lnTo>
                <a:lnTo>
                  <a:pt x="674413" y="4371609"/>
                </a:lnTo>
                <a:lnTo>
                  <a:pt x="704632" y="4404506"/>
                </a:lnTo>
                <a:lnTo>
                  <a:pt x="735401" y="4436881"/>
                </a:lnTo>
                <a:lnTo>
                  <a:pt x="766713" y="4468729"/>
                </a:lnTo>
                <a:lnTo>
                  <a:pt x="798561" y="4500041"/>
                </a:lnTo>
                <a:lnTo>
                  <a:pt x="830936" y="4530810"/>
                </a:lnTo>
                <a:lnTo>
                  <a:pt x="863832" y="4561029"/>
                </a:lnTo>
                <a:lnTo>
                  <a:pt x="897242" y="4590690"/>
                </a:lnTo>
                <a:lnTo>
                  <a:pt x="931157" y="4619786"/>
                </a:lnTo>
                <a:lnTo>
                  <a:pt x="965571" y="4648310"/>
                </a:lnTo>
                <a:lnTo>
                  <a:pt x="1000476" y="4676254"/>
                </a:lnTo>
                <a:lnTo>
                  <a:pt x="1035865" y="4703611"/>
                </a:lnTo>
                <a:lnTo>
                  <a:pt x="1071729" y="4730373"/>
                </a:lnTo>
                <a:lnTo>
                  <a:pt x="1108063" y="4756533"/>
                </a:lnTo>
                <a:lnTo>
                  <a:pt x="1144859" y="4782084"/>
                </a:lnTo>
                <a:lnTo>
                  <a:pt x="1182108" y="4807018"/>
                </a:lnTo>
                <a:lnTo>
                  <a:pt x="1219804" y="4831328"/>
                </a:lnTo>
                <a:lnTo>
                  <a:pt x="1257940" y="4855007"/>
                </a:lnTo>
                <a:lnTo>
                  <a:pt x="1296508" y="4878046"/>
                </a:lnTo>
                <a:lnTo>
                  <a:pt x="1335500" y="4900439"/>
                </a:lnTo>
                <a:lnTo>
                  <a:pt x="1374909" y="4922178"/>
                </a:lnTo>
                <a:lnTo>
                  <a:pt x="1414728" y="4943257"/>
                </a:lnTo>
                <a:lnTo>
                  <a:pt x="1454949" y="4963666"/>
                </a:lnTo>
                <a:lnTo>
                  <a:pt x="1495566" y="4983400"/>
                </a:lnTo>
                <a:lnTo>
                  <a:pt x="1536570" y="5002450"/>
                </a:lnTo>
                <a:lnTo>
                  <a:pt x="1577954" y="5020810"/>
                </a:lnTo>
                <a:lnTo>
                  <a:pt x="1619711" y="5038471"/>
                </a:lnTo>
                <a:lnTo>
                  <a:pt x="1661833" y="5055428"/>
                </a:lnTo>
                <a:lnTo>
                  <a:pt x="1704314" y="5071671"/>
                </a:lnTo>
                <a:lnTo>
                  <a:pt x="1747145" y="5087194"/>
                </a:lnTo>
                <a:lnTo>
                  <a:pt x="1790319" y="5101989"/>
                </a:lnTo>
                <a:lnTo>
                  <a:pt x="1833829" y="5116049"/>
                </a:lnTo>
                <a:lnTo>
                  <a:pt x="1877668" y="5129367"/>
                </a:lnTo>
                <a:lnTo>
                  <a:pt x="1921827" y="5141935"/>
                </a:lnTo>
                <a:lnTo>
                  <a:pt x="1966301" y="5153745"/>
                </a:lnTo>
                <a:lnTo>
                  <a:pt x="2011080" y="5164791"/>
                </a:lnTo>
                <a:lnTo>
                  <a:pt x="2056159" y="5175065"/>
                </a:lnTo>
                <a:lnTo>
                  <a:pt x="2101529" y="5184559"/>
                </a:lnTo>
                <a:lnTo>
                  <a:pt x="2147183" y="5193267"/>
                </a:lnTo>
                <a:lnTo>
                  <a:pt x="2193113" y="5201181"/>
                </a:lnTo>
                <a:lnTo>
                  <a:pt x="2239313" y="5208292"/>
                </a:lnTo>
                <a:lnTo>
                  <a:pt x="2285775" y="5214595"/>
                </a:lnTo>
                <a:lnTo>
                  <a:pt x="2332492" y="5220082"/>
                </a:lnTo>
                <a:lnTo>
                  <a:pt x="2379455" y="5224744"/>
                </a:lnTo>
                <a:lnTo>
                  <a:pt x="2426658" y="5228576"/>
                </a:lnTo>
                <a:lnTo>
                  <a:pt x="2474094" y="5231569"/>
                </a:lnTo>
                <a:lnTo>
                  <a:pt x="2521755" y="5233716"/>
                </a:lnTo>
                <a:lnTo>
                  <a:pt x="2569633" y="5235009"/>
                </a:lnTo>
                <a:lnTo>
                  <a:pt x="2617721" y="5235442"/>
                </a:lnTo>
                <a:lnTo>
                  <a:pt x="2665809" y="5235009"/>
                </a:lnTo>
                <a:lnTo>
                  <a:pt x="2713687" y="5233716"/>
                </a:lnTo>
                <a:lnTo>
                  <a:pt x="2761348" y="5231569"/>
                </a:lnTo>
                <a:lnTo>
                  <a:pt x="2808783" y="5228576"/>
                </a:lnTo>
                <a:lnTo>
                  <a:pt x="2855987" y="5224744"/>
                </a:lnTo>
                <a:lnTo>
                  <a:pt x="2902950" y="5220082"/>
                </a:lnTo>
                <a:lnTo>
                  <a:pt x="2949666" y="5214595"/>
                </a:lnTo>
                <a:lnTo>
                  <a:pt x="2996128" y="5208292"/>
                </a:lnTo>
                <a:lnTo>
                  <a:pt x="3042328" y="5201181"/>
                </a:lnTo>
                <a:lnTo>
                  <a:pt x="3088259" y="5193267"/>
                </a:lnTo>
                <a:lnTo>
                  <a:pt x="3133913" y="5184559"/>
                </a:lnTo>
                <a:lnTo>
                  <a:pt x="3179283" y="5175065"/>
                </a:lnTo>
                <a:lnTo>
                  <a:pt x="3224361" y="5164791"/>
                </a:lnTo>
                <a:lnTo>
                  <a:pt x="3269141" y="5153745"/>
                </a:lnTo>
                <a:lnTo>
                  <a:pt x="3313614" y="5141935"/>
                </a:lnTo>
                <a:lnTo>
                  <a:pt x="3357774" y="5129367"/>
                </a:lnTo>
                <a:lnTo>
                  <a:pt x="3401612" y="5116049"/>
                </a:lnTo>
                <a:lnTo>
                  <a:pt x="3445122" y="5101989"/>
                </a:lnTo>
                <a:lnTo>
                  <a:pt x="3488297" y="5087194"/>
                </a:lnTo>
                <a:lnTo>
                  <a:pt x="3531128" y="5071671"/>
                </a:lnTo>
                <a:lnTo>
                  <a:pt x="3573608" y="5055428"/>
                </a:lnTo>
                <a:lnTo>
                  <a:pt x="3615731" y="5038471"/>
                </a:lnTo>
                <a:lnTo>
                  <a:pt x="3657488" y="5020810"/>
                </a:lnTo>
                <a:lnTo>
                  <a:pt x="3698872" y="5002450"/>
                </a:lnTo>
                <a:lnTo>
                  <a:pt x="3739876" y="4983400"/>
                </a:lnTo>
                <a:lnTo>
                  <a:pt x="3780492" y="4963666"/>
                </a:lnTo>
                <a:lnTo>
                  <a:pt x="3820714" y="4943257"/>
                </a:lnTo>
                <a:lnTo>
                  <a:pt x="3860533" y="4922178"/>
                </a:lnTo>
                <a:lnTo>
                  <a:pt x="3899942" y="4900439"/>
                </a:lnTo>
                <a:lnTo>
                  <a:pt x="3938934" y="4878046"/>
                </a:lnTo>
                <a:lnTo>
                  <a:pt x="3977502" y="4855007"/>
                </a:lnTo>
                <a:lnTo>
                  <a:pt x="4015637" y="4831328"/>
                </a:lnTo>
                <a:lnTo>
                  <a:pt x="4053333" y="4807018"/>
                </a:lnTo>
                <a:lnTo>
                  <a:pt x="4090583" y="4782084"/>
                </a:lnTo>
                <a:lnTo>
                  <a:pt x="4127378" y="4756533"/>
                </a:lnTo>
                <a:lnTo>
                  <a:pt x="4163712" y="4730373"/>
                </a:lnTo>
                <a:lnTo>
                  <a:pt x="4199577" y="4703611"/>
                </a:lnTo>
                <a:lnTo>
                  <a:pt x="4234966" y="4676254"/>
                </a:lnTo>
                <a:lnTo>
                  <a:pt x="4269871" y="4648310"/>
                </a:lnTo>
                <a:lnTo>
                  <a:pt x="4304285" y="4619786"/>
                </a:lnTo>
                <a:lnTo>
                  <a:pt x="4338200" y="4590690"/>
                </a:lnTo>
                <a:lnTo>
                  <a:pt x="4371609" y="4561029"/>
                </a:lnTo>
                <a:lnTo>
                  <a:pt x="4404506" y="4530810"/>
                </a:lnTo>
                <a:lnTo>
                  <a:pt x="4436881" y="4500041"/>
                </a:lnTo>
                <a:lnTo>
                  <a:pt x="4468729" y="4468729"/>
                </a:lnTo>
                <a:lnTo>
                  <a:pt x="4500041" y="4436881"/>
                </a:lnTo>
                <a:lnTo>
                  <a:pt x="4530810" y="4404506"/>
                </a:lnTo>
                <a:lnTo>
                  <a:pt x="4561029" y="4371609"/>
                </a:lnTo>
                <a:lnTo>
                  <a:pt x="4590690" y="4338200"/>
                </a:lnTo>
                <a:lnTo>
                  <a:pt x="4619786" y="4304285"/>
                </a:lnTo>
                <a:lnTo>
                  <a:pt x="4648310" y="4269871"/>
                </a:lnTo>
                <a:lnTo>
                  <a:pt x="4676254" y="4234966"/>
                </a:lnTo>
                <a:lnTo>
                  <a:pt x="4703611" y="4199577"/>
                </a:lnTo>
                <a:lnTo>
                  <a:pt x="4730373" y="4163712"/>
                </a:lnTo>
                <a:lnTo>
                  <a:pt x="4756533" y="4127378"/>
                </a:lnTo>
                <a:lnTo>
                  <a:pt x="4782084" y="4090583"/>
                </a:lnTo>
                <a:lnTo>
                  <a:pt x="4807018" y="4053333"/>
                </a:lnTo>
                <a:lnTo>
                  <a:pt x="4831328" y="4015637"/>
                </a:lnTo>
                <a:lnTo>
                  <a:pt x="4855007" y="3977502"/>
                </a:lnTo>
                <a:lnTo>
                  <a:pt x="4878046" y="3938934"/>
                </a:lnTo>
                <a:lnTo>
                  <a:pt x="4900439" y="3899942"/>
                </a:lnTo>
                <a:lnTo>
                  <a:pt x="4922178" y="3860533"/>
                </a:lnTo>
                <a:lnTo>
                  <a:pt x="4943257" y="3820714"/>
                </a:lnTo>
                <a:lnTo>
                  <a:pt x="4963666" y="3780492"/>
                </a:lnTo>
                <a:lnTo>
                  <a:pt x="4983400" y="3739876"/>
                </a:lnTo>
                <a:lnTo>
                  <a:pt x="5002450" y="3698872"/>
                </a:lnTo>
                <a:lnTo>
                  <a:pt x="5020810" y="3657488"/>
                </a:lnTo>
                <a:lnTo>
                  <a:pt x="5038471" y="3615731"/>
                </a:lnTo>
                <a:lnTo>
                  <a:pt x="5055428" y="3573608"/>
                </a:lnTo>
                <a:lnTo>
                  <a:pt x="5071671" y="3531128"/>
                </a:lnTo>
                <a:lnTo>
                  <a:pt x="5087194" y="3488297"/>
                </a:lnTo>
                <a:lnTo>
                  <a:pt x="5101989" y="3445122"/>
                </a:lnTo>
                <a:lnTo>
                  <a:pt x="5116049" y="3401612"/>
                </a:lnTo>
                <a:lnTo>
                  <a:pt x="5129367" y="3357774"/>
                </a:lnTo>
                <a:lnTo>
                  <a:pt x="5141935" y="3313614"/>
                </a:lnTo>
                <a:lnTo>
                  <a:pt x="5153745" y="3269141"/>
                </a:lnTo>
                <a:lnTo>
                  <a:pt x="5164791" y="3224361"/>
                </a:lnTo>
                <a:lnTo>
                  <a:pt x="5175065" y="3179283"/>
                </a:lnTo>
                <a:lnTo>
                  <a:pt x="5184559" y="3133913"/>
                </a:lnTo>
                <a:lnTo>
                  <a:pt x="5193267" y="3088259"/>
                </a:lnTo>
                <a:lnTo>
                  <a:pt x="5201181" y="3042328"/>
                </a:lnTo>
                <a:lnTo>
                  <a:pt x="5208292" y="2996128"/>
                </a:lnTo>
                <a:lnTo>
                  <a:pt x="5214595" y="2949666"/>
                </a:lnTo>
                <a:lnTo>
                  <a:pt x="5220082" y="2902950"/>
                </a:lnTo>
                <a:lnTo>
                  <a:pt x="5224744" y="2855987"/>
                </a:lnTo>
                <a:lnTo>
                  <a:pt x="5228576" y="2808783"/>
                </a:lnTo>
                <a:lnTo>
                  <a:pt x="5231569" y="2761348"/>
                </a:lnTo>
                <a:lnTo>
                  <a:pt x="5233716" y="2713687"/>
                </a:lnTo>
                <a:lnTo>
                  <a:pt x="5235009" y="2665809"/>
                </a:lnTo>
                <a:lnTo>
                  <a:pt x="5235442" y="2617721"/>
                </a:lnTo>
                <a:lnTo>
                  <a:pt x="5235009" y="2569633"/>
                </a:lnTo>
                <a:lnTo>
                  <a:pt x="5233716" y="2521755"/>
                </a:lnTo>
                <a:lnTo>
                  <a:pt x="5231569" y="2474094"/>
                </a:lnTo>
                <a:lnTo>
                  <a:pt x="5228576" y="2426658"/>
                </a:lnTo>
                <a:lnTo>
                  <a:pt x="5224744" y="2379455"/>
                </a:lnTo>
                <a:lnTo>
                  <a:pt x="5220082" y="2332492"/>
                </a:lnTo>
                <a:lnTo>
                  <a:pt x="5214595" y="2285775"/>
                </a:lnTo>
                <a:lnTo>
                  <a:pt x="5208292" y="2239313"/>
                </a:lnTo>
                <a:lnTo>
                  <a:pt x="5201181" y="2193113"/>
                </a:lnTo>
                <a:lnTo>
                  <a:pt x="5193267" y="2147183"/>
                </a:lnTo>
                <a:lnTo>
                  <a:pt x="5184559" y="2101529"/>
                </a:lnTo>
                <a:lnTo>
                  <a:pt x="5175065" y="2056159"/>
                </a:lnTo>
                <a:lnTo>
                  <a:pt x="5164791" y="2011080"/>
                </a:lnTo>
                <a:lnTo>
                  <a:pt x="5153745" y="1966301"/>
                </a:lnTo>
                <a:lnTo>
                  <a:pt x="5141935" y="1921827"/>
                </a:lnTo>
                <a:lnTo>
                  <a:pt x="5129367" y="1877668"/>
                </a:lnTo>
                <a:lnTo>
                  <a:pt x="5116049" y="1833829"/>
                </a:lnTo>
                <a:lnTo>
                  <a:pt x="5101989" y="1790319"/>
                </a:lnTo>
                <a:lnTo>
                  <a:pt x="5087194" y="1747145"/>
                </a:lnTo>
                <a:lnTo>
                  <a:pt x="5071671" y="1704314"/>
                </a:lnTo>
                <a:lnTo>
                  <a:pt x="5055428" y="1661833"/>
                </a:lnTo>
                <a:lnTo>
                  <a:pt x="5038471" y="1619711"/>
                </a:lnTo>
                <a:lnTo>
                  <a:pt x="5020810" y="1577954"/>
                </a:lnTo>
                <a:lnTo>
                  <a:pt x="5002450" y="1536570"/>
                </a:lnTo>
                <a:lnTo>
                  <a:pt x="4983400" y="1495566"/>
                </a:lnTo>
                <a:lnTo>
                  <a:pt x="4963666" y="1454949"/>
                </a:lnTo>
                <a:lnTo>
                  <a:pt x="4943257" y="1414728"/>
                </a:lnTo>
                <a:lnTo>
                  <a:pt x="4922178" y="1374909"/>
                </a:lnTo>
                <a:lnTo>
                  <a:pt x="4900439" y="1335500"/>
                </a:lnTo>
                <a:lnTo>
                  <a:pt x="4878046" y="1296508"/>
                </a:lnTo>
                <a:lnTo>
                  <a:pt x="4855007" y="1257940"/>
                </a:lnTo>
                <a:lnTo>
                  <a:pt x="4831328" y="1219804"/>
                </a:lnTo>
                <a:lnTo>
                  <a:pt x="4807018" y="1182108"/>
                </a:lnTo>
                <a:lnTo>
                  <a:pt x="4782084" y="1144859"/>
                </a:lnTo>
                <a:lnTo>
                  <a:pt x="4756533" y="1108063"/>
                </a:lnTo>
                <a:lnTo>
                  <a:pt x="4730373" y="1071729"/>
                </a:lnTo>
                <a:lnTo>
                  <a:pt x="4703611" y="1035865"/>
                </a:lnTo>
                <a:lnTo>
                  <a:pt x="4676254" y="1000476"/>
                </a:lnTo>
                <a:lnTo>
                  <a:pt x="4648310" y="965571"/>
                </a:lnTo>
                <a:lnTo>
                  <a:pt x="4619786" y="931157"/>
                </a:lnTo>
                <a:lnTo>
                  <a:pt x="4590690" y="897242"/>
                </a:lnTo>
                <a:lnTo>
                  <a:pt x="4561029" y="863832"/>
                </a:lnTo>
                <a:lnTo>
                  <a:pt x="4530810" y="830936"/>
                </a:lnTo>
                <a:lnTo>
                  <a:pt x="4500041" y="798561"/>
                </a:lnTo>
                <a:lnTo>
                  <a:pt x="4468729" y="766713"/>
                </a:lnTo>
                <a:lnTo>
                  <a:pt x="4436881" y="735401"/>
                </a:lnTo>
                <a:lnTo>
                  <a:pt x="4404506" y="704632"/>
                </a:lnTo>
                <a:lnTo>
                  <a:pt x="4371609" y="674413"/>
                </a:lnTo>
                <a:lnTo>
                  <a:pt x="4338200" y="644752"/>
                </a:lnTo>
                <a:lnTo>
                  <a:pt x="4304285" y="615655"/>
                </a:lnTo>
                <a:lnTo>
                  <a:pt x="4269871" y="587132"/>
                </a:lnTo>
                <a:lnTo>
                  <a:pt x="4234966" y="559187"/>
                </a:lnTo>
                <a:lnTo>
                  <a:pt x="4199577" y="531831"/>
                </a:lnTo>
                <a:lnTo>
                  <a:pt x="4163712" y="505068"/>
                </a:lnTo>
                <a:lnTo>
                  <a:pt x="4127378" y="478908"/>
                </a:lnTo>
                <a:lnTo>
                  <a:pt x="4090583" y="453357"/>
                </a:lnTo>
                <a:lnTo>
                  <a:pt x="4053333" y="428423"/>
                </a:lnTo>
                <a:lnTo>
                  <a:pt x="4015637" y="404113"/>
                </a:lnTo>
                <a:lnTo>
                  <a:pt x="3977502" y="380435"/>
                </a:lnTo>
                <a:lnTo>
                  <a:pt x="3938934" y="357396"/>
                </a:lnTo>
                <a:lnTo>
                  <a:pt x="3899942" y="335003"/>
                </a:lnTo>
                <a:lnTo>
                  <a:pt x="3860533" y="313263"/>
                </a:lnTo>
                <a:lnTo>
                  <a:pt x="3820714" y="292185"/>
                </a:lnTo>
                <a:lnTo>
                  <a:pt x="3780492" y="271776"/>
                </a:lnTo>
                <a:lnTo>
                  <a:pt x="3739876" y="252042"/>
                </a:lnTo>
                <a:lnTo>
                  <a:pt x="3698872" y="232991"/>
                </a:lnTo>
                <a:lnTo>
                  <a:pt x="3657488" y="214632"/>
                </a:lnTo>
                <a:lnTo>
                  <a:pt x="3615731" y="196970"/>
                </a:lnTo>
                <a:lnTo>
                  <a:pt x="3573608" y="180014"/>
                </a:lnTo>
                <a:lnTo>
                  <a:pt x="3531128" y="163771"/>
                </a:lnTo>
                <a:lnTo>
                  <a:pt x="3488297" y="148248"/>
                </a:lnTo>
                <a:lnTo>
                  <a:pt x="3445122" y="133453"/>
                </a:lnTo>
                <a:lnTo>
                  <a:pt x="3401612" y="119393"/>
                </a:lnTo>
                <a:lnTo>
                  <a:pt x="3357774" y="106075"/>
                </a:lnTo>
                <a:lnTo>
                  <a:pt x="3313614" y="93507"/>
                </a:lnTo>
                <a:lnTo>
                  <a:pt x="3269141" y="81697"/>
                </a:lnTo>
                <a:lnTo>
                  <a:pt x="3224361" y="70651"/>
                </a:lnTo>
                <a:lnTo>
                  <a:pt x="3179283" y="60377"/>
                </a:lnTo>
                <a:lnTo>
                  <a:pt x="3133913" y="50882"/>
                </a:lnTo>
                <a:lnTo>
                  <a:pt x="3088259" y="42175"/>
                </a:lnTo>
                <a:lnTo>
                  <a:pt x="3042328" y="34261"/>
                </a:lnTo>
                <a:lnTo>
                  <a:pt x="2996128" y="27149"/>
                </a:lnTo>
                <a:lnTo>
                  <a:pt x="2949666" y="20846"/>
                </a:lnTo>
                <a:lnTo>
                  <a:pt x="2902950" y="15360"/>
                </a:lnTo>
                <a:lnTo>
                  <a:pt x="2855987" y="10697"/>
                </a:lnTo>
                <a:lnTo>
                  <a:pt x="2808783" y="6866"/>
                </a:lnTo>
                <a:lnTo>
                  <a:pt x="2761348" y="3873"/>
                </a:lnTo>
                <a:lnTo>
                  <a:pt x="2713687" y="1726"/>
                </a:lnTo>
                <a:lnTo>
                  <a:pt x="2665809" y="432"/>
                </a:lnTo>
                <a:lnTo>
                  <a:pt x="2617721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52652" y="4293717"/>
            <a:ext cx="5235575" cy="5235575"/>
          </a:xfrm>
          <a:custGeom>
            <a:avLst/>
            <a:gdLst/>
            <a:ahLst/>
            <a:cxnLst/>
            <a:rect l="l" t="t" r="r" b="b"/>
            <a:pathLst>
              <a:path w="5235575" h="5235575">
                <a:moveTo>
                  <a:pt x="2617721" y="0"/>
                </a:moveTo>
                <a:lnTo>
                  <a:pt x="2569633" y="432"/>
                </a:lnTo>
                <a:lnTo>
                  <a:pt x="2521755" y="1726"/>
                </a:lnTo>
                <a:lnTo>
                  <a:pt x="2474094" y="3873"/>
                </a:lnTo>
                <a:lnTo>
                  <a:pt x="2426658" y="6866"/>
                </a:lnTo>
                <a:lnTo>
                  <a:pt x="2379455" y="10697"/>
                </a:lnTo>
                <a:lnTo>
                  <a:pt x="2332492" y="15360"/>
                </a:lnTo>
                <a:lnTo>
                  <a:pt x="2285775" y="20846"/>
                </a:lnTo>
                <a:lnTo>
                  <a:pt x="2239313" y="27149"/>
                </a:lnTo>
                <a:lnTo>
                  <a:pt x="2193113" y="34261"/>
                </a:lnTo>
                <a:lnTo>
                  <a:pt x="2147183" y="42175"/>
                </a:lnTo>
                <a:lnTo>
                  <a:pt x="2101529" y="50882"/>
                </a:lnTo>
                <a:lnTo>
                  <a:pt x="2056159" y="60377"/>
                </a:lnTo>
                <a:lnTo>
                  <a:pt x="2011080" y="70651"/>
                </a:lnTo>
                <a:lnTo>
                  <a:pt x="1966301" y="81697"/>
                </a:lnTo>
                <a:lnTo>
                  <a:pt x="1921827" y="93507"/>
                </a:lnTo>
                <a:lnTo>
                  <a:pt x="1877668" y="106075"/>
                </a:lnTo>
                <a:lnTo>
                  <a:pt x="1833829" y="119393"/>
                </a:lnTo>
                <a:lnTo>
                  <a:pt x="1790319" y="133453"/>
                </a:lnTo>
                <a:lnTo>
                  <a:pt x="1747145" y="148248"/>
                </a:lnTo>
                <a:lnTo>
                  <a:pt x="1704314" y="163771"/>
                </a:lnTo>
                <a:lnTo>
                  <a:pt x="1661833" y="180014"/>
                </a:lnTo>
                <a:lnTo>
                  <a:pt x="1619711" y="196970"/>
                </a:lnTo>
                <a:lnTo>
                  <a:pt x="1577954" y="214632"/>
                </a:lnTo>
                <a:lnTo>
                  <a:pt x="1536570" y="232991"/>
                </a:lnTo>
                <a:lnTo>
                  <a:pt x="1495566" y="252042"/>
                </a:lnTo>
                <a:lnTo>
                  <a:pt x="1454949" y="271776"/>
                </a:lnTo>
                <a:lnTo>
                  <a:pt x="1414728" y="292185"/>
                </a:lnTo>
                <a:lnTo>
                  <a:pt x="1374909" y="313263"/>
                </a:lnTo>
                <a:lnTo>
                  <a:pt x="1335500" y="335003"/>
                </a:lnTo>
                <a:lnTo>
                  <a:pt x="1296508" y="357396"/>
                </a:lnTo>
                <a:lnTo>
                  <a:pt x="1257940" y="380435"/>
                </a:lnTo>
                <a:lnTo>
                  <a:pt x="1219804" y="404113"/>
                </a:lnTo>
                <a:lnTo>
                  <a:pt x="1182108" y="428423"/>
                </a:lnTo>
                <a:lnTo>
                  <a:pt x="1144859" y="453357"/>
                </a:lnTo>
                <a:lnTo>
                  <a:pt x="1108063" y="478908"/>
                </a:lnTo>
                <a:lnTo>
                  <a:pt x="1071729" y="505068"/>
                </a:lnTo>
                <a:lnTo>
                  <a:pt x="1035865" y="531831"/>
                </a:lnTo>
                <a:lnTo>
                  <a:pt x="1000476" y="559187"/>
                </a:lnTo>
                <a:lnTo>
                  <a:pt x="965571" y="587132"/>
                </a:lnTo>
                <a:lnTo>
                  <a:pt x="931157" y="615655"/>
                </a:lnTo>
                <a:lnTo>
                  <a:pt x="897242" y="644752"/>
                </a:lnTo>
                <a:lnTo>
                  <a:pt x="863832" y="674413"/>
                </a:lnTo>
                <a:lnTo>
                  <a:pt x="830936" y="704632"/>
                </a:lnTo>
                <a:lnTo>
                  <a:pt x="798561" y="735401"/>
                </a:lnTo>
                <a:lnTo>
                  <a:pt x="766713" y="766713"/>
                </a:lnTo>
                <a:lnTo>
                  <a:pt x="735401" y="798561"/>
                </a:lnTo>
                <a:lnTo>
                  <a:pt x="704632" y="830936"/>
                </a:lnTo>
                <a:lnTo>
                  <a:pt x="674413" y="863832"/>
                </a:lnTo>
                <a:lnTo>
                  <a:pt x="644752" y="897242"/>
                </a:lnTo>
                <a:lnTo>
                  <a:pt x="615655" y="931157"/>
                </a:lnTo>
                <a:lnTo>
                  <a:pt x="587132" y="965571"/>
                </a:lnTo>
                <a:lnTo>
                  <a:pt x="559187" y="1000476"/>
                </a:lnTo>
                <a:lnTo>
                  <a:pt x="531831" y="1035865"/>
                </a:lnTo>
                <a:lnTo>
                  <a:pt x="505068" y="1071729"/>
                </a:lnTo>
                <a:lnTo>
                  <a:pt x="478908" y="1108063"/>
                </a:lnTo>
                <a:lnTo>
                  <a:pt x="453357" y="1144859"/>
                </a:lnTo>
                <a:lnTo>
                  <a:pt x="428423" y="1182108"/>
                </a:lnTo>
                <a:lnTo>
                  <a:pt x="404113" y="1219804"/>
                </a:lnTo>
                <a:lnTo>
                  <a:pt x="380435" y="1257940"/>
                </a:lnTo>
                <a:lnTo>
                  <a:pt x="357396" y="1296508"/>
                </a:lnTo>
                <a:lnTo>
                  <a:pt x="335003" y="1335500"/>
                </a:lnTo>
                <a:lnTo>
                  <a:pt x="313263" y="1374909"/>
                </a:lnTo>
                <a:lnTo>
                  <a:pt x="292185" y="1414728"/>
                </a:lnTo>
                <a:lnTo>
                  <a:pt x="271776" y="1454949"/>
                </a:lnTo>
                <a:lnTo>
                  <a:pt x="252042" y="1495566"/>
                </a:lnTo>
                <a:lnTo>
                  <a:pt x="232991" y="1536570"/>
                </a:lnTo>
                <a:lnTo>
                  <a:pt x="214632" y="1577954"/>
                </a:lnTo>
                <a:lnTo>
                  <a:pt x="196970" y="1619711"/>
                </a:lnTo>
                <a:lnTo>
                  <a:pt x="180014" y="1661833"/>
                </a:lnTo>
                <a:lnTo>
                  <a:pt x="163771" y="1704314"/>
                </a:lnTo>
                <a:lnTo>
                  <a:pt x="148248" y="1747145"/>
                </a:lnTo>
                <a:lnTo>
                  <a:pt x="133453" y="1790319"/>
                </a:lnTo>
                <a:lnTo>
                  <a:pt x="119393" y="1833829"/>
                </a:lnTo>
                <a:lnTo>
                  <a:pt x="106075" y="1877668"/>
                </a:lnTo>
                <a:lnTo>
                  <a:pt x="93507" y="1921827"/>
                </a:lnTo>
                <a:lnTo>
                  <a:pt x="81697" y="1966301"/>
                </a:lnTo>
                <a:lnTo>
                  <a:pt x="70651" y="2011080"/>
                </a:lnTo>
                <a:lnTo>
                  <a:pt x="60377" y="2056159"/>
                </a:lnTo>
                <a:lnTo>
                  <a:pt x="50882" y="2101529"/>
                </a:lnTo>
                <a:lnTo>
                  <a:pt x="42175" y="2147183"/>
                </a:lnTo>
                <a:lnTo>
                  <a:pt x="34261" y="2193113"/>
                </a:lnTo>
                <a:lnTo>
                  <a:pt x="27149" y="2239313"/>
                </a:lnTo>
                <a:lnTo>
                  <a:pt x="20846" y="2285775"/>
                </a:lnTo>
                <a:lnTo>
                  <a:pt x="15360" y="2332492"/>
                </a:lnTo>
                <a:lnTo>
                  <a:pt x="10697" y="2379455"/>
                </a:lnTo>
                <a:lnTo>
                  <a:pt x="6866" y="2426658"/>
                </a:lnTo>
                <a:lnTo>
                  <a:pt x="3873" y="2474094"/>
                </a:lnTo>
                <a:lnTo>
                  <a:pt x="1726" y="2521755"/>
                </a:lnTo>
                <a:lnTo>
                  <a:pt x="432" y="2569633"/>
                </a:lnTo>
                <a:lnTo>
                  <a:pt x="0" y="2617721"/>
                </a:lnTo>
                <a:lnTo>
                  <a:pt x="432" y="2665809"/>
                </a:lnTo>
                <a:lnTo>
                  <a:pt x="1726" y="2713687"/>
                </a:lnTo>
                <a:lnTo>
                  <a:pt x="3873" y="2761348"/>
                </a:lnTo>
                <a:lnTo>
                  <a:pt x="6866" y="2808783"/>
                </a:lnTo>
                <a:lnTo>
                  <a:pt x="10697" y="2855987"/>
                </a:lnTo>
                <a:lnTo>
                  <a:pt x="15360" y="2902950"/>
                </a:lnTo>
                <a:lnTo>
                  <a:pt x="20846" y="2949666"/>
                </a:lnTo>
                <a:lnTo>
                  <a:pt x="27149" y="2996128"/>
                </a:lnTo>
                <a:lnTo>
                  <a:pt x="34261" y="3042328"/>
                </a:lnTo>
                <a:lnTo>
                  <a:pt x="42175" y="3088259"/>
                </a:lnTo>
                <a:lnTo>
                  <a:pt x="50882" y="3133913"/>
                </a:lnTo>
                <a:lnTo>
                  <a:pt x="60377" y="3179283"/>
                </a:lnTo>
                <a:lnTo>
                  <a:pt x="70651" y="3224361"/>
                </a:lnTo>
                <a:lnTo>
                  <a:pt x="81697" y="3269141"/>
                </a:lnTo>
                <a:lnTo>
                  <a:pt x="93507" y="3313614"/>
                </a:lnTo>
                <a:lnTo>
                  <a:pt x="106075" y="3357774"/>
                </a:lnTo>
                <a:lnTo>
                  <a:pt x="119393" y="3401612"/>
                </a:lnTo>
                <a:lnTo>
                  <a:pt x="133453" y="3445122"/>
                </a:lnTo>
                <a:lnTo>
                  <a:pt x="148248" y="3488297"/>
                </a:lnTo>
                <a:lnTo>
                  <a:pt x="163771" y="3531128"/>
                </a:lnTo>
                <a:lnTo>
                  <a:pt x="180014" y="3573608"/>
                </a:lnTo>
                <a:lnTo>
                  <a:pt x="196970" y="3615731"/>
                </a:lnTo>
                <a:lnTo>
                  <a:pt x="214632" y="3657488"/>
                </a:lnTo>
                <a:lnTo>
                  <a:pt x="232991" y="3698872"/>
                </a:lnTo>
                <a:lnTo>
                  <a:pt x="252042" y="3739876"/>
                </a:lnTo>
                <a:lnTo>
                  <a:pt x="271776" y="3780492"/>
                </a:lnTo>
                <a:lnTo>
                  <a:pt x="292185" y="3820714"/>
                </a:lnTo>
                <a:lnTo>
                  <a:pt x="313263" y="3860533"/>
                </a:lnTo>
                <a:lnTo>
                  <a:pt x="335003" y="3899942"/>
                </a:lnTo>
                <a:lnTo>
                  <a:pt x="357396" y="3938934"/>
                </a:lnTo>
                <a:lnTo>
                  <a:pt x="380435" y="3977502"/>
                </a:lnTo>
                <a:lnTo>
                  <a:pt x="404113" y="4015637"/>
                </a:lnTo>
                <a:lnTo>
                  <a:pt x="428423" y="4053333"/>
                </a:lnTo>
                <a:lnTo>
                  <a:pt x="453357" y="4090583"/>
                </a:lnTo>
                <a:lnTo>
                  <a:pt x="478908" y="4127378"/>
                </a:lnTo>
                <a:lnTo>
                  <a:pt x="505068" y="4163712"/>
                </a:lnTo>
                <a:lnTo>
                  <a:pt x="531831" y="4199577"/>
                </a:lnTo>
                <a:lnTo>
                  <a:pt x="559187" y="4234966"/>
                </a:lnTo>
                <a:lnTo>
                  <a:pt x="587132" y="4269871"/>
                </a:lnTo>
                <a:lnTo>
                  <a:pt x="615655" y="4304285"/>
                </a:lnTo>
                <a:lnTo>
                  <a:pt x="644752" y="4338200"/>
                </a:lnTo>
                <a:lnTo>
                  <a:pt x="674413" y="4371609"/>
                </a:lnTo>
                <a:lnTo>
                  <a:pt x="704632" y="4404506"/>
                </a:lnTo>
                <a:lnTo>
                  <a:pt x="735401" y="4436881"/>
                </a:lnTo>
                <a:lnTo>
                  <a:pt x="766713" y="4468729"/>
                </a:lnTo>
                <a:lnTo>
                  <a:pt x="798561" y="4500041"/>
                </a:lnTo>
                <a:lnTo>
                  <a:pt x="830936" y="4530810"/>
                </a:lnTo>
                <a:lnTo>
                  <a:pt x="863832" y="4561029"/>
                </a:lnTo>
                <a:lnTo>
                  <a:pt x="897242" y="4590690"/>
                </a:lnTo>
                <a:lnTo>
                  <a:pt x="931157" y="4619786"/>
                </a:lnTo>
                <a:lnTo>
                  <a:pt x="965571" y="4648310"/>
                </a:lnTo>
                <a:lnTo>
                  <a:pt x="1000476" y="4676254"/>
                </a:lnTo>
                <a:lnTo>
                  <a:pt x="1035865" y="4703611"/>
                </a:lnTo>
                <a:lnTo>
                  <a:pt x="1071729" y="4730373"/>
                </a:lnTo>
                <a:lnTo>
                  <a:pt x="1108063" y="4756533"/>
                </a:lnTo>
                <a:lnTo>
                  <a:pt x="1144859" y="4782084"/>
                </a:lnTo>
                <a:lnTo>
                  <a:pt x="1182108" y="4807018"/>
                </a:lnTo>
                <a:lnTo>
                  <a:pt x="1219804" y="4831328"/>
                </a:lnTo>
                <a:lnTo>
                  <a:pt x="1257940" y="4855007"/>
                </a:lnTo>
                <a:lnTo>
                  <a:pt x="1296508" y="4878046"/>
                </a:lnTo>
                <a:lnTo>
                  <a:pt x="1335500" y="4900439"/>
                </a:lnTo>
                <a:lnTo>
                  <a:pt x="1374909" y="4922178"/>
                </a:lnTo>
                <a:lnTo>
                  <a:pt x="1414728" y="4943257"/>
                </a:lnTo>
                <a:lnTo>
                  <a:pt x="1454949" y="4963666"/>
                </a:lnTo>
                <a:lnTo>
                  <a:pt x="1495566" y="4983400"/>
                </a:lnTo>
                <a:lnTo>
                  <a:pt x="1536570" y="5002450"/>
                </a:lnTo>
                <a:lnTo>
                  <a:pt x="1577954" y="5020810"/>
                </a:lnTo>
                <a:lnTo>
                  <a:pt x="1619711" y="5038471"/>
                </a:lnTo>
                <a:lnTo>
                  <a:pt x="1661833" y="5055428"/>
                </a:lnTo>
                <a:lnTo>
                  <a:pt x="1704314" y="5071671"/>
                </a:lnTo>
                <a:lnTo>
                  <a:pt x="1747145" y="5087194"/>
                </a:lnTo>
                <a:lnTo>
                  <a:pt x="1790319" y="5101989"/>
                </a:lnTo>
                <a:lnTo>
                  <a:pt x="1833829" y="5116049"/>
                </a:lnTo>
                <a:lnTo>
                  <a:pt x="1877668" y="5129367"/>
                </a:lnTo>
                <a:lnTo>
                  <a:pt x="1921827" y="5141935"/>
                </a:lnTo>
                <a:lnTo>
                  <a:pt x="1966301" y="5153745"/>
                </a:lnTo>
                <a:lnTo>
                  <a:pt x="2011080" y="5164791"/>
                </a:lnTo>
                <a:lnTo>
                  <a:pt x="2056159" y="5175065"/>
                </a:lnTo>
                <a:lnTo>
                  <a:pt x="2101529" y="5184559"/>
                </a:lnTo>
                <a:lnTo>
                  <a:pt x="2147183" y="5193267"/>
                </a:lnTo>
                <a:lnTo>
                  <a:pt x="2193113" y="5201181"/>
                </a:lnTo>
                <a:lnTo>
                  <a:pt x="2239313" y="5208292"/>
                </a:lnTo>
                <a:lnTo>
                  <a:pt x="2285775" y="5214595"/>
                </a:lnTo>
                <a:lnTo>
                  <a:pt x="2332492" y="5220082"/>
                </a:lnTo>
                <a:lnTo>
                  <a:pt x="2379455" y="5224744"/>
                </a:lnTo>
                <a:lnTo>
                  <a:pt x="2426658" y="5228576"/>
                </a:lnTo>
                <a:lnTo>
                  <a:pt x="2474094" y="5231569"/>
                </a:lnTo>
                <a:lnTo>
                  <a:pt x="2521755" y="5233716"/>
                </a:lnTo>
                <a:lnTo>
                  <a:pt x="2569633" y="5235009"/>
                </a:lnTo>
                <a:lnTo>
                  <a:pt x="2617721" y="5235442"/>
                </a:lnTo>
                <a:lnTo>
                  <a:pt x="2665809" y="5235009"/>
                </a:lnTo>
                <a:lnTo>
                  <a:pt x="2713687" y="5233716"/>
                </a:lnTo>
                <a:lnTo>
                  <a:pt x="2761348" y="5231569"/>
                </a:lnTo>
                <a:lnTo>
                  <a:pt x="2808783" y="5228576"/>
                </a:lnTo>
                <a:lnTo>
                  <a:pt x="2855987" y="5224744"/>
                </a:lnTo>
                <a:lnTo>
                  <a:pt x="2902950" y="5220082"/>
                </a:lnTo>
                <a:lnTo>
                  <a:pt x="2949666" y="5214595"/>
                </a:lnTo>
                <a:lnTo>
                  <a:pt x="2996128" y="5208292"/>
                </a:lnTo>
                <a:lnTo>
                  <a:pt x="3042328" y="5201181"/>
                </a:lnTo>
                <a:lnTo>
                  <a:pt x="3088259" y="5193267"/>
                </a:lnTo>
                <a:lnTo>
                  <a:pt x="3133913" y="5184559"/>
                </a:lnTo>
                <a:lnTo>
                  <a:pt x="3179283" y="5175065"/>
                </a:lnTo>
                <a:lnTo>
                  <a:pt x="3224361" y="5164791"/>
                </a:lnTo>
                <a:lnTo>
                  <a:pt x="3269141" y="5153745"/>
                </a:lnTo>
                <a:lnTo>
                  <a:pt x="3313614" y="5141935"/>
                </a:lnTo>
                <a:lnTo>
                  <a:pt x="3357774" y="5129367"/>
                </a:lnTo>
                <a:lnTo>
                  <a:pt x="3401612" y="5116049"/>
                </a:lnTo>
                <a:lnTo>
                  <a:pt x="3445122" y="5101989"/>
                </a:lnTo>
                <a:lnTo>
                  <a:pt x="3488297" y="5087194"/>
                </a:lnTo>
                <a:lnTo>
                  <a:pt x="3531128" y="5071671"/>
                </a:lnTo>
                <a:lnTo>
                  <a:pt x="3573608" y="5055428"/>
                </a:lnTo>
                <a:lnTo>
                  <a:pt x="3615731" y="5038471"/>
                </a:lnTo>
                <a:lnTo>
                  <a:pt x="3657488" y="5020810"/>
                </a:lnTo>
                <a:lnTo>
                  <a:pt x="3698872" y="5002450"/>
                </a:lnTo>
                <a:lnTo>
                  <a:pt x="3739876" y="4983400"/>
                </a:lnTo>
                <a:lnTo>
                  <a:pt x="3780492" y="4963666"/>
                </a:lnTo>
                <a:lnTo>
                  <a:pt x="3820714" y="4943257"/>
                </a:lnTo>
                <a:lnTo>
                  <a:pt x="3860533" y="4922178"/>
                </a:lnTo>
                <a:lnTo>
                  <a:pt x="3899942" y="4900439"/>
                </a:lnTo>
                <a:lnTo>
                  <a:pt x="3938934" y="4878046"/>
                </a:lnTo>
                <a:lnTo>
                  <a:pt x="3977502" y="4855007"/>
                </a:lnTo>
                <a:lnTo>
                  <a:pt x="4015637" y="4831328"/>
                </a:lnTo>
                <a:lnTo>
                  <a:pt x="4053333" y="4807018"/>
                </a:lnTo>
                <a:lnTo>
                  <a:pt x="4090583" y="4782084"/>
                </a:lnTo>
                <a:lnTo>
                  <a:pt x="4127378" y="4756533"/>
                </a:lnTo>
                <a:lnTo>
                  <a:pt x="4163712" y="4730373"/>
                </a:lnTo>
                <a:lnTo>
                  <a:pt x="4199577" y="4703611"/>
                </a:lnTo>
                <a:lnTo>
                  <a:pt x="4234966" y="4676254"/>
                </a:lnTo>
                <a:lnTo>
                  <a:pt x="4269871" y="4648310"/>
                </a:lnTo>
                <a:lnTo>
                  <a:pt x="4304285" y="4619786"/>
                </a:lnTo>
                <a:lnTo>
                  <a:pt x="4338200" y="4590690"/>
                </a:lnTo>
                <a:lnTo>
                  <a:pt x="4371609" y="4561029"/>
                </a:lnTo>
                <a:lnTo>
                  <a:pt x="4404506" y="4530810"/>
                </a:lnTo>
                <a:lnTo>
                  <a:pt x="4436881" y="4500041"/>
                </a:lnTo>
                <a:lnTo>
                  <a:pt x="4468729" y="4468729"/>
                </a:lnTo>
                <a:lnTo>
                  <a:pt x="4500041" y="4436881"/>
                </a:lnTo>
                <a:lnTo>
                  <a:pt x="4530810" y="4404506"/>
                </a:lnTo>
                <a:lnTo>
                  <a:pt x="4561029" y="4371609"/>
                </a:lnTo>
                <a:lnTo>
                  <a:pt x="4590690" y="4338200"/>
                </a:lnTo>
                <a:lnTo>
                  <a:pt x="4619786" y="4304285"/>
                </a:lnTo>
                <a:lnTo>
                  <a:pt x="4648310" y="4269871"/>
                </a:lnTo>
                <a:lnTo>
                  <a:pt x="4676254" y="4234966"/>
                </a:lnTo>
                <a:lnTo>
                  <a:pt x="4703611" y="4199577"/>
                </a:lnTo>
                <a:lnTo>
                  <a:pt x="4730373" y="4163712"/>
                </a:lnTo>
                <a:lnTo>
                  <a:pt x="4756533" y="4127378"/>
                </a:lnTo>
                <a:lnTo>
                  <a:pt x="4782084" y="4090583"/>
                </a:lnTo>
                <a:lnTo>
                  <a:pt x="4807018" y="4053333"/>
                </a:lnTo>
                <a:lnTo>
                  <a:pt x="4831328" y="4015637"/>
                </a:lnTo>
                <a:lnTo>
                  <a:pt x="4855007" y="3977502"/>
                </a:lnTo>
                <a:lnTo>
                  <a:pt x="4878046" y="3938934"/>
                </a:lnTo>
                <a:lnTo>
                  <a:pt x="4900439" y="3899942"/>
                </a:lnTo>
                <a:lnTo>
                  <a:pt x="4922178" y="3860533"/>
                </a:lnTo>
                <a:lnTo>
                  <a:pt x="4943257" y="3820714"/>
                </a:lnTo>
                <a:lnTo>
                  <a:pt x="4963666" y="3780492"/>
                </a:lnTo>
                <a:lnTo>
                  <a:pt x="4983400" y="3739876"/>
                </a:lnTo>
                <a:lnTo>
                  <a:pt x="5002450" y="3698872"/>
                </a:lnTo>
                <a:lnTo>
                  <a:pt x="5020810" y="3657488"/>
                </a:lnTo>
                <a:lnTo>
                  <a:pt x="5038471" y="3615731"/>
                </a:lnTo>
                <a:lnTo>
                  <a:pt x="5055428" y="3573608"/>
                </a:lnTo>
                <a:lnTo>
                  <a:pt x="5071671" y="3531128"/>
                </a:lnTo>
                <a:lnTo>
                  <a:pt x="5087194" y="3488297"/>
                </a:lnTo>
                <a:lnTo>
                  <a:pt x="5101989" y="3445122"/>
                </a:lnTo>
                <a:lnTo>
                  <a:pt x="5116049" y="3401612"/>
                </a:lnTo>
                <a:lnTo>
                  <a:pt x="5129367" y="3357774"/>
                </a:lnTo>
                <a:lnTo>
                  <a:pt x="5141935" y="3313614"/>
                </a:lnTo>
                <a:lnTo>
                  <a:pt x="5153745" y="3269141"/>
                </a:lnTo>
                <a:lnTo>
                  <a:pt x="5164791" y="3224361"/>
                </a:lnTo>
                <a:lnTo>
                  <a:pt x="5175065" y="3179283"/>
                </a:lnTo>
                <a:lnTo>
                  <a:pt x="5184559" y="3133913"/>
                </a:lnTo>
                <a:lnTo>
                  <a:pt x="5193267" y="3088259"/>
                </a:lnTo>
                <a:lnTo>
                  <a:pt x="5201181" y="3042328"/>
                </a:lnTo>
                <a:lnTo>
                  <a:pt x="5208292" y="2996128"/>
                </a:lnTo>
                <a:lnTo>
                  <a:pt x="5214595" y="2949666"/>
                </a:lnTo>
                <a:lnTo>
                  <a:pt x="5220082" y="2902950"/>
                </a:lnTo>
                <a:lnTo>
                  <a:pt x="5224744" y="2855987"/>
                </a:lnTo>
                <a:lnTo>
                  <a:pt x="5228576" y="2808783"/>
                </a:lnTo>
                <a:lnTo>
                  <a:pt x="5231569" y="2761348"/>
                </a:lnTo>
                <a:lnTo>
                  <a:pt x="5233716" y="2713687"/>
                </a:lnTo>
                <a:lnTo>
                  <a:pt x="5235009" y="2665809"/>
                </a:lnTo>
                <a:lnTo>
                  <a:pt x="5235442" y="2617721"/>
                </a:lnTo>
                <a:lnTo>
                  <a:pt x="5235009" y="2569633"/>
                </a:lnTo>
                <a:lnTo>
                  <a:pt x="5233716" y="2521755"/>
                </a:lnTo>
                <a:lnTo>
                  <a:pt x="5231569" y="2474094"/>
                </a:lnTo>
                <a:lnTo>
                  <a:pt x="5228576" y="2426658"/>
                </a:lnTo>
                <a:lnTo>
                  <a:pt x="5224744" y="2379455"/>
                </a:lnTo>
                <a:lnTo>
                  <a:pt x="5220082" y="2332492"/>
                </a:lnTo>
                <a:lnTo>
                  <a:pt x="5214595" y="2285775"/>
                </a:lnTo>
                <a:lnTo>
                  <a:pt x="5208292" y="2239313"/>
                </a:lnTo>
                <a:lnTo>
                  <a:pt x="5201181" y="2193113"/>
                </a:lnTo>
                <a:lnTo>
                  <a:pt x="5193267" y="2147183"/>
                </a:lnTo>
                <a:lnTo>
                  <a:pt x="5184559" y="2101529"/>
                </a:lnTo>
                <a:lnTo>
                  <a:pt x="5175065" y="2056159"/>
                </a:lnTo>
                <a:lnTo>
                  <a:pt x="5164791" y="2011080"/>
                </a:lnTo>
                <a:lnTo>
                  <a:pt x="5153745" y="1966301"/>
                </a:lnTo>
                <a:lnTo>
                  <a:pt x="5141935" y="1921827"/>
                </a:lnTo>
                <a:lnTo>
                  <a:pt x="5129367" y="1877668"/>
                </a:lnTo>
                <a:lnTo>
                  <a:pt x="5116049" y="1833829"/>
                </a:lnTo>
                <a:lnTo>
                  <a:pt x="5101989" y="1790319"/>
                </a:lnTo>
                <a:lnTo>
                  <a:pt x="5087194" y="1747145"/>
                </a:lnTo>
                <a:lnTo>
                  <a:pt x="5071671" y="1704314"/>
                </a:lnTo>
                <a:lnTo>
                  <a:pt x="5055428" y="1661833"/>
                </a:lnTo>
                <a:lnTo>
                  <a:pt x="5038471" y="1619711"/>
                </a:lnTo>
                <a:lnTo>
                  <a:pt x="5020810" y="1577954"/>
                </a:lnTo>
                <a:lnTo>
                  <a:pt x="5002450" y="1536570"/>
                </a:lnTo>
                <a:lnTo>
                  <a:pt x="4983400" y="1495566"/>
                </a:lnTo>
                <a:lnTo>
                  <a:pt x="4963666" y="1454949"/>
                </a:lnTo>
                <a:lnTo>
                  <a:pt x="4943257" y="1414728"/>
                </a:lnTo>
                <a:lnTo>
                  <a:pt x="4922178" y="1374909"/>
                </a:lnTo>
                <a:lnTo>
                  <a:pt x="4900439" y="1335500"/>
                </a:lnTo>
                <a:lnTo>
                  <a:pt x="4878046" y="1296508"/>
                </a:lnTo>
                <a:lnTo>
                  <a:pt x="4855007" y="1257940"/>
                </a:lnTo>
                <a:lnTo>
                  <a:pt x="4831328" y="1219804"/>
                </a:lnTo>
                <a:lnTo>
                  <a:pt x="4807018" y="1182108"/>
                </a:lnTo>
                <a:lnTo>
                  <a:pt x="4782084" y="1144859"/>
                </a:lnTo>
                <a:lnTo>
                  <a:pt x="4756533" y="1108063"/>
                </a:lnTo>
                <a:lnTo>
                  <a:pt x="4730373" y="1071729"/>
                </a:lnTo>
                <a:lnTo>
                  <a:pt x="4703611" y="1035865"/>
                </a:lnTo>
                <a:lnTo>
                  <a:pt x="4676254" y="1000476"/>
                </a:lnTo>
                <a:lnTo>
                  <a:pt x="4648310" y="965571"/>
                </a:lnTo>
                <a:lnTo>
                  <a:pt x="4619786" y="931157"/>
                </a:lnTo>
                <a:lnTo>
                  <a:pt x="4590690" y="897242"/>
                </a:lnTo>
                <a:lnTo>
                  <a:pt x="4561029" y="863832"/>
                </a:lnTo>
                <a:lnTo>
                  <a:pt x="4530810" y="830936"/>
                </a:lnTo>
                <a:lnTo>
                  <a:pt x="4500041" y="798561"/>
                </a:lnTo>
                <a:lnTo>
                  <a:pt x="4468729" y="766713"/>
                </a:lnTo>
                <a:lnTo>
                  <a:pt x="4436881" y="735401"/>
                </a:lnTo>
                <a:lnTo>
                  <a:pt x="4404506" y="704632"/>
                </a:lnTo>
                <a:lnTo>
                  <a:pt x="4371609" y="674413"/>
                </a:lnTo>
                <a:lnTo>
                  <a:pt x="4338200" y="644752"/>
                </a:lnTo>
                <a:lnTo>
                  <a:pt x="4304285" y="615655"/>
                </a:lnTo>
                <a:lnTo>
                  <a:pt x="4269871" y="587132"/>
                </a:lnTo>
                <a:lnTo>
                  <a:pt x="4234966" y="559187"/>
                </a:lnTo>
                <a:lnTo>
                  <a:pt x="4199577" y="531831"/>
                </a:lnTo>
                <a:lnTo>
                  <a:pt x="4163712" y="505068"/>
                </a:lnTo>
                <a:lnTo>
                  <a:pt x="4127378" y="478908"/>
                </a:lnTo>
                <a:lnTo>
                  <a:pt x="4090583" y="453357"/>
                </a:lnTo>
                <a:lnTo>
                  <a:pt x="4053333" y="428423"/>
                </a:lnTo>
                <a:lnTo>
                  <a:pt x="4015637" y="404113"/>
                </a:lnTo>
                <a:lnTo>
                  <a:pt x="3977502" y="380435"/>
                </a:lnTo>
                <a:lnTo>
                  <a:pt x="3938934" y="357396"/>
                </a:lnTo>
                <a:lnTo>
                  <a:pt x="3899942" y="335003"/>
                </a:lnTo>
                <a:lnTo>
                  <a:pt x="3860533" y="313263"/>
                </a:lnTo>
                <a:lnTo>
                  <a:pt x="3820714" y="292185"/>
                </a:lnTo>
                <a:lnTo>
                  <a:pt x="3780492" y="271776"/>
                </a:lnTo>
                <a:lnTo>
                  <a:pt x="3739876" y="252042"/>
                </a:lnTo>
                <a:lnTo>
                  <a:pt x="3698872" y="232991"/>
                </a:lnTo>
                <a:lnTo>
                  <a:pt x="3657488" y="214632"/>
                </a:lnTo>
                <a:lnTo>
                  <a:pt x="3615731" y="196970"/>
                </a:lnTo>
                <a:lnTo>
                  <a:pt x="3573608" y="180014"/>
                </a:lnTo>
                <a:lnTo>
                  <a:pt x="3531128" y="163771"/>
                </a:lnTo>
                <a:lnTo>
                  <a:pt x="3488297" y="148248"/>
                </a:lnTo>
                <a:lnTo>
                  <a:pt x="3445122" y="133453"/>
                </a:lnTo>
                <a:lnTo>
                  <a:pt x="3401612" y="119393"/>
                </a:lnTo>
                <a:lnTo>
                  <a:pt x="3357774" y="106075"/>
                </a:lnTo>
                <a:lnTo>
                  <a:pt x="3313614" y="93507"/>
                </a:lnTo>
                <a:lnTo>
                  <a:pt x="3269141" y="81697"/>
                </a:lnTo>
                <a:lnTo>
                  <a:pt x="3224361" y="70651"/>
                </a:lnTo>
                <a:lnTo>
                  <a:pt x="3179283" y="60377"/>
                </a:lnTo>
                <a:lnTo>
                  <a:pt x="3133913" y="50882"/>
                </a:lnTo>
                <a:lnTo>
                  <a:pt x="3088259" y="42175"/>
                </a:lnTo>
                <a:lnTo>
                  <a:pt x="3042328" y="34261"/>
                </a:lnTo>
                <a:lnTo>
                  <a:pt x="2996128" y="27149"/>
                </a:lnTo>
                <a:lnTo>
                  <a:pt x="2949666" y="20846"/>
                </a:lnTo>
                <a:lnTo>
                  <a:pt x="2902950" y="15360"/>
                </a:lnTo>
                <a:lnTo>
                  <a:pt x="2855987" y="10697"/>
                </a:lnTo>
                <a:lnTo>
                  <a:pt x="2808783" y="6866"/>
                </a:lnTo>
                <a:lnTo>
                  <a:pt x="2761348" y="3873"/>
                </a:lnTo>
                <a:lnTo>
                  <a:pt x="2713687" y="1726"/>
                </a:lnTo>
                <a:lnTo>
                  <a:pt x="2665809" y="432"/>
                </a:lnTo>
                <a:lnTo>
                  <a:pt x="2617721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22609" y="5566869"/>
            <a:ext cx="2544445" cy="32581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40"/>
              </a:spcBef>
            </a:pPr>
            <a:r>
              <a:rPr sz="16450" b="1" spc="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4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450" b="1" spc="2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45"/>
              </a:spcBef>
            </a:pP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GEHALVEERD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60334" y="5566869"/>
            <a:ext cx="2182495" cy="33508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9370" algn="ctr">
              <a:lnSpc>
                <a:spcPts val="19250"/>
              </a:lnSpc>
              <a:spcBef>
                <a:spcPts val="140"/>
              </a:spcBef>
            </a:pPr>
            <a:r>
              <a:rPr sz="16450" b="1" spc="2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endParaRPr sz="16450" dirty="0">
              <a:latin typeface="Arial"/>
              <a:cs typeface="Arial"/>
            </a:endParaRPr>
          </a:p>
          <a:p>
            <a:pPr algn="ctr">
              <a:lnSpc>
                <a:spcPts val="2930"/>
              </a:lnSpc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HETZELFDE</a:t>
            </a:r>
            <a:endParaRPr sz="285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535"/>
              </a:spcBef>
            </a:pP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GEBLEVEN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69975" y="5700055"/>
            <a:ext cx="2645410" cy="3085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850" b="1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48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50" b="1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85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2850"/>
              </a:spcBef>
            </a:pP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VERDUBBELD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1640" y="438730"/>
            <a:ext cx="6892460" cy="10439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1083" y="886149"/>
            <a:ext cx="474980" cy="1120775"/>
            <a:chOff x="691083" y="886149"/>
            <a:chExt cx="474980" cy="1120775"/>
          </a:xfrm>
        </p:grpSpPr>
        <p:sp>
          <p:nvSpPr>
            <p:cNvPr id="4" name="object 4"/>
            <p:cNvSpPr/>
            <p:nvPr/>
          </p:nvSpPr>
          <p:spPr>
            <a:xfrm>
              <a:off x="691083" y="1099039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70554"/>
              <a:ext cx="75327" cy="655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51333"/>
              <a:ext cx="75327" cy="655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74151"/>
              <a:ext cx="75327" cy="655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86149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994231"/>
              <a:ext cx="75327" cy="6550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74580"/>
            <a:ext cx="75327" cy="655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27197"/>
            <a:ext cx="75327" cy="6550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72058" y="1058684"/>
            <a:ext cx="15078075" cy="267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1" spc="-50" dirty="0">
                <a:solidFill>
                  <a:srgbClr val="FFFFFF"/>
                </a:solidFill>
                <a:latin typeface="Arial"/>
                <a:cs typeface="Arial"/>
              </a:rPr>
              <a:t>OVERAL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70" dirty="0">
                <a:solidFill>
                  <a:srgbClr val="FFFFFF"/>
                </a:solidFill>
                <a:latin typeface="Arial"/>
                <a:cs typeface="Arial"/>
              </a:rPr>
              <a:t>CHEMIE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10" dirty="0">
                <a:solidFill>
                  <a:srgbClr val="FFFFFF"/>
                </a:solidFill>
                <a:latin typeface="Arial"/>
                <a:cs typeface="Arial"/>
              </a:rPr>
              <a:t>SCIENCES</a:t>
            </a:r>
            <a:endParaRPr sz="5750">
              <a:latin typeface="Arial"/>
              <a:cs typeface="Arial"/>
            </a:endParaRPr>
          </a:p>
          <a:p>
            <a:pPr marL="12700" marR="5080">
              <a:lnSpc>
                <a:spcPct val="117300"/>
              </a:lnSpc>
              <a:spcBef>
                <a:spcPts val="2400"/>
              </a:spcBef>
            </a:pP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uitstoot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broeikasgassen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chemie-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4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farmasector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België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voorbije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0" dirty="0">
                <a:solidFill>
                  <a:srgbClr val="FFFFFF"/>
                </a:solidFill>
                <a:latin typeface="Arial"/>
                <a:cs typeface="Arial"/>
              </a:rPr>
              <a:t>jaar…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93665" y="4293717"/>
            <a:ext cx="5235575" cy="5235575"/>
          </a:xfrm>
          <a:custGeom>
            <a:avLst/>
            <a:gdLst/>
            <a:ahLst/>
            <a:cxnLst/>
            <a:rect l="l" t="t" r="r" b="b"/>
            <a:pathLst>
              <a:path w="5235575" h="5235575">
                <a:moveTo>
                  <a:pt x="2617721" y="0"/>
                </a:moveTo>
                <a:lnTo>
                  <a:pt x="2569633" y="432"/>
                </a:lnTo>
                <a:lnTo>
                  <a:pt x="2521755" y="1726"/>
                </a:lnTo>
                <a:lnTo>
                  <a:pt x="2474094" y="3873"/>
                </a:lnTo>
                <a:lnTo>
                  <a:pt x="2426658" y="6866"/>
                </a:lnTo>
                <a:lnTo>
                  <a:pt x="2379455" y="10697"/>
                </a:lnTo>
                <a:lnTo>
                  <a:pt x="2332492" y="15360"/>
                </a:lnTo>
                <a:lnTo>
                  <a:pt x="2285775" y="20846"/>
                </a:lnTo>
                <a:lnTo>
                  <a:pt x="2239313" y="27149"/>
                </a:lnTo>
                <a:lnTo>
                  <a:pt x="2193113" y="34261"/>
                </a:lnTo>
                <a:lnTo>
                  <a:pt x="2147183" y="42175"/>
                </a:lnTo>
                <a:lnTo>
                  <a:pt x="2101529" y="50882"/>
                </a:lnTo>
                <a:lnTo>
                  <a:pt x="2056159" y="60377"/>
                </a:lnTo>
                <a:lnTo>
                  <a:pt x="2011080" y="70651"/>
                </a:lnTo>
                <a:lnTo>
                  <a:pt x="1966301" y="81697"/>
                </a:lnTo>
                <a:lnTo>
                  <a:pt x="1921827" y="93507"/>
                </a:lnTo>
                <a:lnTo>
                  <a:pt x="1877668" y="106075"/>
                </a:lnTo>
                <a:lnTo>
                  <a:pt x="1833829" y="119393"/>
                </a:lnTo>
                <a:lnTo>
                  <a:pt x="1790319" y="133453"/>
                </a:lnTo>
                <a:lnTo>
                  <a:pt x="1747145" y="148248"/>
                </a:lnTo>
                <a:lnTo>
                  <a:pt x="1704314" y="163771"/>
                </a:lnTo>
                <a:lnTo>
                  <a:pt x="1661833" y="180014"/>
                </a:lnTo>
                <a:lnTo>
                  <a:pt x="1619711" y="196970"/>
                </a:lnTo>
                <a:lnTo>
                  <a:pt x="1577954" y="214632"/>
                </a:lnTo>
                <a:lnTo>
                  <a:pt x="1536570" y="232991"/>
                </a:lnTo>
                <a:lnTo>
                  <a:pt x="1495566" y="252042"/>
                </a:lnTo>
                <a:lnTo>
                  <a:pt x="1454949" y="271776"/>
                </a:lnTo>
                <a:lnTo>
                  <a:pt x="1414728" y="292185"/>
                </a:lnTo>
                <a:lnTo>
                  <a:pt x="1374909" y="313263"/>
                </a:lnTo>
                <a:lnTo>
                  <a:pt x="1335500" y="335003"/>
                </a:lnTo>
                <a:lnTo>
                  <a:pt x="1296508" y="357396"/>
                </a:lnTo>
                <a:lnTo>
                  <a:pt x="1257940" y="380435"/>
                </a:lnTo>
                <a:lnTo>
                  <a:pt x="1219804" y="404113"/>
                </a:lnTo>
                <a:lnTo>
                  <a:pt x="1182108" y="428423"/>
                </a:lnTo>
                <a:lnTo>
                  <a:pt x="1144859" y="453357"/>
                </a:lnTo>
                <a:lnTo>
                  <a:pt x="1108063" y="478908"/>
                </a:lnTo>
                <a:lnTo>
                  <a:pt x="1071729" y="505068"/>
                </a:lnTo>
                <a:lnTo>
                  <a:pt x="1035865" y="531831"/>
                </a:lnTo>
                <a:lnTo>
                  <a:pt x="1000476" y="559187"/>
                </a:lnTo>
                <a:lnTo>
                  <a:pt x="965571" y="587132"/>
                </a:lnTo>
                <a:lnTo>
                  <a:pt x="931157" y="615655"/>
                </a:lnTo>
                <a:lnTo>
                  <a:pt x="897242" y="644752"/>
                </a:lnTo>
                <a:lnTo>
                  <a:pt x="863832" y="674413"/>
                </a:lnTo>
                <a:lnTo>
                  <a:pt x="830936" y="704632"/>
                </a:lnTo>
                <a:lnTo>
                  <a:pt x="798561" y="735401"/>
                </a:lnTo>
                <a:lnTo>
                  <a:pt x="766713" y="766713"/>
                </a:lnTo>
                <a:lnTo>
                  <a:pt x="735401" y="798561"/>
                </a:lnTo>
                <a:lnTo>
                  <a:pt x="704632" y="830936"/>
                </a:lnTo>
                <a:lnTo>
                  <a:pt x="674413" y="863832"/>
                </a:lnTo>
                <a:lnTo>
                  <a:pt x="644752" y="897242"/>
                </a:lnTo>
                <a:lnTo>
                  <a:pt x="615655" y="931157"/>
                </a:lnTo>
                <a:lnTo>
                  <a:pt x="587132" y="965571"/>
                </a:lnTo>
                <a:lnTo>
                  <a:pt x="559187" y="1000476"/>
                </a:lnTo>
                <a:lnTo>
                  <a:pt x="531831" y="1035865"/>
                </a:lnTo>
                <a:lnTo>
                  <a:pt x="505068" y="1071729"/>
                </a:lnTo>
                <a:lnTo>
                  <a:pt x="478908" y="1108063"/>
                </a:lnTo>
                <a:lnTo>
                  <a:pt x="453357" y="1144859"/>
                </a:lnTo>
                <a:lnTo>
                  <a:pt x="428423" y="1182108"/>
                </a:lnTo>
                <a:lnTo>
                  <a:pt x="404113" y="1219804"/>
                </a:lnTo>
                <a:lnTo>
                  <a:pt x="380435" y="1257940"/>
                </a:lnTo>
                <a:lnTo>
                  <a:pt x="357396" y="1296508"/>
                </a:lnTo>
                <a:lnTo>
                  <a:pt x="335003" y="1335500"/>
                </a:lnTo>
                <a:lnTo>
                  <a:pt x="313263" y="1374909"/>
                </a:lnTo>
                <a:lnTo>
                  <a:pt x="292185" y="1414728"/>
                </a:lnTo>
                <a:lnTo>
                  <a:pt x="271776" y="1454949"/>
                </a:lnTo>
                <a:lnTo>
                  <a:pt x="252042" y="1495566"/>
                </a:lnTo>
                <a:lnTo>
                  <a:pt x="232991" y="1536570"/>
                </a:lnTo>
                <a:lnTo>
                  <a:pt x="214632" y="1577954"/>
                </a:lnTo>
                <a:lnTo>
                  <a:pt x="196970" y="1619711"/>
                </a:lnTo>
                <a:lnTo>
                  <a:pt x="180014" y="1661833"/>
                </a:lnTo>
                <a:lnTo>
                  <a:pt x="163771" y="1704314"/>
                </a:lnTo>
                <a:lnTo>
                  <a:pt x="148248" y="1747145"/>
                </a:lnTo>
                <a:lnTo>
                  <a:pt x="133453" y="1790319"/>
                </a:lnTo>
                <a:lnTo>
                  <a:pt x="119393" y="1833829"/>
                </a:lnTo>
                <a:lnTo>
                  <a:pt x="106075" y="1877668"/>
                </a:lnTo>
                <a:lnTo>
                  <a:pt x="93507" y="1921827"/>
                </a:lnTo>
                <a:lnTo>
                  <a:pt x="81697" y="1966301"/>
                </a:lnTo>
                <a:lnTo>
                  <a:pt x="70651" y="2011080"/>
                </a:lnTo>
                <a:lnTo>
                  <a:pt x="60377" y="2056159"/>
                </a:lnTo>
                <a:lnTo>
                  <a:pt x="50882" y="2101529"/>
                </a:lnTo>
                <a:lnTo>
                  <a:pt x="42175" y="2147183"/>
                </a:lnTo>
                <a:lnTo>
                  <a:pt x="34261" y="2193113"/>
                </a:lnTo>
                <a:lnTo>
                  <a:pt x="27149" y="2239313"/>
                </a:lnTo>
                <a:lnTo>
                  <a:pt x="20846" y="2285775"/>
                </a:lnTo>
                <a:lnTo>
                  <a:pt x="15360" y="2332492"/>
                </a:lnTo>
                <a:lnTo>
                  <a:pt x="10697" y="2379455"/>
                </a:lnTo>
                <a:lnTo>
                  <a:pt x="6866" y="2426658"/>
                </a:lnTo>
                <a:lnTo>
                  <a:pt x="3873" y="2474094"/>
                </a:lnTo>
                <a:lnTo>
                  <a:pt x="1726" y="2521755"/>
                </a:lnTo>
                <a:lnTo>
                  <a:pt x="432" y="2569633"/>
                </a:lnTo>
                <a:lnTo>
                  <a:pt x="0" y="2617721"/>
                </a:lnTo>
                <a:lnTo>
                  <a:pt x="432" y="2665809"/>
                </a:lnTo>
                <a:lnTo>
                  <a:pt x="1726" y="2713687"/>
                </a:lnTo>
                <a:lnTo>
                  <a:pt x="3873" y="2761348"/>
                </a:lnTo>
                <a:lnTo>
                  <a:pt x="6866" y="2808783"/>
                </a:lnTo>
                <a:lnTo>
                  <a:pt x="10697" y="2855987"/>
                </a:lnTo>
                <a:lnTo>
                  <a:pt x="15360" y="2902950"/>
                </a:lnTo>
                <a:lnTo>
                  <a:pt x="20846" y="2949666"/>
                </a:lnTo>
                <a:lnTo>
                  <a:pt x="27149" y="2996128"/>
                </a:lnTo>
                <a:lnTo>
                  <a:pt x="34261" y="3042328"/>
                </a:lnTo>
                <a:lnTo>
                  <a:pt x="42175" y="3088259"/>
                </a:lnTo>
                <a:lnTo>
                  <a:pt x="50882" y="3133913"/>
                </a:lnTo>
                <a:lnTo>
                  <a:pt x="60377" y="3179283"/>
                </a:lnTo>
                <a:lnTo>
                  <a:pt x="70651" y="3224361"/>
                </a:lnTo>
                <a:lnTo>
                  <a:pt x="81697" y="3269141"/>
                </a:lnTo>
                <a:lnTo>
                  <a:pt x="93507" y="3313614"/>
                </a:lnTo>
                <a:lnTo>
                  <a:pt x="106075" y="3357774"/>
                </a:lnTo>
                <a:lnTo>
                  <a:pt x="119393" y="3401612"/>
                </a:lnTo>
                <a:lnTo>
                  <a:pt x="133453" y="3445122"/>
                </a:lnTo>
                <a:lnTo>
                  <a:pt x="148248" y="3488297"/>
                </a:lnTo>
                <a:lnTo>
                  <a:pt x="163771" y="3531128"/>
                </a:lnTo>
                <a:lnTo>
                  <a:pt x="180014" y="3573608"/>
                </a:lnTo>
                <a:lnTo>
                  <a:pt x="196970" y="3615731"/>
                </a:lnTo>
                <a:lnTo>
                  <a:pt x="214632" y="3657488"/>
                </a:lnTo>
                <a:lnTo>
                  <a:pt x="232991" y="3698872"/>
                </a:lnTo>
                <a:lnTo>
                  <a:pt x="252042" y="3739876"/>
                </a:lnTo>
                <a:lnTo>
                  <a:pt x="271776" y="3780492"/>
                </a:lnTo>
                <a:lnTo>
                  <a:pt x="292185" y="3820714"/>
                </a:lnTo>
                <a:lnTo>
                  <a:pt x="313263" y="3860533"/>
                </a:lnTo>
                <a:lnTo>
                  <a:pt x="335003" y="3899942"/>
                </a:lnTo>
                <a:lnTo>
                  <a:pt x="357396" y="3938934"/>
                </a:lnTo>
                <a:lnTo>
                  <a:pt x="380435" y="3977502"/>
                </a:lnTo>
                <a:lnTo>
                  <a:pt x="404113" y="4015637"/>
                </a:lnTo>
                <a:lnTo>
                  <a:pt x="428423" y="4053333"/>
                </a:lnTo>
                <a:lnTo>
                  <a:pt x="453357" y="4090583"/>
                </a:lnTo>
                <a:lnTo>
                  <a:pt x="478908" y="4127378"/>
                </a:lnTo>
                <a:lnTo>
                  <a:pt x="505068" y="4163712"/>
                </a:lnTo>
                <a:lnTo>
                  <a:pt x="531831" y="4199577"/>
                </a:lnTo>
                <a:lnTo>
                  <a:pt x="559187" y="4234966"/>
                </a:lnTo>
                <a:lnTo>
                  <a:pt x="587132" y="4269871"/>
                </a:lnTo>
                <a:lnTo>
                  <a:pt x="615655" y="4304285"/>
                </a:lnTo>
                <a:lnTo>
                  <a:pt x="644752" y="4338200"/>
                </a:lnTo>
                <a:lnTo>
                  <a:pt x="674413" y="4371609"/>
                </a:lnTo>
                <a:lnTo>
                  <a:pt x="704632" y="4404506"/>
                </a:lnTo>
                <a:lnTo>
                  <a:pt x="735401" y="4436881"/>
                </a:lnTo>
                <a:lnTo>
                  <a:pt x="766713" y="4468729"/>
                </a:lnTo>
                <a:lnTo>
                  <a:pt x="798561" y="4500041"/>
                </a:lnTo>
                <a:lnTo>
                  <a:pt x="830936" y="4530810"/>
                </a:lnTo>
                <a:lnTo>
                  <a:pt x="863832" y="4561029"/>
                </a:lnTo>
                <a:lnTo>
                  <a:pt x="897242" y="4590690"/>
                </a:lnTo>
                <a:lnTo>
                  <a:pt x="931157" y="4619786"/>
                </a:lnTo>
                <a:lnTo>
                  <a:pt x="965571" y="4648310"/>
                </a:lnTo>
                <a:lnTo>
                  <a:pt x="1000476" y="4676254"/>
                </a:lnTo>
                <a:lnTo>
                  <a:pt x="1035865" y="4703611"/>
                </a:lnTo>
                <a:lnTo>
                  <a:pt x="1071729" y="4730373"/>
                </a:lnTo>
                <a:lnTo>
                  <a:pt x="1108063" y="4756533"/>
                </a:lnTo>
                <a:lnTo>
                  <a:pt x="1144859" y="4782084"/>
                </a:lnTo>
                <a:lnTo>
                  <a:pt x="1182108" y="4807018"/>
                </a:lnTo>
                <a:lnTo>
                  <a:pt x="1219804" y="4831328"/>
                </a:lnTo>
                <a:lnTo>
                  <a:pt x="1257940" y="4855007"/>
                </a:lnTo>
                <a:lnTo>
                  <a:pt x="1296508" y="4878046"/>
                </a:lnTo>
                <a:lnTo>
                  <a:pt x="1335500" y="4900439"/>
                </a:lnTo>
                <a:lnTo>
                  <a:pt x="1374909" y="4922178"/>
                </a:lnTo>
                <a:lnTo>
                  <a:pt x="1414728" y="4943257"/>
                </a:lnTo>
                <a:lnTo>
                  <a:pt x="1454949" y="4963666"/>
                </a:lnTo>
                <a:lnTo>
                  <a:pt x="1495566" y="4983400"/>
                </a:lnTo>
                <a:lnTo>
                  <a:pt x="1536570" y="5002450"/>
                </a:lnTo>
                <a:lnTo>
                  <a:pt x="1577954" y="5020810"/>
                </a:lnTo>
                <a:lnTo>
                  <a:pt x="1619711" y="5038471"/>
                </a:lnTo>
                <a:lnTo>
                  <a:pt x="1661833" y="5055428"/>
                </a:lnTo>
                <a:lnTo>
                  <a:pt x="1704314" y="5071671"/>
                </a:lnTo>
                <a:lnTo>
                  <a:pt x="1747145" y="5087194"/>
                </a:lnTo>
                <a:lnTo>
                  <a:pt x="1790319" y="5101989"/>
                </a:lnTo>
                <a:lnTo>
                  <a:pt x="1833829" y="5116049"/>
                </a:lnTo>
                <a:lnTo>
                  <a:pt x="1877668" y="5129367"/>
                </a:lnTo>
                <a:lnTo>
                  <a:pt x="1921827" y="5141935"/>
                </a:lnTo>
                <a:lnTo>
                  <a:pt x="1966301" y="5153745"/>
                </a:lnTo>
                <a:lnTo>
                  <a:pt x="2011080" y="5164791"/>
                </a:lnTo>
                <a:lnTo>
                  <a:pt x="2056159" y="5175065"/>
                </a:lnTo>
                <a:lnTo>
                  <a:pt x="2101529" y="5184559"/>
                </a:lnTo>
                <a:lnTo>
                  <a:pt x="2147183" y="5193267"/>
                </a:lnTo>
                <a:lnTo>
                  <a:pt x="2193113" y="5201181"/>
                </a:lnTo>
                <a:lnTo>
                  <a:pt x="2239313" y="5208292"/>
                </a:lnTo>
                <a:lnTo>
                  <a:pt x="2285775" y="5214595"/>
                </a:lnTo>
                <a:lnTo>
                  <a:pt x="2332492" y="5220082"/>
                </a:lnTo>
                <a:lnTo>
                  <a:pt x="2379455" y="5224744"/>
                </a:lnTo>
                <a:lnTo>
                  <a:pt x="2426658" y="5228576"/>
                </a:lnTo>
                <a:lnTo>
                  <a:pt x="2474094" y="5231569"/>
                </a:lnTo>
                <a:lnTo>
                  <a:pt x="2521755" y="5233716"/>
                </a:lnTo>
                <a:lnTo>
                  <a:pt x="2569633" y="5235009"/>
                </a:lnTo>
                <a:lnTo>
                  <a:pt x="2617721" y="5235442"/>
                </a:lnTo>
                <a:lnTo>
                  <a:pt x="2665809" y="5235009"/>
                </a:lnTo>
                <a:lnTo>
                  <a:pt x="2713687" y="5233716"/>
                </a:lnTo>
                <a:lnTo>
                  <a:pt x="2761348" y="5231569"/>
                </a:lnTo>
                <a:lnTo>
                  <a:pt x="2808783" y="5228576"/>
                </a:lnTo>
                <a:lnTo>
                  <a:pt x="2855987" y="5224744"/>
                </a:lnTo>
                <a:lnTo>
                  <a:pt x="2902950" y="5220082"/>
                </a:lnTo>
                <a:lnTo>
                  <a:pt x="2949666" y="5214595"/>
                </a:lnTo>
                <a:lnTo>
                  <a:pt x="2996128" y="5208292"/>
                </a:lnTo>
                <a:lnTo>
                  <a:pt x="3042328" y="5201181"/>
                </a:lnTo>
                <a:lnTo>
                  <a:pt x="3088259" y="5193267"/>
                </a:lnTo>
                <a:lnTo>
                  <a:pt x="3133913" y="5184559"/>
                </a:lnTo>
                <a:lnTo>
                  <a:pt x="3179283" y="5175065"/>
                </a:lnTo>
                <a:lnTo>
                  <a:pt x="3224361" y="5164791"/>
                </a:lnTo>
                <a:lnTo>
                  <a:pt x="3269141" y="5153745"/>
                </a:lnTo>
                <a:lnTo>
                  <a:pt x="3313614" y="5141935"/>
                </a:lnTo>
                <a:lnTo>
                  <a:pt x="3357774" y="5129367"/>
                </a:lnTo>
                <a:lnTo>
                  <a:pt x="3401612" y="5116049"/>
                </a:lnTo>
                <a:lnTo>
                  <a:pt x="3445122" y="5101989"/>
                </a:lnTo>
                <a:lnTo>
                  <a:pt x="3488297" y="5087194"/>
                </a:lnTo>
                <a:lnTo>
                  <a:pt x="3531128" y="5071671"/>
                </a:lnTo>
                <a:lnTo>
                  <a:pt x="3573608" y="5055428"/>
                </a:lnTo>
                <a:lnTo>
                  <a:pt x="3615731" y="5038471"/>
                </a:lnTo>
                <a:lnTo>
                  <a:pt x="3657488" y="5020810"/>
                </a:lnTo>
                <a:lnTo>
                  <a:pt x="3698872" y="5002450"/>
                </a:lnTo>
                <a:lnTo>
                  <a:pt x="3739876" y="4983400"/>
                </a:lnTo>
                <a:lnTo>
                  <a:pt x="3780492" y="4963666"/>
                </a:lnTo>
                <a:lnTo>
                  <a:pt x="3820714" y="4943257"/>
                </a:lnTo>
                <a:lnTo>
                  <a:pt x="3860533" y="4922178"/>
                </a:lnTo>
                <a:lnTo>
                  <a:pt x="3899942" y="4900439"/>
                </a:lnTo>
                <a:lnTo>
                  <a:pt x="3938934" y="4878046"/>
                </a:lnTo>
                <a:lnTo>
                  <a:pt x="3977502" y="4855007"/>
                </a:lnTo>
                <a:lnTo>
                  <a:pt x="4015637" y="4831328"/>
                </a:lnTo>
                <a:lnTo>
                  <a:pt x="4053333" y="4807018"/>
                </a:lnTo>
                <a:lnTo>
                  <a:pt x="4090583" y="4782084"/>
                </a:lnTo>
                <a:lnTo>
                  <a:pt x="4127378" y="4756533"/>
                </a:lnTo>
                <a:lnTo>
                  <a:pt x="4163712" y="4730373"/>
                </a:lnTo>
                <a:lnTo>
                  <a:pt x="4199577" y="4703611"/>
                </a:lnTo>
                <a:lnTo>
                  <a:pt x="4234966" y="4676254"/>
                </a:lnTo>
                <a:lnTo>
                  <a:pt x="4269871" y="4648310"/>
                </a:lnTo>
                <a:lnTo>
                  <a:pt x="4304285" y="4619786"/>
                </a:lnTo>
                <a:lnTo>
                  <a:pt x="4338200" y="4590690"/>
                </a:lnTo>
                <a:lnTo>
                  <a:pt x="4371609" y="4561029"/>
                </a:lnTo>
                <a:lnTo>
                  <a:pt x="4404506" y="4530810"/>
                </a:lnTo>
                <a:lnTo>
                  <a:pt x="4436881" y="4500041"/>
                </a:lnTo>
                <a:lnTo>
                  <a:pt x="4468729" y="4468729"/>
                </a:lnTo>
                <a:lnTo>
                  <a:pt x="4500041" y="4436881"/>
                </a:lnTo>
                <a:lnTo>
                  <a:pt x="4530810" y="4404506"/>
                </a:lnTo>
                <a:lnTo>
                  <a:pt x="4561029" y="4371609"/>
                </a:lnTo>
                <a:lnTo>
                  <a:pt x="4590690" y="4338200"/>
                </a:lnTo>
                <a:lnTo>
                  <a:pt x="4619786" y="4304285"/>
                </a:lnTo>
                <a:lnTo>
                  <a:pt x="4648310" y="4269871"/>
                </a:lnTo>
                <a:lnTo>
                  <a:pt x="4676254" y="4234966"/>
                </a:lnTo>
                <a:lnTo>
                  <a:pt x="4703611" y="4199577"/>
                </a:lnTo>
                <a:lnTo>
                  <a:pt x="4730373" y="4163712"/>
                </a:lnTo>
                <a:lnTo>
                  <a:pt x="4756533" y="4127378"/>
                </a:lnTo>
                <a:lnTo>
                  <a:pt x="4782084" y="4090583"/>
                </a:lnTo>
                <a:lnTo>
                  <a:pt x="4807018" y="4053333"/>
                </a:lnTo>
                <a:lnTo>
                  <a:pt x="4831328" y="4015637"/>
                </a:lnTo>
                <a:lnTo>
                  <a:pt x="4855007" y="3977502"/>
                </a:lnTo>
                <a:lnTo>
                  <a:pt x="4878046" y="3938934"/>
                </a:lnTo>
                <a:lnTo>
                  <a:pt x="4900439" y="3899942"/>
                </a:lnTo>
                <a:lnTo>
                  <a:pt x="4922178" y="3860533"/>
                </a:lnTo>
                <a:lnTo>
                  <a:pt x="4943257" y="3820714"/>
                </a:lnTo>
                <a:lnTo>
                  <a:pt x="4963666" y="3780492"/>
                </a:lnTo>
                <a:lnTo>
                  <a:pt x="4983400" y="3739876"/>
                </a:lnTo>
                <a:lnTo>
                  <a:pt x="5002450" y="3698872"/>
                </a:lnTo>
                <a:lnTo>
                  <a:pt x="5020810" y="3657488"/>
                </a:lnTo>
                <a:lnTo>
                  <a:pt x="5038471" y="3615731"/>
                </a:lnTo>
                <a:lnTo>
                  <a:pt x="5055428" y="3573608"/>
                </a:lnTo>
                <a:lnTo>
                  <a:pt x="5071671" y="3531128"/>
                </a:lnTo>
                <a:lnTo>
                  <a:pt x="5087194" y="3488297"/>
                </a:lnTo>
                <a:lnTo>
                  <a:pt x="5101989" y="3445122"/>
                </a:lnTo>
                <a:lnTo>
                  <a:pt x="5116049" y="3401612"/>
                </a:lnTo>
                <a:lnTo>
                  <a:pt x="5129367" y="3357774"/>
                </a:lnTo>
                <a:lnTo>
                  <a:pt x="5141935" y="3313614"/>
                </a:lnTo>
                <a:lnTo>
                  <a:pt x="5153745" y="3269141"/>
                </a:lnTo>
                <a:lnTo>
                  <a:pt x="5164791" y="3224361"/>
                </a:lnTo>
                <a:lnTo>
                  <a:pt x="5175065" y="3179283"/>
                </a:lnTo>
                <a:lnTo>
                  <a:pt x="5184559" y="3133913"/>
                </a:lnTo>
                <a:lnTo>
                  <a:pt x="5193267" y="3088259"/>
                </a:lnTo>
                <a:lnTo>
                  <a:pt x="5201181" y="3042328"/>
                </a:lnTo>
                <a:lnTo>
                  <a:pt x="5208292" y="2996128"/>
                </a:lnTo>
                <a:lnTo>
                  <a:pt x="5214595" y="2949666"/>
                </a:lnTo>
                <a:lnTo>
                  <a:pt x="5220082" y="2902950"/>
                </a:lnTo>
                <a:lnTo>
                  <a:pt x="5224744" y="2855987"/>
                </a:lnTo>
                <a:lnTo>
                  <a:pt x="5228576" y="2808783"/>
                </a:lnTo>
                <a:lnTo>
                  <a:pt x="5231569" y="2761348"/>
                </a:lnTo>
                <a:lnTo>
                  <a:pt x="5233716" y="2713687"/>
                </a:lnTo>
                <a:lnTo>
                  <a:pt x="5235009" y="2665809"/>
                </a:lnTo>
                <a:lnTo>
                  <a:pt x="5235442" y="2617721"/>
                </a:lnTo>
                <a:lnTo>
                  <a:pt x="5235009" y="2569633"/>
                </a:lnTo>
                <a:lnTo>
                  <a:pt x="5233716" y="2521755"/>
                </a:lnTo>
                <a:lnTo>
                  <a:pt x="5231569" y="2474094"/>
                </a:lnTo>
                <a:lnTo>
                  <a:pt x="5228576" y="2426658"/>
                </a:lnTo>
                <a:lnTo>
                  <a:pt x="5224744" y="2379455"/>
                </a:lnTo>
                <a:lnTo>
                  <a:pt x="5220082" y="2332492"/>
                </a:lnTo>
                <a:lnTo>
                  <a:pt x="5214595" y="2285775"/>
                </a:lnTo>
                <a:lnTo>
                  <a:pt x="5208292" y="2239313"/>
                </a:lnTo>
                <a:lnTo>
                  <a:pt x="5201181" y="2193113"/>
                </a:lnTo>
                <a:lnTo>
                  <a:pt x="5193267" y="2147183"/>
                </a:lnTo>
                <a:lnTo>
                  <a:pt x="5184559" y="2101529"/>
                </a:lnTo>
                <a:lnTo>
                  <a:pt x="5175065" y="2056159"/>
                </a:lnTo>
                <a:lnTo>
                  <a:pt x="5164791" y="2011080"/>
                </a:lnTo>
                <a:lnTo>
                  <a:pt x="5153745" y="1966301"/>
                </a:lnTo>
                <a:lnTo>
                  <a:pt x="5141935" y="1921827"/>
                </a:lnTo>
                <a:lnTo>
                  <a:pt x="5129367" y="1877668"/>
                </a:lnTo>
                <a:lnTo>
                  <a:pt x="5116049" y="1833829"/>
                </a:lnTo>
                <a:lnTo>
                  <a:pt x="5101989" y="1790319"/>
                </a:lnTo>
                <a:lnTo>
                  <a:pt x="5087194" y="1747145"/>
                </a:lnTo>
                <a:lnTo>
                  <a:pt x="5071671" y="1704314"/>
                </a:lnTo>
                <a:lnTo>
                  <a:pt x="5055428" y="1661833"/>
                </a:lnTo>
                <a:lnTo>
                  <a:pt x="5038471" y="1619711"/>
                </a:lnTo>
                <a:lnTo>
                  <a:pt x="5020810" y="1577954"/>
                </a:lnTo>
                <a:lnTo>
                  <a:pt x="5002450" y="1536570"/>
                </a:lnTo>
                <a:lnTo>
                  <a:pt x="4983400" y="1495566"/>
                </a:lnTo>
                <a:lnTo>
                  <a:pt x="4963666" y="1454949"/>
                </a:lnTo>
                <a:lnTo>
                  <a:pt x="4943257" y="1414728"/>
                </a:lnTo>
                <a:lnTo>
                  <a:pt x="4922178" y="1374909"/>
                </a:lnTo>
                <a:lnTo>
                  <a:pt x="4900439" y="1335500"/>
                </a:lnTo>
                <a:lnTo>
                  <a:pt x="4878046" y="1296508"/>
                </a:lnTo>
                <a:lnTo>
                  <a:pt x="4855007" y="1257940"/>
                </a:lnTo>
                <a:lnTo>
                  <a:pt x="4831328" y="1219804"/>
                </a:lnTo>
                <a:lnTo>
                  <a:pt x="4807018" y="1182108"/>
                </a:lnTo>
                <a:lnTo>
                  <a:pt x="4782084" y="1144859"/>
                </a:lnTo>
                <a:lnTo>
                  <a:pt x="4756533" y="1108063"/>
                </a:lnTo>
                <a:lnTo>
                  <a:pt x="4730373" y="1071729"/>
                </a:lnTo>
                <a:lnTo>
                  <a:pt x="4703611" y="1035865"/>
                </a:lnTo>
                <a:lnTo>
                  <a:pt x="4676254" y="1000476"/>
                </a:lnTo>
                <a:lnTo>
                  <a:pt x="4648310" y="965571"/>
                </a:lnTo>
                <a:lnTo>
                  <a:pt x="4619786" y="931157"/>
                </a:lnTo>
                <a:lnTo>
                  <a:pt x="4590690" y="897242"/>
                </a:lnTo>
                <a:lnTo>
                  <a:pt x="4561029" y="863832"/>
                </a:lnTo>
                <a:lnTo>
                  <a:pt x="4530810" y="830936"/>
                </a:lnTo>
                <a:lnTo>
                  <a:pt x="4500041" y="798561"/>
                </a:lnTo>
                <a:lnTo>
                  <a:pt x="4468729" y="766713"/>
                </a:lnTo>
                <a:lnTo>
                  <a:pt x="4436881" y="735401"/>
                </a:lnTo>
                <a:lnTo>
                  <a:pt x="4404506" y="704632"/>
                </a:lnTo>
                <a:lnTo>
                  <a:pt x="4371609" y="674413"/>
                </a:lnTo>
                <a:lnTo>
                  <a:pt x="4338200" y="644752"/>
                </a:lnTo>
                <a:lnTo>
                  <a:pt x="4304285" y="615655"/>
                </a:lnTo>
                <a:lnTo>
                  <a:pt x="4269871" y="587132"/>
                </a:lnTo>
                <a:lnTo>
                  <a:pt x="4234966" y="559187"/>
                </a:lnTo>
                <a:lnTo>
                  <a:pt x="4199577" y="531831"/>
                </a:lnTo>
                <a:lnTo>
                  <a:pt x="4163712" y="505068"/>
                </a:lnTo>
                <a:lnTo>
                  <a:pt x="4127378" y="478908"/>
                </a:lnTo>
                <a:lnTo>
                  <a:pt x="4090583" y="453357"/>
                </a:lnTo>
                <a:lnTo>
                  <a:pt x="4053333" y="428423"/>
                </a:lnTo>
                <a:lnTo>
                  <a:pt x="4015637" y="404113"/>
                </a:lnTo>
                <a:lnTo>
                  <a:pt x="3977502" y="380435"/>
                </a:lnTo>
                <a:lnTo>
                  <a:pt x="3938934" y="357396"/>
                </a:lnTo>
                <a:lnTo>
                  <a:pt x="3899942" y="335003"/>
                </a:lnTo>
                <a:lnTo>
                  <a:pt x="3860533" y="313263"/>
                </a:lnTo>
                <a:lnTo>
                  <a:pt x="3820714" y="292185"/>
                </a:lnTo>
                <a:lnTo>
                  <a:pt x="3780492" y="271776"/>
                </a:lnTo>
                <a:lnTo>
                  <a:pt x="3739876" y="252042"/>
                </a:lnTo>
                <a:lnTo>
                  <a:pt x="3698872" y="232991"/>
                </a:lnTo>
                <a:lnTo>
                  <a:pt x="3657488" y="214632"/>
                </a:lnTo>
                <a:lnTo>
                  <a:pt x="3615731" y="196970"/>
                </a:lnTo>
                <a:lnTo>
                  <a:pt x="3573608" y="180014"/>
                </a:lnTo>
                <a:lnTo>
                  <a:pt x="3531128" y="163771"/>
                </a:lnTo>
                <a:lnTo>
                  <a:pt x="3488297" y="148248"/>
                </a:lnTo>
                <a:lnTo>
                  <a:pt x="3445122" y="133453"/>
                </a:lnTo>
                <a:lnTo>
                  <a:pt x="3401612" y="119393"/>
                </a:lnTo>
                <a:lnTo>
                  <a:pt x="3357774" y="106075"/>
                </a:lnTo>
                <a:lnTo>
                  <a:pt x="3313614" y="93507"/>
                </a:lnTo>
                <a:lnTo>
                  <a:pt x="3269141" y="81697"/>
                </a:lnTo>
                <a:lnTo>
                  <a:pt x="3224361" y="70651"/>
                </a:lnTo>
                <a:lnTo>
                  <a:pt x="3179283" y="60377"/>
                </a:lnTo>
                <a:lnTo>
                  <a:pt x="3133913" y="50882"/>
                </a:lnTo>
                <a:lnTo>
                  <a:pt x="3088259" y="42175"/>
                </a:lnTo>
                <a:lnTo>
                  <a:pt x="3042328" y="34261"/>
                </a:lnTo>
                <a:lnTo>
                  <a:pt x="2996128" y="27149"/>
                </a:lnTo>
                <a:lnTo>
                  <a:pt x="2949666" y="20846"/>
                </a:lnTo>
                <a:lnTo>
                  <a:pt x="2902950" y="15360"/>
                </a:lnTo>
                <a:lnTo>
                  <a:pt x="2855987" y="10697"/>
                </a:lnTo>
                <a:lnTo>
                  <a:pt x="2808783" y="6866"/>
                </a:lnTo>
                <a:lnTo>
                  <a:pt x="2761348" y="3873"/>
                </a:lnTo>
                <a:lnTo>
                  <a:pt x="2713687" y="1726"/>
                </a:lnTo>
                <a:lnTo>
                  <a:pt x="2665809" y="432"/>
                </a:lnTo>
                <a:lnTo>
                  <a:pt x="2617721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52652" y="4293717"/>
            <a:ext cx="5235575" cy="5235575"/>
          </a:xfrm>
          <a:custGeom>
            <a:avLst/>
            <a:gdLst/>
            <a:ahLst/>
            <a:cxnLst/>
            <a:rect l="l" t="t" r="r" b="b"/>
            <a:pathLst>
              <a:path w="5235575" h="5235575">
                <a:moveTo>
                  <a:pt x="2617721" y="0"/>
                </a:moveTo>
                <a:lnTo>
                  <a:pt x="2569633" y="432"/>
                </a:lnTo>
                <a:lnTo>
                  <a:pt x="2521755" y="1726"/>
                </a:lnTo>
                <a:lnTo>
                  <a:pt x="2474094" y="3873"/>
                </a:lnTo>
                <a:lnTo>
                  <a:pt x="2426658" y="6866"/>
                </a:lnTo>
                <a:lnTo>
                  <a:pt x="2379455" y="10697"/>
                </a:lnTo>
                <a:lnTo>
                  <a:pt x="2332492" y="15360"/>
                </a:lnTo>
                <a:lnTo>
                  <a:pt x="2285775" y="20846"/>
                </a:lnTo>
                <a:lnTo>
                  <a:pt x="2239313" y="27149"/>
                </a:lnTo>
                <a:lnTo>
                  <a:pt x="2193113" y="34261"/>
                </a:lnTo>
                <a:lnTo>
                  <a:pt x="2147183" y="42175"/>
                </a:lnTo>
                <a:lnTo>
                  <a:pt x="2101529" y="50882"/>
                </a:lnTo>
                <a:lnTo>
                  <a:pt x="2056159" y="60377"/>
                </a:lnTo>
                <a:lnTo>
                  <a:pt x="2011080" y="70651"/>
                </a:lnTo>
                <a:lnTo>
                  <a:pt x="1966301" y="81697"/>
                </a:lnTo>
                <a:lnTo>
                  <a:pt x="1921827" y="93507"/>
                </a:lnTo>
                <a:lnTo>
                  <a:pt x="1877668" y="106075"/>
                </a:lnTo>
                <a:lnTo>
                  <a:pt x="1833829" y="119393"/>
                </a:lnTo>
                <a:lnTo>
                  <a:pt x="1790319" y="133453"/>
                </a:lnTo>
                <a:lnTo>
                  <a:pt x="1747145" y="148248"/>
                </a:lnTo>
                <a:lnTo>
                  <a:pt x="1704314" y="163771"/>
                </a:lnTo>
                <a:lnTo>
                  <a:pt x="1661833" y="180014"/>
                </a:lnTo>
                <a:lnTo>
                  <a:pt x="1619711" y="196970"/>
                </a:lnTo>
                <a:lnTo>
                  <a:pt x="1577954" y="214632"/>
                </a:lnTo>
                <a:lnTo>
                  <a:pt x="1536570" y="232991"/>
                </a:lnTo>
                <a:lnTo>
                  <a:pt x="1495566" y="252042"/>
                </a:lnTo>
                <a:lnTo>
                  <a:pt x="1454949" y="271776"/>
                </a:lnTo>
                <a:lnTo>
                  <a:pt x="1414728" y="292185"/>
                </a:lnTo>
                <a:lnTo>
                  <a:pt x="1374909" y="313263"/>
                </a:lnTo>
                <a:lnTo>
                  <a:pt x="1335500" y="335003"/>
                </a:lnTo>
                <a:lnTo>
                  <a:pt x="1296508" y="357396"/>
                </a:lnTo>
                <a:lnTo>
                  <a:pt x="1257940" y="380435"/>
                </a:lnTo>
                <a:lnTo>
                  <a:pt x="1219804" y="404113"/>
                </a:lnTo>
                <a:lnTo>
                  <a:pt x="1182108" y="428423"/>
                </a:lnTo>
                <a:lnTo>
                  <a:pt x="1144859" y="453357"/>
                </a:lnTo>
                <a:lnTo>
                  <a:pt x="1108063" y="478908"/>
                </a:lnTo>
                <a:lnTo>
                  <a:pt x="1071729" y="505068"/>
                </a:lnTo>
                <a:lnTo>
                  <a:pt x="1035865" y="531831"/>
                </a:lnTo>
                <a:lnTo>
                  <a:pt x="1000476" y="559187"/>
                </a:lnTo>
                <a:lnTo>
                  <a:pt x="965571" y="587132"/>
                </a:lnTo>
                <a:lnTo>
                  <a:pt x="931157" y="615655"/>
                </a:lnTo>
                <a:lnTo>
                  <a:pt x="897242" y="644752"/>
                </a:lnTo>
                <a:lnTo>
                  <a:pt x="863832" y="674413"/>
                </a:lnTo>
                <a:lnTo>
                  <a:pt x="830936" y="704632"/>
                </a:lnTo>
                <a:lnTo>
                  <a:pt x="798561" y="735401"/>
                </a:lnTo>
                <a:lnTo>
                  <a:pt x="766713" y="766713"/>
                </a:lnTo>
                <a:lnTo>
                  <a:pt x="735401" y="798561"/>
                </a:lnTo>
                <a:lnTo>
                  <a:pt x="704632" y="830936"/>
                </a:lnTo>
                <a:lnTo>
                  <a:pt x="674413" y="863832"/>
                </a:lnTo>
                <a:lnTo>
                  <a:pt x="644752" y="897242"/>
                </a:lnTo>
                <a:lnTo>
                  <a:pt x="615655" y="931157"/>
                </a:lnTo>
                <a:lnTo>
                  <a:pt x="587132" y="965571"/>
                </a:lnTo>
                <a:lnTo>
                  <a:pt x="559187" y="1000476"/>
                </a:lnTo>
                <a:lnTo>
                  <a:pt x="531831" y="1035865"/>
                </a:lnTo>
                <a:lnTo>
                  <a:pt x="505068" y="1071729"/>
                </a:lnTo>
                <a:lnTo>
                  <a:pt x="478908" y="1108063"/>
                </a:lnTo>
                <a:lnTo>
                  <a:pt x="453357" y="1144859"/>
                </a:lnTo>
                <a:lnTo>
                  <a:pt x="428423" y="1182108"/>
                </a:lnTo>
                <a:lnTo>
                  <a:pt x="404113" y="1219804"/>
                </a:lnTo>
                <a:lnTo>
                  <a:pt x="380435" y="1257940"/>
                </a:lnTo>
                <a:lnTo>
                  <a:pt x="357396" y="1296508"/>
                </a:lnTo>
                <a:lnTo>
                  <a:pt x="335003" y="1335500"/>
                </a:lnTo>
                <a:lnTo>
                  <a:pt x="313263" y="1374909"/>
                </a:lnTo>
                <a:lnTo>
                  <a:pt x="292185" y="1414728"/>
                </a:lnTo>
                <a:lnTo>
                  <a:pt x="271776" y="1454949"/>
                </a:lnTo>
                <a:lnTo>
                  <a:pt x="252042" y="1495566"/>
                </a:lnTo>
                <a:lnTo>
                  <a:pt x="232991" y="1536570"/>
                </a:lnTo>
                <a:lnTo>
                  <a:pt x="214632" y="1577954"/>
                </a:lnTo>
                <a:lnTo>
                  <a:pt x="196970" y="1619711"/>
                </a:lnTo>
                <a:lnTo>
                  <a:pt x="180014" y="1661833"/>
                </a:lnTo>
                <a:lnTo>
                  <a:pt x="163771" y="1704314"/>
                </a:lnTo>
                <a:lnTo>
                  <a:pt x="148248" y="1747145"/>
                </a:lnTo>
                <a:lnTo>
                  <a:pt x="133453" y="1790319"/>
                </a:lnTo>
                <a:lnTo>
                  <a:pt x="119393" y="1833829"/>
                </a:lnTo>
                <a:lnTo>
                  <a:pt x="106075" y="1877668"/>
                </a:lnTo>
                <a:lnTo>
                  <a:pt x="93507" y="1921827"/>
                </a:lnTo>
                <a:lnTo>
                  <a:pt x="81697" y="1966301"/>
                </a:lnTo>
                <a:lnTo>
                  <a:pt x="70651" y="2011080"/>
                </a:lnTo>
                <a:lnTo>
                  <a:pt x="60377" y="2056159"/>
                </a:lnTo>
                <a:lnTo>
                  <a:pt x="50882" y="2101529"/>
                </a:lnTo>
                <a:lnTo>
                  <a:pt x="42175" y="2147183"/>
                </a:lnTo>
                <a:lnTo>
                  <a:pt x="34261" y="2193113"/>
                </a:lnTo>
                <a:lnTo>
                  <a:pt x="27149" y="2239313"/>
                </a:lnTo>
                <a:lnTo>
                  <a:pt x="20846" y="2285775"/>
                </a:lnTo>
                <a:lnTo>
                  <a:pt x="15360" y="2332492"/>
                </a:lnTo>
                <a:lnTo>
                  <a:pt x="10697" y="2379455"/>
                </a:lnTo>
                <a:lnTo>
                  <a:pt x="6866" y="2426658"/>
                </a:lnTo>
                <a:lnTo>
                  <a:pt x="3873" y="2474094"/>
                </a:lnTo>
                <a:lnTo>
                  <a:pt x="1726" y="2521755"/>
                </a:lnTo>
                <a:lnTo>
                  <a:pt x="432" y="2569633"/>
                </a:lnTo>
                <a:lnTo>
                  <a:pt x="0" y="2617721"/>
                </a:lnTo>
                <a:lnTo>
                  <a:pt x="432" y="2665809"/>
                </a:lnTo>
                <a:lnTo>
                  <a:pt x="1726" y="2713687"/>
                </a:lnTo>
                <a:lnTo>
                  <a:pt x="3873" y="2761348"/>
                </a:lnTo>
                <a:lnTo>
                  <a:pt x="6866" y="2808783"/>
                </a:lnTo>
                <a:lnTo>
                  <a:pt x="10697" y="2855987"/>
                </a:lnTo>
                <a:lnTo>
                  <a:pt x="15360" y="2902950"/>
                </a:lnTo>
                <a:lnTo>
                  <a:pt x="20846" y="2949666"/>
                </a:lnTo>
                <a:lnTo>
                  <a:pt x="27149" y="2996128"/>
                </a:lnTo>
                <a:lnTo>
                  <a:pt x="34261" y="3042328"/>
                </a:lnTo>
                <a:lnTo>
                  <a:pt x="42175" y="3088259"/>
                </a:lnTo>
                <a:lnTo>
                  <a:pt x="50882" y="3133913"/>
                </a:lnTo>
                <a:lnTo>
                  <a:pt x="60377" y="3179283"/>
                </a:lnTo>
                <a:lnTo>
                  <a:pt x="70651" y="3224361"/>
                </a:lnTo>
                <a:lnTo>
                  <a:pt x="81697" y="3269141"/>
                </a:lnTo>
                <a:lnTo>
                  <a:pt x="93507" y="3313614"/>
                </a:lnTo>
                <a:lnTo>
                  <a:pt x="106075" y="3357774"/>
                </a:lnTo>
                <a:lnTo>
                  <a:pt x="119393" y="3401612"/>
                </a:lnTo>
                <a:lnTo>
                  <a:pt x="133453" y="3445122"/>
                </a:lnTo>
                <a:lnTo>
                  <a:pt x="148248" y="3488297"/>
                </a:lnTo>
                <a:lnTo>
                  <a:pt x="163771" y="3531128"/>
                </a:lnTo>
                <a:lnTo>
                  <a:pt x="180014" y="3573608"/>
                </a:lnTo>
                <a:lnTo>
                  <a:pt x="196970" y="3615731"/>
                </a:lnTo>
                <a:lnTo>
                  <a:pt x="214632" y="3657488"/>
                </a:lnTo>
                <a:lnTo>
                  <a:pt x="232991" y="3698872"/>
                </a:lnTo>
                <a:lnTo>
                  <a:pt x="252042" y="3739876"/>
                </a:lnTo>
                <a:lnTo>
                  <a:pt x="271776" y="3780492"/>
                </a:lnTo>
                <a:lnTo>
                  <a:pt x="292185" y="3820714"/>
                </a:lnTo>
                <a:lnTo>
                  <a:pt x="313263" y="3860533"/>
                </a:lnTo>
                <a:lnTo>
                  <a:pt x="335003" y="3899942"/>
                </a:lnTo>
                <a:lnTo>
                  <a:pt x="357396" y="3938934"/>
                </a:lnTo>
                <a:lnTo>
                  <a:pt x="380435" y="3977502"/>
                </a:lnTo>
                <a:lnTo>
                  <a:pt x="404113" y="4015637"/>
                </a:lnTo>
                <a:lnTo>
                  <a:pt x="428423" y="4053333"/>
                </a:lnTo>
                <a:lnTo>
                  <a:pt x="453357" y="4090583"/>
                </a:lnTo>
                <a:lnTo>
                  <a:pt x="478908" y="4127378"/>
                </a:lnTo>
                <a:lnTo>
                  <a:pt x="505068" y="4163712"/>
                </a:lnTo>
                <a:lnTo>
                  <a:pt x="531831" y="4199577"/>
                </a:lnTo>
                <a:lnTo>
                  <a:pt x="559187" y="4234966"/>
                </a:lnTo>
                <a:lnTo>
                  <a:pt x="587132" y="4269871"/>
                </a:lnTo>
                <a:lnTo>
                  <a:pt x="615655" y="4304285"/>
                </a:lnTo>
                <a:lnTo>
                  <a:pt x="644752" y="4338200"/>
                </a:lnTo>
                <a:lnTo>
                  <a:pt x="674413" y="4371609"/>
                </a:lnTo>
                <a:lnTo>
                  <a:pt x="704632" y="4404506"/>
                </a:lnTo>
                <a:lnTo>
                  <a:pt x="735401" y="4436881"/>
                </a:lnTo>
                <a:lnTo>
                  <a:pt x="766713" y="4468729"/>
                </a:lnTo>
                <a:lnTo>
                  <a:pt x="798561" y="4500041"/>
                </a:lnTo>
                <a:lnTo>
                  <a:pt x="830936" y="4530810"/>
                </a:lnTo>
                <a:lnTo>
                  <a:pt x="863832" y="4561029"/>
                </a:lnTo>
                <a:lnTo>
                  <a:pt x="897242" y="4590690"/>
                </a:lnTo>
                <a:lnTo>
                  <a:pt x="931157" y="4619786"/>
                </a:lnTo>
                <a:lnTo>
                  <a:pt x="965571" y="4648310"/>
                </a:lnTo>
                <a:lnTo>
                  <a:pt x="1000476" y="4676254"/>
                </a:lnTo>
                <a:lnTo>
                  <a:pt x="1035865" y="4703611"/>
                </a:lnTo>
                <a:lnTo>
                  <a:pt x="1071729" y="4730373"/>
                </a:lnTo>
                <a:lnTo>
                  <a:pt x="1108063" y="4756533"/>
                </a:lnTo>
                <a:lnTo>
                  <a:pt x="1144859" y="4782084"/>
                </a:lnTo>
                <a:lnTo>
                  <a:pt x="1182108" y="4807018"/>
                </a:lnTo>
                <a:lnTo>
                  <a:pt x="1219804" y="4831328"/>
                </a:lnTo>
                <a:lnTo>
                  <a:pt x="1257940" y="4855007"/>
                </a:lnTo>
                <a:lnTo>
                  <a:pt x="1296508" y="4878046"/>
                </a:lnTo>
                <a:lnTo>
                  <a:pt x="1335500" y="4900439"/>
                </a:lnTo>
                <a:lnTo>
                  <a:pt x="1374909" y="4922178"/>
                </a:lnTo>
                <a:lnTo>
                  <a:pt x="1414728" y="4943257"/>
                </a:lnTo>
                <a:lnTo>
                  <a:pt x="1454949" y="4963666"/>
                </a:lnTo>
                <a:lnTo>
                  <a:pt x="1495566" y="4983400"/>
                </a:lnTo>
                <a:lnTo>
                  <a:pt x="1536570" y="5002450"/>
                </a:lnTo>
                <a:lnTo>
                  <a:pt x="1577954" y="5020810"/>
                </a:lnTo>
                <a:lnTo>
                  <a:pt x="1619711" y="5038471"/>
                </a:lnTo>
                <a:lnTo>
                  <a:pt x="1661833" y="5055428"/>
                </a:lnTo>
                <a:lnTo>
                  <a:pt x="1704314" y="5071671"/>
                </a:lnTo>
                <a:lnTo>
                  <a:pt x="1747145" y="5087194"/>
                </a:lnTo>
                <a:lnTo>
                  <a:pt x="1790319" y="5101989"/>
                </a:lnTo>
                <a:lnTo>
                  <a:pt x="1833829" y="5116049"/>
                </a:lnTo>
                <a:lnTo>
                  <a:pt x="1877668" y="5129367"/>
                </a:lnTo>
                <a:lnTo>
                  <a:pt x="1921827" y="5141935"/>
                </a:lnTo>
                <a:lnTo>
                  <a:pt x="1966301" y="5153745"/>
                </a:lnTo>
                <a:lnTo>
                  <a:pt x="2011080" y="5164791"/>
                </a:lnTo>
                <a:lnTo>
                  <a:pt x="2056159" y="5175065"/>
                </a:lnTo>
                <a:lnTo>
                  <a:pt x="2101529" y="5184559"/>
                </a:lnTo>
                <a:lnTo>
                  <a:pt x="2147183" y="5193267"/>
                </a:lnTo>
                <a:lnTo>
                  <a:pt x="2193113" y="5201181"/>
                </a:lnTo>
                <a:lnTo>
                  <a:pt x="2239313" y="5208292"/>
                </a:lnTo>
                <a:lnTo>
                  <a:pt x="2285775" y="5214595"/>
                </a:lnTo>
                <a:lnTo>
                  <a:pt x="2332492" y="5220082"/>
                </a:lnTo>
                <a:lnTo>
                  <a:pt x="2379455" y="5224744"/>
                </a:lnTo>
                <a:lnTo>
                  <a:pt x="2426658" y="5228576"/>
                </a:lnTo>
                <a:lnTo>
                  <a:pt x="2474094" y="5231569"/>
                </a:lnTo>
                <a:lnTo>
                  <a:pt x="2521755" y="5233716"/>
                </a:lnTo>
                <a:lnTo>
                  <a:pt x="2569633" y="5235009"/>
                </a:lnTo>
                <a:lnTo>
                  <a:pt x="2617721" y="5235442"/>
                </a:lnTo>
                <a:lnTo>
                  <a:pt x="2665809" y="5235009"/>
                </a:lnTo>
                <a:lnTo>
                  <a:pt x="2713687" y="5233716"/>
                </a:lnTo>
                <a:lnTo>
                  <a:pt x="2761348" y="5231569"/>
                </a:lnTo>
                <a:lnTo>
                  <a:pt x="2808783" y="5228576"/>
                </a:lnTo>
                <a:lnTo>
                  <a:pt x="2855987" y="5224744"/>
                </a:lnTo>
                <a:lnTo>
                  <a:pt x="2902950" y="5220082"/>
                </a:lnTo>
                <a:lnTo>
                  <a:pt x="2949666" y="5214595"/>
                </a:lnTo>
                <a:lnTo>
                  <a:pt x="2996128" y="5208292"/>
                </a:lnTo>
                <a:lnTo>
                  <a:pt x="3042328" y="5201181"/>
                </a:lnTo>
                <a:lnTo>
                  <a:pt x="3088259" y="5193267"/>
                </a:lnTo>
                <a:lnTo>
                  <a:pt x="3133913" y="5184559"/>
                </a:lnTo>
                <a:lnTo>
                  <a:pt x="3179283" y="5175065"/>
                </a:lnTo>
                <a:lnTo>
                  <a:pt x="3224361" y="5164791"/>
                </a:lnTo>
                <a:lnTo>
                  <a:pt x="3269141" y="5153745"/>
                </a:lnTo>
                <a:lnTo>
                  <a:pt x="3313614" y="5141935"/>
                </a:lnTo>
                <a:lnTo>
                  <a:pt x="3357774" y="5129367"/>
                </a:lnTo>
                <a:lnTo>
                  <a:pt x="3401612" y="5116049"/>
                </a:lnTo>
                <a:lnTo>
                  <a:pt x="3445122" y="5101989"/>
                </a:lnTo>
                <a:lnTo>
                  <a:pt x="3488297" y="5087194"/>
                </a:lnTo>
                <a:lnTo>
                  <a:pt x="3531128" y="5071671"/>
                </a:lnTo>
                <a:lnTo>
                  <a:pt x="3573608" y="5055428"/>
                </a:lnTo>
                <a:lnTo>
                  <a:pt x="3615731" y="5038471"/>
                </a:lnTo>
                <a:lnTo>
                  <a:pt x="3657488" y="5020810"/>
                </a:lnTo>
                <a:lnTo>
                  <a:pt x="3698872" y="5002450"/>
                </a:lnTo>
                <a:lnTo>
                  <a:pt x="3739876" y="4983400"/>
                </a:lnTo>
                <a:lnTo>
                  <a:pt x="3780492" y="4963666"/>
                </a:lnTo>
                <a:lnTo>
                  <a:pt x="3820714" y="4943257"/>
                </a:lnTo>
                <a:lnTo>
                  <a:pt x="3860533" y="4922178"/>
                </a:lnTo>
                <a:lnTo>
                  <a:pt x="3899942" y="4900439"/>
                </a:lnTo>
                <a:lnTo>
                  <a:pt x="3938934" y="4878046"/>
                </a:lnTo>
                <a:lnTo>
                  <a:pt x="3977502" y="4855007"/>
                </a:lnTo>
                <a:lnTo>
                  <a:pt x="4015637" y="4831328"/>
                </a:lnTo>
                <a:lnTo>
                  <a:pt x="4053333" y="4807018"/>
                </a:lnTo>
                <a:lnTo>
                  <a:pt x="4090583" y="4782084"/>
                </a:lnTo>
                <a:lnTo>
                  <a:pt x="4127378" y="4756533"/>
                </a:lnTo>
                <a:lnTo>
                  <a:pt x="4163712" y="4730373"/>
                </a:lnTo>
                <a:lnTo>
                  <a:pt x="4199577" y="4703611"/>
                </a:lnTo>
                <a:lnTo>
                  <a:pt x="4234966" y="4676254"/>
                </a:lnTo>
                <a:lnTo>
                  <a:pt x="4269871" y="4648310"/>
                </a:lnTo>
                <a:lnTo>
                  <a:pt x="4304285" y="4619786"/>
                </a:lnTo>
                <a:lnTo>
                  <a:pt x="4338200" y="4590690"/>
                </a:lnTo>
                <a:lnTo>
                  <a:pt x="4371609" y="4561029"/>
                </a:lnTo>
                <a:lnTo>
                  <a:pt x="4404506" y="4530810"/>
                </a:lnTo>
                <a:lnTo>
                  <a:pt x="4436881" y="4500041"/>
                </a:lnTo>
                <a:lnTo>
                  <a:pt x="4468729" y="4468729"/>
                </a:lnTo>
                <a:lnTo>
                  <a:pt x="4500041" y="4436881"/>
                </a:lnTo>
                <a:lnTo>
                  <a:pt x="4530810" y="4404506"/>
                </a:lnTo>
                <a:lnTo>
                  <a:pt x="4561029" y="4371609"/>
                </a:lnTo>
                <a:lnTo>
                  <a:pt x="4590690" y="4338200"/>
                </a:lnTo>
                <a:lnTo>
                  <a:pt x="4619786" y="4304285"/>
                </a:lnTo>
                <a:lnTo>
                  <a:pt x="4648310" y="4269871"/>
                </a:lnTo>
                <a:lnTo>
                  <a:pt x="4676254" y="4234966"/>
                </a:lnTo>
                <a:lnTo>
                  <a:pt x="4703611" y="4199577"/>
                </a:lnTo>
                <a:lnTo>
                  <a:pt x="4730373" y="4163712"/>
                </a:lnTo>
                <a:lnTo>
                  <a:pt x="4756533" y="4127378"/>
                </a:lnTo>
                <a:lnTo>
                  <a:pt x="4782084" y="4090583"/>
                </a:lnTo>
                <a:lnTo>
                  <a:pt x="4807018" y="4053333"/>
                </a:lnTo>
                <a:lnTo>
                  <a:pt x="4831328" y="4015637"/>
                </a:lnTo>
                <a:lnTo>
                  <a:pt x="4855007" y="3977502"/>
                </a:lnTo>
                <a:lnTo>
                  <a:pt x="4878046" y="3938934"/>
                </a:lnTo>
                <a:lnTo>
                  <a:pt x="4900439" y="3899942"/>
                </a:lnTo>
                <a:lnTo>
                  <a:pt x="4922178" y="3860533"/>
                </a:lnTo>
                <a:lnTo>
                  <a:pt x="4943257" y="3820714"/>
                </a:lnTo>
                <a:lnTo>
                  <a:pt x="4963666" y="3780492"/>
                </a:lnTo>
                <a:lnTo>
                  <a:pt x="4983400" y="3739876"/>
                </a:lnTo>
                <a:lnTo>
                  <a:pt x="5002450" y="3698872"/>
                </a:lnTo>
                <a:lnTo>
                  <a:pt x="5020810" y="3657488"/>
                </a:lnTo>
                <a:lnTo>
                  <a:pt x="5038471" y="3615731"/>
                </a:lnTo>
                <a:lnTo>
                  <a:pt x="5055428" y="3573608"/>
                </a:lnTo>
                <a:lnTo>
                  <a:pt x="5071671" y="3531128"/>
                </a:lnTo>
                <a:lnTo>
                  <a:pt x="5087194" y="3488297"/>
                </a:lnTo>
                <a:lnTo>
                  <a:pt x="5101989" y="3445122"/>
                </a:lnTo>
                <a:lnTo>
                  <a:pt x="5116049" y="3401612"/>
                </a:lnTo>
                <a:lnTo>
                  <a:pt x="5129367" y="3357774"/>
                </a:lnTo>
                <a:lnTo>
                  <a:pt x="5141935" y="3313614"/>
                </a:lnTo>
                <a:lnTo>
                  <a:pt x="5153745" y="3269141"/>
                </a:lnTo>
                <a:lnTo>
                  <a:pt x="5164791" y="3224361"/>
                </a:lnTo>
                <a:lnTo>
                  <a:pt x="5175065" y="3179283"/>
                </a:lnTo>
                <a:lnTo>
                  <a:pt x="5184559" y="3133913"/>
                </a:lnTo>
                <a:lnTo>
                  <a:pt x="5193267" y="3088259"/>
                </a:lnTo>
                <a:lnTo>
                  <a:pt x="5201181" y="3042328"/>
                </a:lnTo>
                <a:lnTo>
                  <a:pt x="5208292" y="2996128"/>
                </a:lnTo>
                <a:lnTo>
                  <a:pt x="5214595" y="2949666"/>
                </a:lnTo>
                <a:lnTo>
                  <a:pt x="5220082" y="2902950"/>
                </a:lnTo>
                <a:lnTo>
                  <a:pt x="5224744" y="2855987"/>
                </a:lnTo>
                <a:lnTo>
                  <a:pt x="5228576" y="2808783"/>
                </a:lnTo>
                <a:lnTo>
                  <a:pt x="5231569" y="2761348"/>
                </a:lnTo>
                <a:lnTo>
                  <a:pt x="5233716" y="2713687"/>
                </a:lnTo>
                <a:lnTo>
                  <a:pt x="5235009" y="2665809"/>
                </a:lnTo>
                <a:lnTo>
                  <a:pt x="5235442" y="2617721"/>
                </a:lnTo>
                <a:lnTo>
                  <a:pt x="5235009" y="2569633"/>
                </a:lnTo>
                <a:lnTo>
                  <a:pt x="5233716" y="2521755"/>
                </a:lnTo>
                <a:lnTo>
                  <a:pt x="5231569" y="2474094"/>
                </a:lnTo>
                <a:lnTo>
                  <a:pt x="5228576" y="2426658"/>
                </a:lnTo>
                <a:lnTo>
                  <a:pt x="5224744" y="2379455"/>
                </a:lnTo>
                <a:lnTo>
                  <a:pt x="5220082" y="2332492"/>
                </a:lnTo>
                <a:lnTo>
                  <a:pt x="5214595" y="2285775"/>
                </a:lnTo>
                <a:lnTo>
                  <a:pt x="5208292" y="2239313"/>
                </a:lnTo>
                <a:lnTo>
                  <a:pt x="5201181" y="2193113"/>
                </a:lnTo>
                <a:lnTo>
                  <a:pt x="5193267" y="2147183"/>
                </a:lnTo>
                <a:lnTo>
                  <a:pt x="5184559" y="2101529"/>
                </a:lnTo>
                <a:lnTo>
                  <a:pt x="5175065" y="2056159"/>
                </a:lnTo>
                <a:lnTo>
                  <a:pt x="5164791" y="2011080"/>
                </a:lnTo>
                <a:lnTo>
                  <a:pt x="5153745" y="1966301"/>
                </a:lnTo>
                <a:lnTo>
                  <a:pt x="5141935" y="1921827"/>
                </a:lnTo>
                <a:lnTo>
                  <a:pt x="5129367" y="1877668"/>
                </a:lnTo>
                <a:lnTo>
                  <a:pt x="5116049" y="1833829"/>
                </a:lnTo>
                <a:lnTo>
                  <a:pt x="5101989" y="1790319"/>
                </a:lnTo>
                <a:lnTo>
                  <a:pt x="5087194" y="1747145"/>
                </a:lnTo>
                <a:lnTo>
                  <a:pt x="5071671" y="1704314"/>
                </a:lnTo>
                <a:lnTo>
                  <a:pt x="5055428" y="1661833"/>
                </a:lnTo>
                <a:lnTo>
                  <a:pt x="5038471" y="1619711"/>
                </a:lnTo>
                <a:lnTo>
                  <a:pt x="5020810" y="1577954"/>
                </a:lnTo>
                <a:lnTo>
                  <a:pt x="5002450" y="1536570"/>
                </a:lnTo>
                <a:lnTo>
                  <a:pt x="4983400" y="1495566"/>
                </a:lnTo>
                <a:lnTo>
                  <a:pt x="4963666" y="1454949"/>
                </a:lnTo>
                <a:lnTo>
                  <a:pt x="4943257" y="1414728"/>
                </a:lnTo>
                <a:lnTo>
                  <a:pt x="4922178" y="1374909"/>
                </a:lnTo>
                <a:lnTo>
                  <a:pt x="4900439" y="1335500"/>
                </a:lnTo>
                <a:lnTo>
                  <a:pt x="4878046" y="1296508"/>
                </a:lnTo>
                <a:lnTo>
                  <a:pt x="4855007" y="1257940"/>
                </a:lnTo>
                <a:lnTo>
                  <a:pt x="4831328" y="1219804"/>
                </a:lnTo>
                <a:lnTo>
                  <a:pt x="4807018" y="1182108"/>
                </a:lnTo>
                <a:lnTo>
                  <a:pt x="4782084" y="1144859"/>
                </a:lnTo>
                <a:lnTo>
                  <a:pt x="4756533" y="1108063"/>
                </a:lnTo>
                <a:lnTo>
                  <a:pt x="4730373" y="1071729"/>
                </a:lnTo>
                <a:lnTo>
                  <a:pt x="4703611" y="1035865"/>
                </a:lnTo>
                <a:lnTo>
                  <a:pt x="4676254" y="1000476"/>
                </a:lnTo>
                <a:lnTo>
                  <a:pt x="4648310" y="965571"/>
                </a:lnTo>
                <a:lnTo>
                  <a:pt x="4619786" y="931157"/>
                </a:lnTo>
                <a:lnTo>
                  <a:pt x="4590690" y="897242"/>
                </a:lnTo>
                <a:lnTo>
                  <a:pt x="4561029" y="863832"/>
                </a:lnTo>
                <a:lnTo>
                  <a:pt x="4530810" y="830936"/>
                </a:lnTo>
                <a:lnTo>
                  <a:pt x="4500041" y="798561"/>
                </a:lnTo>
                <a:lnTo>
                  <a:pt x="4468729" y="766713"/>
                </a:lnTo>
                <a:lnTo>
                  <a:pt x="4436881" y="735401"/>
                </a:lnTo>
                <a:lnTo>
                  <a:pt x="4404506" y="704632"/>
                </a:lnTo>
                <a:lnTo>
                  <a:pt x="4371609" y="674413"/>
                </a:lnTo>
                <a:lnTo>
                  <a:pt x="4338200" y="644752"/>
                </a:lnTo>
                <a:lnTo>
                  <a:pt x="4304285" y="615655"/>
                </a:lnTo>
                <a:lnTo>
                  <a:pt x="4269871" y="587132"/>
                </a:lnTo>
                <a:lnTo>
                  <a:pt x="4234966" y="559187"/>
                </a:lnTo>
                <a:lnTo>
                  <a:pt x="4199577" y="531831"/>
                </a:lnTo>
                <a:lnTo>
                  <a:pt x="4163712" y="505068"/>
                </a:lnTo>
                <a:lnTo>
                  <a:pt x="4127378" y="478908"/>
                </a:lnTo>
                <a:lnTo>
                  <a:pt x="4090583" y="453357"/>
                </a:lnTo>
                <a:lnTo>
                  <a:pt x="4053333" y="428423"/>
                </a:lnTo>
                <a:lnTo>
                  <a:pt x="4015637" y="404113"/>
                </a:lnTo>
                <a:lnTo>
                  <a:pt x="3977502" y="380435"/>
                </a:lnTo>
                <a:lnTo>
                  <a:pt x="3938934" y="357396"/>
                </a:lnTo>
                <a:lnTo>
                  <a:pt x="3899942" y="335003"/>
                </a:lnTo>
                <a:lnTo>
                  <a:pt x="3860533" y="313263"/>
                </a:lnTo>
                <a:lnTo>
                  <a:pt x="3820714" y="292185"/>
                </a:lnTo>
                <a:lnTo>
                  <a:pt x="3780492" y="271776"/>
                </a:lnTo>
                <a:lnTo>
                  <a:pt x="3739876" y="252042"/>
                </a:lnTo>
                <a:lnTo>
                  <a:pt x="3698872" y="232991"/>
                </a:lnTo>
                <a:lnTo>
                  <a:pt x="3657488" y="214632"/>
                </a:lnTo>
                <a:lnTo>
                  <a:pt x="3615731" y="196970"/>
                </a:lnTo>
                <a:lnTo>
                  <a:pt x="3573608" y="180014"/>
                </a:lnTo>
                <a:lnTo>
                  <a:pt x="3531128" y="163771"/>
                </a:lnTo>
                <a:lnTo>
                  <a:pt x="3488297" y="148248"/>
                </a:lnTo>
                <a:lnTo>
                  <a:pt x="3445122" y="133453"/>
                </a:lnTo>
                <a:lnTo>
                  <a:pt x="3401612" y="119393"/>
                </a:lnTo>
                <a:lnTo>
                  <a:pt x="3357774" y="106075"/>
                </a:lnTo>
                <a:lnTo>
                  <a:pt x="3313614" y="93507"/>
                </a:lnTo>
                <a:lnTo>
                  <a:pt x="3269141" y="81697"/>
                </a:lnTo>
                <a:lnTo>
                  <a:pt x="3224361" y="70651"/>
                </a:lnTo>
                <a:lnTo>
                  <a:pt x="3179283" y="60377"/>
                </a:lnTo>
                <a:lnTo>
                  <a:pt x="3133913" y="50882"/>
                </a:lnTo>
                <a:lnTo>
                  <a:pt x="3088259" y="42175"/>
                </a:lnTo>
                <a:lnTo>
                  <a:pt x="3042328" y="34261"/>
                </a:lnTo>
                <a:lnTo>
                  <a:pt x="2996128" y="27149"/>
                </a:lnTo>
                <a:lnTo>
                  <a:pt x="2949666" y="20846"/>
                </a:lnTo>
                <a:lnTo>
                  <a:pt x="2902950" y="15360"/>
                </a:lnTo>
                <a:lnTo>
                  <a:pt x="2855987" y="10697"/>
                </a:lnTo>
                <a:lnTo>
                  <a:pt x="2808783" y="6866"/>
                </a:lnTo>
                <a:lnTo>
                  <a:pt x="2761348" y="3873"/>
                </a:lnTo>
                <a:lnTo>
                  <a:pt x="2713687" y="1726"/>
                </a:lnTo>
                <a:lnTo>
                  <a:pt x="2665809" y="432"/>
                </a:lnTo>
                <a:lnTo>
                  <a:pt x="2617721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71001" y="4586808"/>
            <a:ext cx="3079750" cy="3795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700" b="1" spc="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4700" b="1" spc="-48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00" b="1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83011" y="8154833"/>
            <a:ext cx="362331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GEHALVEERD</a:t>
            </a:r>
            <a:endParaRPr sz="4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60306" y="5566869"/>
            <a:ext cx="2182495" cy="335152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7465" algn="ctr">
              <a:lnSpc>
                <a:spcPts val="19250"/>
              </a:lnSpc>
              <a:spcBef>
                <a:spcPts val="140"/>
              </a:spcBef>
            </a:pPr>
            <a:r>
              <a:rPr sz="16450" b="1" spc="2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endParaRPr sz="16450">
              <a:latin typeface="Arial"/>
              <a:cs typeface="Arial"/>
            </a:endParaRPr>
          </a:p>
          <a:p>
            <a:pPr algn="ctr">
              <a:lnSpc>
                <a:spcPts val="2930"/>
              </a:lnSpc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HETZELFDE</a:t>
            </a:r>
            <a:endParaRPr sz="285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35"/>
              </a:spcBef>
            </a:pP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GEBLEVEN</a:t>
            </a:r>
            <a:endParaRPr sz="2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469975" y="5700055"/>
            <a:ext cx="2645410" cy="3085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850" b="1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48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50" b="1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85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2855"/>
              </a:spcBef>
            </a:pP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VERDUBBELD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5227" y="438740"/>
            <a:ext cx="4749165" cy="10439400"/>
          </a:xfrm>
          <a:custGeom>
            <a:avLst/>
            <a:gdLst/>
            <a:ahLst/>
            <a:cxnLst/>
            <a:rect l="l" t="t" r="r" b="b"/>
            <a:pathLst>
              <a:path w="4749165" h="10439400">
                <a:moveTo>
                  <a:pt x="4748860" y="4243400"/>
                </a:moveTo>
                <a:lnTo>
                  <a:pt x="4703203" y="4244505"/>
                </a:lnTo>
                <a:lnTo>
                  <a:pt x="4654931" y="4248035"/>
                </a:lnTo>
                <a:lnTo>
                  <a:pt x="4607318" y="4253865"/>
                </a:lnTo>
                <a:lnTo>
                  <a:pt x="4560443" y="4261917"/>
                </a:lnTo>
                <a:lnTo>
                  <a:pt x="4514367" y="4272140"/>
                </a:lnTo>
                <a:lnTo>
                  <a:pt x="4469130" y="4284484"/>
                </a:lnTo>
                <a:lnTo>
                  <a:pt x="4424781" y="4298899"/>
                </a:lnTo>
                <a:lnTo>
                  <a:pt x="4381411" y="4315307"/>
                </a:lnTo>
                <a:lnTo>
                  <a:pt x="4339031" y="4333684"/>
                </a:lnTo>
                <a:lnTo>
                  <a:pt x="4297743" y="4353953"/>
                </a:lnTo>
                <a:lnTo>
                  <a:pt x="4257560" y="4376064"/>
                </a:lnTo>
                <a:lnTo>
                  <a:pt x="4218571" y="4399966"/>
                </a:lnTo>
                <a:lnTo>
                  <a:pt x="4180827" y="4425581"/>
                </a:lnTo>
                <a:lnTo>
                  <a:pt x="4144365" y="4452886"/>
                </a:lnTo>
                <a:lnTo>
                  <a:pt x="4109250" y="4481804"/>
                </a:lnTo>
                <a:lnTo>
                  <a:pt x="4075557" y="4512284"/>
                </a:lnTo>
                <a:lnTo>
                  <a:pt x="4043311" y="4544276"/>
                </a:lnTo>
                <a:lnTo>
                  <a:pt x="4012590" y="4577715"/>
                </a:lnTo>
                <a:lnTo>
                  <a:pt x="3983444" y="4612551"/>
                </a:lnTo>
                <a:lnTo>
                  <a:pt x="3955935" y="4648720"/>
                </a:lnTo>
                <a:lnTo>
                  <a:pt x="3930104" y="4686173"/>
                </a:lnTo>
                <a:lnTo>
                  <a:pt x="3906024" y="4724870"/>
                </a:lnTo>
                <a:lnTo>
                  <a:pt x="3883736" y="4764722"/>
                </a:lnTo>
                <a:lnTo>
                  <a:pt x="3863314" y="4805705"/>
                </a:lnTo>
                <a:lnTo>
                  <a:pt x="3844798" y="4847742"/>
                </a:lnTo>
                <a:lnTo>
                  <a:pt x="3828250" y="4890782"/>
                </a:lnTo>
                <a:lnTo>
                  <a:pt x="3813721" y="4934775"/>
                </a:lnTo>
                <a:lnTo>
                  <a:pt x="3801275" y="4979657"/>
                </a:lnTo>
                <a:lnTo>
                  <a:pt x="3790975" y="5025377"/>
                </a:lnTo>
                <a:lnTo>
                  <a:pt x="3782860" y="5071884"/>
                </a:lnTo>
                <a:lnTo>
                  <a:pt x="3776992" y="5119128"/>
                </a:lnTo>
                <a:lnTo>
                  <a:pt x="3773436" y="5167033"/>
                </a:lnTo>
                <a:lnTo>
                  <a:pt x="3772230" y="5215547"/>
                </a:lnTo>
                <a:lnTo>
                  <a:pt x="3773436" y="5264074"/>
                </a:lnTo>
                <a:lnTo>
                  <a:pt x="3776992" y="5311978"/>
                </a:lnTo>
                <a:lnTo>
                  <a:pt x="3782860" y="5359209"/>
                </a:lnTo>
                <a:lnTo>
                  <a:pt x="3790975" y="5405717"/>
                </a:lnTo>
                <a:lnTo>
                  <a:pt x="3801275" y="5451437"/>
                </a:lnTo>
                <a:lnTo>
                  <a:pt x="3813721" y="5496318"/>
                </a:lnTo>
                <a:lnTo>
                  <a:pt x="3828250" y="5540311"/>
                </a:lnTo>
                <a:lnTo>
                  <a:pt x="3844798" y="5583352"/>
                </a:lnTo>
                <a:lnTo>
                  <a:pt x="3863314" y="5625389"/>
                </a:lnTo>
                <a:lnTo>
                  <a:pt x="3883736" y="5666371"/>
                </a:lnTo>
                <a:lnTo>
                  <a:pt x="3906024" y="5706224"/>
                </a:lnTo>
                <a:lnTo>
                  <a:pt x="3930104" y="5744908"/>
                </a:lnTo>
                <a:lnTo>
                  <a:pt x="3955935" y="5782373"/>
                </a:lnTo>
                <a:lnTo>
                  <a:pt x="3983444" y="5818543"/>
                </a:lnTo>
                <a:lnTo>
                  <a:pt x="4012590" y="5853379"/>
                </a:lnTo>
                <a:lnTo>
                  <a:pt x="4043311" y="5886818"/>
                </a:lnTo>
                <a:lnTo>
                  <a:pt x="4075557" y="5918809"/>
                </a:lnTo>
                <a:lnTo>
                  <a:pt x="4109250" y="5949289"/>
                </a:lnTo>
                <a:lnTo>
                  <a:pt x="4144365" y="5978207"/>
                </a:lnTo>
                <a:lnTo>
                  <a:pt x="4180827" y="6005500"/>
                </a:lnTo>
                <a:lnTo>
                  <a:pt x="4218571" y="6031128"/>
                </a:lnTo>
                <a:lnTo>
                  <a:pt x="4257560" y="6055017"/>
                </a:lnTo>
                <a:lnTo>
                  <a:pt x="4297743" y="6077128"/>
                </a:lnTo>
                <a:lnTo>
                  <a:pt x="4339031" y="6097397"/>
                </a:lnTo>
                <a:lnTo>
                  <a:pt x="4381411" y="6115774"/>
                </a:lnTo>
                <a:lnTo>
                  <a:pt x="4424781" y="6132195"/>
                </a:lnTo>
                <a:lnTo>
                  <a:pt x="4469130" y="6146609"/>
                </a:lnTo>
                <a:lnTo>
                  <a:pt x="4514367" y="6158954"/>
                </a:lnTo>
                <a:lnTo>
                  <a:pt x="4560443" y="6169177"/>
                </a:lnTo>
                <a:lnTo>
                  <a:pt x="4607318" y="6177229"/>
                </a:lnTo>
                <a:lnTo>
                  <a:pt x="4654931" y="6183046"/>
                </a:lnTo>
                <a:lnTo>
                  <a:pt x="4703203" y="6186576"/>
                </a:lnTo>
                <a:lnTo>
                  <a:pt x="4748860" y="6187694"/>
                </a:lnTo>
                <a:lnTo>
                  <a:pt x="4748860" y="5607139"/>
                </a:lnTo>
                <a:lnTo>
                  <a:pt x="4702327" y="5604307"/>
                </a:lnTo>
                <a:lnTo>
                  <a:pt x="4654448" y="5595455"/>
                </a:lnTo>
                <a:lnTo>
                  <a:pt x="4608855" y="5581129"/>
                </a:lnTo>
                <a:lnTo>
                  <a:pt x="4565904" y="5561685"/>
                </a:lnTo>
                <a:lnTo>
                  <a:pt x="4525937" y="5537492"/>
                </a:lnTo>
                <a:lnTo>
                  <a:pt x="4489335" y="5508904"/>
                </a:lnTo>
                <a:lnTo>
                  <a:pt x="4456442" y="5476265"/>
                </a:lnTo>
                <a:lnTo>
                  <a:pt x="4427626" y="5439943"/>
                </a:lnTo>
                <a:lnTo>
                  <a:pt x="4403242" y="5400294"/>
                </a:lnTo>
                <a:lnTo>
                  <a:pt x="4383646" y="5357673"/>
                </a:lnTo>
                <a:lnTo>
                  <a:pt x="4369206" y="5312435"/>
                </a:lnTo>
                <a:lnTo>
                  <a:pt x="4360291" y="5264950"/>
                </a:lnTo>
                <a:lnTo>
                  <a:pt x="4357230" y="5215547"/>
                </a:lnTo>
                <a:lnTo>
                  <a:pt x="4360291" y="5166144"/>
                </a:lnTo>
                <a:lnTo>
                  <a:pt x="4369206" y="5118659"/>
                </a:lnTo>
                <a:lnTo>
                  <a:pt x="4383646" y="5073421"/>
                </a:lnTo>
                <a:lnTo>
                  <a:pt x="4403242" y="5030800"/>
                </a:lnTo>
                <a:lnTo>
                  <a:pt x="4427626" y="4991151"/>
                </a:lnTo>
                <a:lnTo>
                  <a:pt x="4456442" y="4954829"/>
                </a:lnTo>
                <a:lnTo>
                  <a:pt x="4489335" y="4922190"/>
                </a:lnTo>
                <a:lnTo>
                  <a:pt x="4525937" y="4893602"/>
                </a:lnTo>
                <a:lnTo>
                  <a:pt x="4565904" y="4869408"/>
                </a:lnTo>
                <a:lnTo>
                  <a:pt x="4608855" y="4849965"/>
                </a:lnTo>
                <a:lnTo>
                  <a:pt x="4654448" y="4835639"/>
                </a:lnTo>
                <a:lnTo>
                  <a:pt x="4702327" y="4826787"/>
                </a:lnTo>
                <a:lnTo>
                  <a:pt x="4748860" y="4823942"/>
                </a:lnTo>
                <a:lnTo>
                  <a:pt x="4748860" y="4243400"/>
                </a:lnTo>
                <a:close/>
              </a:path>
              <a:path w="4749165" h="10439400">
                <a:moveTo>
                  <a:pt x="4748873" y="0"/>
                </a:moveTo>
                <a:lnTo>
                  <a:pt x="4630217" y="0"/>
                </a:lnTo>
                <a:lnTo>
                  <a:pt x="4589958" y="12700"/>
                </a:lnTo>
                <a:lnTo>
                  <a:pt x="4549889" y="12700"/>
                </a:lnTo>
                <a:lnTo>
                  <a:pt x="4510024" y="25400"/>
                </a:lnTo>
                <a:lnTo>
                  <a:pt x="4470349" y="25400"/>
                </a:lnTo>
                <a:lnTo>
                  <a:pt x="4160621" y="127000"/>
                </a:lnTo>
                <a:lnTo>
                  <a:pt x="4122915" y="152400"/>
                </a:lnTo>
                <a:lnTo>
                  <a:pt x="4085450" y="165100"/>
                </a:lnTo>
                <a:lnTo>
                  <a:pt x="4048226" y="190500"/>
                </a:lnTo>
                <a:lnTo>
                  <a:pt x="4011244" y="203200"/>
                </a:lnTo>
                <a:lnTo>
                  <a:pt x="3865867" y="304800"/>
                </a:lnTo>
                <a:lnTo>
                  <a:pt x="3759606" y="381000"/>
                </a:lnTo>
                <a:lnTo>
                  <a:pt x="3724732" y="419100"/>
                </a:lnTo>
                <a:lnTo>
                  <a:pt x="3690137" y="444500"/>
                </a:lnTo>
                <a:lnTo>
                  <a:pt x="3655822" y="482600"/>
                </a:lnTo>
                <a:lnTo>
                  <a:pt x="3621798" y="508000"/>
                </a:lnTo>
                <a:lnTo>
                  <a:pt x="3588067" y="546100"/>
                </a:lnTo>
                <a:lnTo>
                  <a:pt x="3554641" y="571500"/>
                </a:lnTo>
                <a:lnTo>
                  <a:pt x="3521506" y="609600"/>
                </a:lnTo>
                <a:lnTo>
                  <a:pt x="3488664" y="647700"/>
                </a:lnTo>
                <a:lnTo>
                  <a:pt x="3456140" y="685800"/>
                </a:lnTo>
                <a:lnTo>
                  <a:pt x="3423932" y="723900"/>
                </a:lnTo>
                <a:lnTo>
                  <a:pt x="3392030" y="762000"/>
                </a:lnTo>
                <a:lnTo>
                  <a:pt x="3360458" y="800100"/>
                </a:lnTo>
                <a:lnTo>
                  <a:pt x="3329190" y="838200"/>
                </a:lnTo>
                <a:lnTo>
                  <a:pt x="3298266" y="889000"/>
                </a:lnTo>
                <a:lnTo>
                  <a:pt x="3267672" y="927100"/>
                </a:lnTo>
                <a:lnTo>
                  <a:pt x="3237395" y="965200"/>
                </a:lnTo>
                <a:lnTo>
                  <a:pt x="3207474" y="1016000"/>
                </a:lnTo>
                <a:lnTo>
                  <a:pt x="3177883" y="1054100"/>
                </a:lnTo>
                <a:lnTo>
                  <a:pt x="3148647" y="1104900"/>
                </a:lnTo>
                <a:lnTo>
                  <a:pt x="3119755" y="1155700"/>
                </a:lnTo>
                <a:lnTo>
                  <a:pt x="3091218" y="1193800"/>
                </a:lnTo>
                <a:lnTo>
                  <a:pt x="3063036" y="1244600"/>
                </a:lnTo>
                <a:lnTo>
                  <a:pt x="3035211" y="1295400"/>
                </a:lnTo>
                <a:lnTo>
                  <a:pt x="3007753" y="1346200"/>
                </a:lnTo>
                <a:lnTo>
                  <a:pt x="2980677" y="1397000"/>
                </a:lnTo>
                <a:lnTo>
                  <a:pt x="2953956" y="1447800"/>
                </a:lnTo>
                <a:lnTo>
                  <a:pt x="2927616" y="1498600"/>
                </a:lnTo>
                <a:lnTo>
                  <a:pt x="2901670" y="1549400"/>
                </a:lnTo>
                <a:lnTo>
                  <a:pt x="2876092" y="1600200"/>
                </a:lnTo>
                <a:lnTo>
                  <a:pt x="2850908" y="1663700"/>
                </a:lnTo>
                <a:lnTo>
                  <a:pt x="2826118" y="1714500"/>
                </a:lnTo>
                <a:lnTo>
                  <a:pt x="2801721" y="1765300"/>
                </a:lnTo>
                <a:lnTo>
                  <a:pt x="2777718" y="1828800"/>
                </a:lnTo>
                <a:lnTo>
                  <a:pt x="2724670" y="1816100"/>
                </a:lnTo>
                <a:lnTo>
                  <a:pt x="2672067" y="1816100"/>
                </a:lnTo>
                <a:lnTo>
                  <a:pt x="2619908" y="1803400"/>
                </a:lnTo>
                <a:lnTo>
                  <a:pt x="2587599" y="1803400"/>
                </a:lnTo>
                <a:lnTo>
                  <a:pt x="2587599" y="2387600"/>
                </a:lnTo>
                <a:lnTo>
                  <a:pt x="2587599" y="8051800"/>
                </a:lnTo>
                <a:lnTo>
                  <a:pt x="2534983" y="8051800"/>
                </a:lnTo>
                <a:lnTo>
                  <a:pt x="2482532" y="8064500"/>
                </a:lnTo>
                <a:lnTo>
                  <a:pt x="2378875" y="8064500"/>
                </a:lnTo>
                <a:lnTo>
                  <a:pt x="2328011" y="8077200"/>
                </a:lnTo>
                <a:lnTo>
                  <a:pt x="1841690" y="8077200"/>
                </a:lnTo>
                <a:lnTo>
                  <a:pt x="1782457" y="8064500"/>
                </a:lnTo>
                <a:lnTo>
                  <a:pt x="1724418" y="8064500"/>
                </a:lnTo>
                <a:lnTo>
                  <a:pt x="1667624" y="8051800"/>
                </a:lnTo>
                <a:lnTo>
                  <a:pt x="1612061" y="8051800"/>
                </a:lnTo>
                <a:lnTo>
                  <a:pt x="1453045" y="8013700"/>
                </a:lnTo>
                <a:lnTo>
                  <a:pt x="1353604" y="7988300"/>
                </a:lnTo>
                <a:lnTo>
                  <a:pt x="1259598" y="7962900"/>
                </a:lnTo>
                <a:lnTo>
                  <a:pt x="1214666" y="7937500"/>
                </a:lnTo>
                <a:lnTo>
                  <a:pt x="1129093" y="7912100"/>
                </a:lnTo>
                <a:lnTo>
                  <a:pt x="1088466" y="7886700"/>
                </a:lnTo>
                <a:lnTo>
                  <a:pt x="1049312" y="7861300"/>
                </a:lnTo>
                <a:lnTo>
                  <a:pt x="1011643" y="7848600"/>
                </a:lnTo>
                <a:lnTo>
                  <a:pt x="975487" y="7823200"/>
                </a:lnTo>
                <a:lnTo>
                  <a:pt x="940854" y="7797800"/>
                </a:lnTo>
                <a:lnTo>
                  <a:pt x="907770" y="7772400"/>
                </a:lnTo>
                <a:lnTo>
                  <a:pt x="876249" y="7747000"/>
                </a:lnTo>
                <a:lnTo>
                  <a:pt x="846315" y="7721600"/>
                </a:lnTo>
                <a:lnTo>
                  <a:pt x="791260" y="7670800"/>
                </a:lnTo>
                <a:lnTo>
                  <a:pt x="766178" y="7632700"/>
                </a:lnTo>
                <a:lnTo>
                  <a:pt x="742759" y="7607300"/>
                </a:lnTo>
                <a:lnTo>
                  <a:pt x="721017" y="7581900"/>
                </a:lnTo>
                <a:lnTo>
                  <a:pt x="700963" y="7543800"/>
                </a:lnTo>
                <a:lnTo>
                  <a:pt x="683920" y="7518400"/>
                </a:lnTo>
                <a:lnTo>
                  <a:pt x="668324" y="7480300"/>
                </a:lnTo>
                <a:lnTo>
                  <a:pt x="654164" y="7454900"/>
                </a:lnTo>
                <a:lnTo>
                  <a:pt x="641451" y="7416800"/>
                </a:lnTo>
                <a:lnTo>
                  <a:pt x="630148" y="7378700"/>
                </a:lnTo>
                <a:lnTo>
                  <a:pt x="620293" y="7353300"/>
                </a:lnTo>
                <a:lnTo>
                  <a:pt x="611860" y="7315200"/>
                </a:lnTo>
                <a:lnTo>
                  <a:pt x="604850" y="7277100"/>
                </a:lnTo>
                <a:lnTo>
                  <a:pt x="599274" y="7239000"/>
                </a:lnTo>
                <a:lnTo>
                  <a:pt x="595109" y="7200900"/>
                </a:lnTo>
                <a:lnTo>
                  <a:pt x="592366" y="7162800"/>
                </a:lnTo>
                <a:lnTo>
                  <a:pt x="591045" y="7124700"/>
                </a:lnTo>
                <a:lnTo>
                  <a:pt x="591134" y="7073900"/>
                </a:lnTo>
                <a:lnTo>
                  <a:pt x="592632" y="7035800"/>
                </a:lnTo>
                <a:lnTo>
                  <a:pt x="595541" y="6997700"/>
                </a:lnTo>
                <a:lnTo>
                  <a:pt x="599859" y="6959600"/>
                </a:lnTo>
                <a:lnTo>
                  <a:pt x="605586" y="6908800"/>
                </a:lnTo>
                <a:lnTo>
                  <a:pt x="612711" y="6870700"/>
                </a:lnTo>
                <a:lnTo>
                  <a:pt x="621233" y="6819900"/>
                </a:lnTo>
                <a:lnTo>
                  <a:pt x="631151" y="6781800"/>
                </a:lnTo>
                <a:lnTo>
                  <a:pt x="642467" y="6731000"/>
                </a:lnTo>
                <a:lnTo>
                  <a:pt x="655180" y="6692900"/>
                </a:lnTo>
                <a:lnTo>
                  <a:pt x="669277" y="6642100"/>
                </a:lnTo>
                <a:lnTo>
                  <a:pt x="684771" y="6591300"/>
                </a:lnTo>
                <a:lnTo>
                  <a:pt x="701636" y="6540500"/>
                </a:lnTo>
                <a:lnTo>
                  <a:pt x="719899" y="6502400"/>
                </a:lnTo>
                <a:lnTo>
                  <a:pt x="739533" y="6451600"/>
                </a:lnTo>
                <a:lnTo>
                  <a:pt x="760552" y="6400800"/>
                </a:lnTo>
                <a:lnTo>
                  <a:pt x="782942" y="6350000"/>
                </a:lnTo>
                <a:lnTo>
                  <a:pt x="806716" y="6299200"/>
                </a:lnTo>
                <a:lnTo>
                  <a:pt x="831850" y="6248400"/>
                </a:lnTo>
                <a:lnTo>
                  <a:pt x="858354" y="6197600"/>
                </a:lnTo>
                <a:lnTo>
                  <a:pt x="886231" y="6146800"/>
                </a:lnTo>
                <a:lnTo>
                  <a:pt x="915466" y="6096000"/>
                </a:lnTo>
                <a:lnTo>
                  <a:pt x="946073" y="6045200"/>
                </a:lnTo>
                <a:lnTo>
                  <a:pt x="978027" y="5994400"/>
                </a:lnTo>
                <a:lnTo>
                  <a:pt x="1011351" y="5943600"/>
                </a:lnTo>
                <a:lnTo>
                  <a:pt x="1046022" y="5880100"/>
                </a:lnTo>
                <a:lnTo>
                  <a:pt x="1082052" y="5829300"/>
                </a:lnTo>
                <a:lnTo>
                  <a:pt x="1119428" y="5778500"/>
                </a:lnTo>
                <a:lnTo>
                  <a:pt x="1158151" y="5727700"/>
                </a:lnTo>
                <a:lnTo>
                  <a:pt x="1198219" y="5676900"/>
                </a:lnTo>
                <a:lnTo>
                  <a:pt x="1230198" y="5702300"/>
                </a:lnTo>
                <a:lnTo>
                  <a:pt x="1262583" y="5740400"/>
                </a:lnTo>
                <a:lnTo>
                  <a:pt x="1295387" y="5778500"/>
                </a:lnTo>
                <a:lnTo>
                  <a:pt x="1328597" y="5803900"/>
                </a:lnTo>
                <a:lnTo>
                  <a:pt x="1362214" y="5842000"/>
                </a:lnTo>
                <a:lnTo>
                  <a:pt x="1396225" y="5880100"/>
                </a:lnTo>
                <a:lnTo>
                  <a:pt x="1430642" y="5905500"/>
                </a:lnTo>
                <a:lnTo>
                  <a:pt x="1465440" y="5943600"/>
                </a:lnTo>
                <a:lnTo>
                  <a:pt x="1500632" y="5981700"/>
                </a:lnTo>
                <a:lnTo>
                  <a:pt x="1536204" y="6007100"/>
                </a:lnTo>
                <a:lnTo>
                  <a:pt x="1572158" y="6045200"/>
                </a:lnTo>
                <a:lnTo>
                  <a:pt x="1608493" y="6083300"/>
                </a:lnTo>
                <a:lnTo>
                  <a:pt x="1645196" y="6108700"/>
                </a:lnTo>
                <a:lnTo>
                  <a:pt x="1682280" y="6146800"/>
                </a:lnTo>
                <a:lnTo>
                  <a:pt x="1719719" y="6184900"/>
                </a:lnTo>
                <a:lnTo>
                  <a:pt x="1757527" y="6210300"/>
                </a:lnTo>
                <a:lnTo>
                  <a:pt x="1795703" y="6248400"/>
                </a:lnTo>
                <a:lnTo>
                  <a:pt x="1834222" y="6273800"/>
                </a:lnTo>
                <a:lnTo>
                  <a:pt x="1912327" y="6350000"/>
                </a:lnTo>
                <a:lnTo>
                  <a:pt x="1951901" y="6375400"/>
                </a:lnTo>
                <a:lnTo>
                  <a:pt x="2032063" y="6451600"/>
                </a:lnTo>
                <a:lnTo>
                  <a:pt x="2072652" y="6477000"/>
                </a:lnTo>
                <a:lnTo>
                  <a:pt x="2113572" y="6515100"/>
                </a:lnTo>
                <a:lnTo>
                  <a:pt x="2154809" y="6540500"/>
                </a:lnTo>
                <a:lnTo>
                  <a:pt x="2238273" y="6616700"/>
                </a:lnTo>
                <a:lnTo>
                  <a:pt x="2280475" y="6642100"/>
                </a:lnTo>
                <a:lnTo>
                  <a:pt x="2288425" y="6692900"/>
                </a:lnTo>
                <a:lnTo>
                  <a:pt x="2296591" y="6756400"/>
                </a:lnTo>
                <a:lnTo>
                  <a:pt x="2304986" y="6807200"/>
                </a:lnTo>
                <a:lnTo>
                  <a:pt x="2313609" y="6858000"/>
                </a:lnTo>
                <a:lnTo>
                  <a:pt x="2322449" y="6908800"/>
                </a:lnTo>
                <a:lnTo>
                  <a:pt x="2331516" y="6972300"/>
                </a:lnTo>
                <a:lnTo>
                  <a:pt x="2340800" y="7023100"/>
                </a:lnTo>
                <a:lnTo>
                  <a:pt x="2350312" y="7073900"/>
                </a:lnTo>
                <a:lnTo>
                  <a:pt x="2360053" y="7124700"/>
                </a:lnTo>
                <a:lnTo>
                  <a:pt x="2370010" y="7175500"/>
                </a:lnTo>
                <a:lnTo>
                  <a:pt x="2380196" y="7226300"/>
                </a:lnTo>
                <a:lnTo>
                  <a:pt x="2390610" y="7277100"/>
                </a:lnTo>
                <a:lnTo>
                  <a:pt x="2401239" y="7327900"/>
                </a:lnTo>
                <a:lnTo>
                  <a:pt x="2412098" y="7378700"/>
                </a:lnTo>
                <a:lnTo>
                  <a:pt x="2423185" y="7429500"/>
                </a:lnTo>
                <a:lnTo>
                  <a:pt x="2434488" y="7480300"/>
                </a:lnTo>
                <a:lnTo>
                  <a:pt x="2446007" y="7531100"/>
                </a:lnTo>
                <a:lnTo>
                  <a:pt x="2457767" y="7581900"/>
                </a:lnTo>
                <a:lnTo>
                  <a:pt x="2469743" y="7632700"/>
                </a:lnTo>
                <a:lnTo>
                  <a:pt x="2481948" y="7683500"/>
                </a:lnTo>
                <a:lnTo>
                  <a:pt x="2494369" y="7721600"/>
                </a:lnTo>
                <a:lnTo>
                  <a:pt x="2507018" y="7772400"/>
                </a:lnTo>
                <a:lnTo>
                  <a:pt x="2519883" y="7823200"/>
                </a:lnTo>
                <a:lnTo>
                  <a:pt x="2532977" y="7874000"/>
                </a:lnTo>
                <a:lnTo>
                  <a:pt x="2546299" y="7912100"/>
                </a:lnTo>
                <a:lnTo>
                  <a:pt x="2559837" y="7962900"/>
                </a:lnTo>
                <a:lnTo>
                  <a:pt x="2573604" y="8001000"/>
                </a:lnTo>
                <a:lnTo>
                  <a:pt x="2587599" y="8051800"/>
                </a:lnTo>
                <a:lnTo>
                  <a:pt x="2587599" y="2387600"/>
                </a:lnTo>
                <a:lnTo>
                  <a:pt x="2573604" y="2438400"/>
                </a:lnTo>
                <a:lnTo>
                  <a:pt x="2559837" y="2489200"/>
                </a:lnTo>
                <a:lnTo>
                  <a:pt x="2546299" y="2527300"/>
                </a:lnTo>
                <a:lnTo>
                  <a:pt x="2532977" y="2578100"/>
                </a:lnTo>
                <a:lnTo>
                  <a:pt x="2519883" y="2628900"/>
                </a:lnTo>
                <a:lnTo>
                  <a:pt x="2507018" y="2679700"/>
                </a:lnTo>
                <a:lnTo>
                  <a:pt x="2494369" y="2730500"/>
                </a:lnTo>
                <a:lnTo>
                  <a:pt x="2481948" y="2768600"/>
                </a:lnTo>
                <a:lnTo>
                  <a:pt x="2469743" y="2819400"/>
                </a:lnTo>
                <a:lnTo>
                  <a:pt x="2457767" y="2870200"/>
                </a:lnTo>
                <a:lnTo>
                  <a:pt x="2446007" y="2921000"/>
                </a:lnTo>
                <a:lnTo>
                  <a:pt x="2434488" y="2971800"/>
                </a:lnTo>
                <a:lnTo>
                  <a:pt x="2423185" y="3022600"/>
                </a:lnTo>
                <a:lnTo>
                  <a:pt x="2412098" y="3073400"/>
                </a:lnTo>
                <a:lnTo>
                  <a:pt x="2401239" y="3124200"/>
                </a:lnTo>
                <a:lnTo>
                  <a:pt x="2390610" y="3175000"/>
                </a:lnTo>
                <a:lnTo>
                  <a:pt x="2380196" y="3225800"/>
                </a:lnTo>
                <a:lnTo>
                  <a:pt x="2370010" y="3276600"/>
                </a:lnTo>
                <a:lnTo>
                  <a:pt x="2360053" y="3327400"/>
                </a:lnTo>
                <a:lnTo>
                  <a:pt x="2350312" y="3378200"/>
                </a:lnTo>
                <a:lnTo>
                  <a:pt x="2340800" y="3429000"/>
                </a:lnTo>
                <a:lnTo>
                  <a:pt x="2331516" y="3479800"/>
                </a:lnTo>
                <a:lnTo>
                  <a:pt x="2322449" y="3530600"/>
                </a:lnTo>
                <a:lnTo>
                  <a:pt x="2313609" y="3581400"/>
                </a:lnTo>
                <a:lnTo>
                  <a:pt x="2304986" y="3632200"/>
                </a:lnTo>
                <a:lnTo>
                  <a:pt x="2296591" y="3695700"/>
                </a:lnTo>
                <a:lnTo>
                  <a:pt x="2288425" y="3746500"/>
                </a:lnTo>
                <a:lnTo>
                  <a:pt x="2280475" y="3797300"/>
                </a:lnTo>
                <a:lnTo>
                  <a:pt x="2238273" y="3835400"/>
                </a:lnTo>
                <a:lnTo>
                  <a:pt x="2196376" y="3860800"/>
                </a:lnTo>
                <a:lnTo>
                  <a:pt x="2192718" y="3864178"/>
                </a:lnTo>
                <a:lnTo>
                  <a:pt x="2192718" y="4610100"/>
                </a:lnTo>
                <a:lnTo>
                  <a:pt x="2189365" y="4660900"/>
                </a:lnTo>
                <a:lnTo>
                  <a:pt x="2186559" y="4711700"/>
                </a:lnTo>
                <a:lnTo>
                  <a:pt x="2184273" y="4762500"/>
                </a:lnTo>
                <a:lnTo>
                  <a:pt x="2182431" y="4813300"/>
                </a:lnTo>
                <a:lnTo>
                  <a:pt x="2181009" y="4864100"/>
                </a:lnTo>
                <a:lnTo>
                  <a:pt x="2179929" y="4914900"/>
                </a:lnTo>
                <a:lnTo>
                  <a:pt x="2179155" y="4965700"/>
                </a:lnTo>
                <a:lnTo>
                  <a:pt x="2178647" y="5016500"/>
                </a:lnTo>
                <a:lnTo>
                  <a:pt x="2178329" y="5067300"/>
                </a:lnTo>
                <a:lnTo>
                  <a:pt x="2178177" y="5232400"/>
                </a:lnTo>
                <a:lnTo>
                  <a:pt x="2178393" y="5270500"/>
                </a:lnTo>
                <a:lnTo>
                  <a:pt x="2179180" y="5321300"/>
                </a:lnTo>
                <a:lnTo>
                  <a:pt x="2180386" y="5372100"/>
                </a:lnTo>
                <a:lnTo>
                  <a:pt x="2181898" y="5422900"/>
                </a:lnTo>
                <a:lnTo>
                  <a:pt x="2183600" y="5473700"/>
                </a:lnTo>
                <a:lnTo>
                  <a:pt x="2187219" y="5575300"/>
                </a:lnTo>
                <a:lnTo>
                  <a:pt x="2188934" y="5626100"/>
                </a:lnTo>
                <a:lnTo>
                  <a:pt x="2190432" y="5676900"/>
                </a:lnTo>
                <a:lnTo>
                  <a:pt x="2191639" y="5727700"/>
                </a:lnTo>
                <a:lnTo>
                  <a:pt x="2192426" y="5778500"/>
                </a:lnTo>
                <a:lnTo>
                  <a:pt x="2192718" y="5829300"/>
                </a:lnTo>
                <a:lnTo>
                  <a:pt x="2151583" y="5791200"/>
                </a:lnTo>
                <a:lnTo>
                  <a:pt x="2110790" y="5765800"/>
                </a:lnTo>
                <a:lnTo>
                  <a:pt x="2030349" y="5689600"/>
                </a:lnTo>
                <a:lnTo>
                  <a:pt x="2017166" y="5676900"/>
                </a:lnTo>
                <a:lnTo>
                  <a:pt x="1990788" y="5651500"/>
                </a:lnTo>
                <a:lnTo>
                  <a:pt x="1951710" y="5613400"/>
                </a:lnTo>
                <a:lnTo>
                  <a:pt x="1913140" y="5575300"/>
                </a:lnTo>
                <a:lnTo>
                  <a:pt x="1875129" y="5549900"/>
                </a:lnTo>
                <a:lnTo>
                  <a:pt x="1837702" y="5511800"/>
                </a:lnTo>
                <a:lnTo>
                  <a:pt x="1800910" y="5473700"/>
                </a:lnTo>
                <a:lnTo>
                  <a:pt x="1764779" y="5435600"/>
                </a:lnTo>
                <a:lnTo>
                  <a:pt x="1729333" y="5397500"/>
                </a:lnTo>
                <a:lnTo>
                  <a:pt x="1694637" y="5359400"/>
                </a:lnTo>
                <a:lnTo>
                  <a:pt x="1660690" y="5334000"/>
                </a:lnTo>
                <a:lnTo>
                  <a:pt x="1627555" y="5295900"/>
                </a:lnTo>
                <a:lnTo>
                  <a:pt x="1595272" y="5257800"/>
                </a:lnTo>
                <a:lnTo>
                  <a:pt x="1563852" y="5219700"/>
                </a:lnTo>
                <a:lnTo>
                  <a:pt x="1597558" y="5181600"/>
                </a:lnTo>
                <a:lnTo>
                  <a:pt x="1631581" y="5156200"/>
                </a:lnTo>
                <a:lnTo>
                  <a:pt x="1665947" y="5118100"/>
                </a:lnTo>
                <a:lnTo>
                  <a:pt x="1700669" y="5080000"/>
                </a:lnTo>
                <a:lnTo>
                  <a:pt x="1735772" y="5041900"/>
                </a:lnTo>
                <a:lnTo>
                  <a:pt x="1771256" y="5003800"/>
                </a:lnTo>
                <a:lnTo>
                  <a:pt x="1807159" y="4965700"/>
                </a:lnTo>
                <a:lnTo>
                  <a:pt x="1843493" y="4940300"/>
                </a:lnTo>
                <a:lnTo>
                  <a:pt x="1880273" y="4902200"/>
                </a:lnTo>
                <a:lnTo>
                  <a:pt x="1917522" y="4864100"/>
                </a:lnTo>
                <a:lnTo>
                  <a:pt x="1955241" y="4826000"/>
                </a:lnTo>
                <a:lnTo>
                  <a:pt x="1993468" y="4787900"/>
                </a:lnTo>
                <a:lnTo>
                  <a:pt x="2006384" y="4775200"/>
                </a:lnTo>
                <a:lnTo>
                  <a:pt x="2032215" y="4749800"/>
                </a:lnTo>
                <a:lnTo>
                  <a:pt x="2071484" y="4724400"/>
                </a:lnTo>
                <a:lnTo>
                  <a:pt x="2111324" y="4686300"/>
                </a:lnTo>
                <a:lnTo>
                  <a:pt x="2151723" y="4648200"/>
                </a:lnTo>
                <a:lnTo>
                  <a:pt x="2192718" y="4610100"/>
                </a:lnTo>
                <a:lnTo>
                  <a:pt x="2192718" y="3864178"/>
                </a:lnTo>
                <a:lnTo>
                  <a:pt x="2113572" y="3937000"/>
                </a:lnTo>
                <a:lnTo>
                  <a:pt x="2072652" y="3962400"/>
                </a:lnTo>
                <a:lnTo>
                  <a:pt x="2032063" y="4000500"/>
                </a:lnTo>
                <a:lnTo>
                  <a:pt x="1991817" y="4025900"/>
                </a:lnTo>
                <a:lnTo>
                  <a:pt x="1912327" y="4102100"/>
                </a:lnTo>
                <a:lnTo>
                  <a:pt x="1873097" y="4127500"/>
                </a:lnTo>
                <a:lnTo>
                  <a:pt x="1834222" y="4165600"/>
                </a:lnTo>
                <a:lnTo>
                  <a:pt x="1795703" y="4191000"/>
                </a:lnTo>
                <a:lnTo>
                  <a:pt x="1719719" y="4267200"/>
                </a:lnTo>
                <a:lnTo>
                  <a:pt x="1682280" y="4292600"/>
                </a:lnTo>
                <a:lnTo>
                  <a:pt x="1645196" y="4330700"/>
                </a:lnTo>
                <a:lnTo>
                  <a:pt x="1608493" y="4368800"/>
                </a:lnTo>
                <a:lnTo>
                  <a:pt x="1572158" y="4394200"/>
                </a:lnTo>
                <a:lnTo>
                  <a:pt x="1536204" y="4432300"/>
                </a:lnTo>
                <a:lnTo>
                  <a:pt x="1500632" y="4470400"/>
                </a:lnTo>
                <a:lnTo>
                  <a:pt x="1465440" y="4495800"/>
                </a:lnTo>
                <a:lnTo>
                  <a:pt x="1430642" y="4533900"/>
                </a:lnTo>
                <a:lnTo>
                  <a:pt x="1396225" y="4572000"/>
                </a:lnTo>
                <a:lnTo>
                  <a:pt x="1362214" y="4597400"/>
                </a:lnTo>
                <a:lnTo>
                  <a:pt x="1328597" y="4635500"/>
                </a:lnTo>
                <a:lnTo>
                  <a:pt x="1295387" y="4673600"/>
                </a:lnTo>
                <a:lnTo>
                  <a:pt x="1262583" y="4699000"/>
                </a:lnTo>
                <a:lnTo>
                  <a:pt x="1230198" y="4737100"/>
                </a:lnTo>
                <a:lnTo>
                  <a:pt x="1198219" y="4775200"/>
                </a:lnTo>
                <a:lnTo>
                  <a:pt x="1158151" y="4724400"/>
                </a:lnTo>
                <a:lnTo>
                  <a:pt x="1119428" y="4660900"/>
                </a:lnTo>
                <a:lnTo>
                  <a:pt x="1082052" y="4610100"/>
                </a:lnTo>
                <a:lnTo>
                  <a:pt x="1046022" y="4559300"/>
                </a:lnTo>
                <a:lnTo>
                  <a:pt x="1011351" y="4508500"/>
                </a:lnTo>
                <a:lnTo>
                  <a:pt x="978027" y="4457700"/>
                </a:lnTo>
                <a:lnTo>
                  <a:pt x="946073" y="4406900"/>
                </a:lnTo>
                <a:lnTo>
                  <a:pt x="915466" y="4343400"/>
                </a:lnTo>
                <a:lnTo>
                  <a:pt x="886231" y="4292600"/>
                </a:lnTo>
                <a:lnTo>
                  <a:pt x="858354" y="4241800"/>
                </a:lnTo>
                <a:lnTo>
                  <a:pt x="831850" y="4191000"/>
                </a:lnTo>
                <a:lnTo>
                  <a:pt x="806716" y="4140200"/>
                </a:lnTo>
                <a:lnTo>
                  <a:pt x="782942" y="4089400"/>
                </a:lnTo>
                <a:lnTo>
                  <a:pt x="760552" y="4038600"/>
                </a:lnTo>
                <a:lnTo>
                  <a:pt x="739533" y="4000500"/>
                </a:lnTo>
                <a:lnTo>
                  <a:pt x="719899" y="3949700"/>
                </a:lnTo>
                <a:lnTo>
                  <a:pt x="701636" y="3898900"/>
                </a:lnTo>
                <a:lnTo>
                  <a:pt x="684771" y="3848100"/>
                </a:lnTo>
                <a:lnTo>
                  <a:pt x="669277" y="3810000"/>
                </a:lnTo>
                <a:lnTo>
                  <a:pt x="655180" y="3759200"/>
                </a:lnTo>
                <a:lnTo>
                  <a:pt x="642467" y="3708400"/>
                </a:lnTo>
                <a:lnTo>
                  <a:pt x="631151" y="3670300"/>
                </a:lnTo>
                <a:lnTo>
                  <a:pt x="621233" y="3619500"/>
                </a:lnTo>
                <a:lnTo>
                  <a:pt x="612711" y="3581400"/>
                </a:lnTo>
                <a:lnTo>
                  <a:pt x="605586" y="3530600"/>
                </a:lnTo>
                <a:lnTo>
                  <a:pt x="599859" y="3492500"/>
                </a:lnTo>
                <a:lnTo>
                  <a:pt x="595541" y="3441700"/>
                </a:lnTo>
                <a:lnTo>
                  <a:pt x="592632" y="3403600"/>
                </a:lnTo>
                <a:lnTo>
                  <a:pt x="591134" y="3365500"/>
                </a:lnTo>
                <a:lnTo>
                  <a:pt x="591045" y="3327400"/>
                </a:lnTo>
                <a:lnTo>
                  <a:pt x="592366" y="3289300"/>
                </a:lnTo>
                <a:lnTo>
                  <a:pt x="595109" y="3238500"/>
                </a:lnTo>
                <a:lnTo>
                  <a:pt x="599274" y="3200400"/>
                </a:lnTo>
                <a:lnTo>
                  <a:pt x="604850" y="3175000"/>
                </a:lnTo>
                <a:lnTo>
                  <a:pt x="611860" y="3136900"/>
                </a:lnTo>
                <a:lnTo>
                  <a:pt x="620293" y="3098800"/>
                </a:lnTo>
                <a:lnTo>
                  <a:pt x="630148" y="3060700"/>
                </a:lnTo>
                <a:lnTo>
                  <a:pt x="641451" y="3022600"/>
                </a:lnTo>
                <a:lnTo>
                  <a:pt x="654164" y="2997200"/>
                </a:lnTo>
                <a:lnTo>
                  <a:pt x="668324" y="2959100"/>
                </a:lnTo>
                <a:lnTo>
                  <a:pt x="683920" y="2933700"/>
                </a:lnTo>
                <a:lnTo>
                  <a:pt x="700963" y="2895600"/>
                </a:lnTo>
                <a:lnTo>
                  <a:pt x="720979" y="2870200"/>
                </a:lnTo>
                <a:lnTo>
                  <a:pt x="742594" y="2832100"/>
                </a:lnTo>
                <a:lnTo>
                  <a:pt x="765835" y="2806700"/>
                </a:lnTo>
                <a:lnTo>
                  <a:pt x="790663" y="2781300"/>
                </a:lnTo>
                <a:lnTo>
                  <a:pt x="817067" y="2743200"/>
                </a:lnTo>
                <a:lnTo>
                  <a:pt x="874610" y="2692400"/>
                </a:lnTo>
                <a:lnTo>
                  <a:pt x="905713" y="2667000"/>
                </a:lnTo>
                <a:lnTo>
                  <a:pt x="938364" y="2641600"/>
                </a:lnTo>
                <a:lnTo>
                  <a:pt x="972540" y="2616200"/>
                </a:lnTo>
                <a:lnTo>
                  <a:pt x="1008253" y="2603500"/>
                </a:lnTo>
                <a:lnTo>
                  <a:pt x="1045451" y="2578100"/>
                </a:lnTo>
                <a:lnTo>
                  <a:pt x="1084173" y="2552700"/>
                </a:lnTo>
                <a:lnTo>
                  <a:pt x="1124369" y="2540000"/>
                </a:lnTo>
                <a:lnTo>
                  <a:pt x="1166050" y="2514600"/>
                </a:lnTo>
                <a:lnTo>
                  <a:pt x="1253794" y="2489200"/>
                </a:lnTo>
                <a:lnTo>
                  <a:pt x="1299845" y="2463800"/>
                </a:lnTo>
                <a:lnTo>
                  <a:pt x="1396225" y="2438400"/>
                </a:lnTo>
                <a:lnTo>
                  <a:pt x="1498282" y="2413000"/>
                </a:lnTo>
                <a:lnTo>
                  <a:pt x="1551393" y="2413000"/>
                </a:lnTo>
                <a:lnTo>
                  <a:pt x="1661769" y="2387600"/>
                </a:lnTo>
                <a:lnTo>
                  <a:pt x="1718995" y="2387600"/>
                </a:lnTo>
                <a:lnTo>
                  <a:pt x="1777580" y="2374900"/>
                </a:lnTo>
                <a:lnTo>
                  <a:pt x="1837499" y="2374900"/>
                </a:lnTo>
                <a:lnTo>
                  <a:pt x="1898738" y="2362200"/>
                </a:lnTo>
                <a:lnTo>
                  <a:pt x="2235530" y="2362200"/>
                </a:lnTo>
                <a:lnTo>
                  <a:pt x="2284336" y="2374900"/>
                </a:lnTo>
                <a:lnTo>
                  <a:pt x="2433205" y="2374900"/>
                </a:lnTo>
                <a:lnTo>
                  <a:pt x="2483942" y="2387600"/>
                </a:lnTo>
                <a:lnTo>
                  <a:pt x="2587599" y="2387600"/>
                </a:lnTo>
                <a:lnTo>
                  <a:pt x="2587599" y="1803400"/>
                </a:lnTo>
                <a:lnTo>
                  <a:pt x="2466124" y="1803400"/>
                </a:lnTo>
                <a:lnTo>
                  <a:pt x="2415756" y="1790700"/>
                </a:lnTo>
                <a:lnTo>
                  <a:pt x="2218766" y="1790700"/>
                </a:lnTo>
                <a:lnTo>
                  <a:pt x="2170633" y="1778000"/>
                </a:lnTo>
                <a:lnTo>
                  <a:pt x="2013305" y="1778000"/>
                </a:lnTo>
                <a:lnTo>
                  <a:pt x="1951710" y="1790700"/>
                </a:lnTo>
                <a:lnTo>
                  <a:pt x="1771942" y="1790700"/>
                </a:lnTo>
                <a:lnTo>
                  <a:pt x="1713699" y="1803400"/>
                </a:lnTo>
                <a:lnTo>
                  <a:pt x="1656308" y="1803400"/>
                </a:lnTo>
                <a:lnTo>
                  <a:pt x="1599780" y="1816100"/>
                </a:lnTo>
                <a:lnTo>
                  <a:pt x="1544116" y="1816100"/>
                </a:lnTo>
                <a:lnTo>
                  <a:pt x="1435417" y="1841500"/>
                </a:lnTo>
                <a:lnTo>
                  <a:pt x="1382382" y="1841500"/>
                </a:lnTo>
                <a:lnTo>
                  <a:pt x="1330248" y="1854200"/>
                </a:lnTo>
                <a:lnTo>
                  <a:pt x="1130719" y="1905000"/>
                </a:lnTo>
                <a:lnTo>
                  <a:pt x="1083119" y="1930400"/>
                </a:lnTo>
                <a:lnTo>
                  <a:pt x="990714" y="1955800"/>
                </a:lnTo>
                <a:lnTo>
                  <a:pt x="945908" y="1981200"/>
                </a:lnTo>
                <a:lnTo>
                  <a:pt x="902055" y="1993900"/>
                </a:lnTo>
                <a:lnTo>
                  <a:pt x="859167" y="2019300"/>
                </a:lnTo>
                <a:lnTo>
                  <a:pt x="817219" y="2032000"/>
                </a:lnTo>
                <a:lnTo>
                  <a:pt x="776249" y="2057400"/>
                </a:lnTo>
                <a:lnTo>
                  <a:pt x="736231" y="2082800"/>
                </a:lnTo>
                <a:lnTo>
                  <a:pt x="697204" y="2095500"/>
                </a:lnTo>
                <a:lnTo>
                  <a:pt x="659155" y="2120900"/>
                </a:lnTo>
                <a:lnTo>
                  <a:pt x="622096" y="2146300"/>
                </a:lnTo>
                <a:lnTo>
                  <a:pt x="586041" y="2171700"/>
                </a:lnTo>
                <a:lnTo>
                  <a:pt x="550976" y="2197100"/>
                </a:lnTo>
                <a:lnTo>
                  <a:pt x="516915" y="2222500"/>
                </a:lnTo>
                <a:lnTo>
                  <a:pt x="483882" y="2247900"/>
                </a:lnTo>
                <a:lnTo>
                  <a:pt x="451853" y="2286000"/>
                </a:lnTo>
                <a:lnTo>
                  <a:pt x="420865" y="2311400"/>
                </a:lnTo>
                <a:lnTo>
                  <a:pt x="390893" y="2336800"/>
                </a:lnTo>
                <a:lnTo>
                  <a:pt x="361975" y="2374900"/>
                </a:lnTo>
                <a:lnTo>
                  <a:pt x="334098" y="2400300"/>
                </a:lnTo>
                <a:lnTo>
                  <a:pt x="307263" y="2438400"/>
                </a:lnTo>
                <a:lnTo>
                  <a:pt x="281495" y="2463800"/>
                </a:lnTo>
                <a:lnTo>
                  <a:pt x="256781" y="2501900"/>
                </a:lnTo>
                <a:lnTo>
                  <a:pt x="233146" y="2540000"/>
                </a:lnTo>
                <a:lnTo>
                  <a:pt x="210578" y="2578100"/>
                </a:lnTo>
                <a:lnTo>
                  <a:pt x="189090" y="2616200"/>
                </a:lnTo>
                <a:lnTo>
                  <a:pt x="169583" y="2641600"/>
                </a:lnTo>
                <a:lnTo>
                  <a:pt x="151206" y="2679700"/>
                </a:lnTo>
                <a:lnTo>
                  <a:pt x="133946" y="2717800"/>
                </a:lnTo>
                <a:lnTo>
                  <a:pt x="117805" y="2755900"/>
                </a:lnTo>
                <a:lnTo>
                  <a:pt x="102781" y="2794000"/>
                </a:lnTo>
                <a:lnTo>
                  <a:pt x="88861" y="2832100"/>
                </a:lnTo>
                <a:lnTo>
                  <a:pt x="76047" y="2870200"/>
                </a:lnTo>
                <a:lnTo>
                  <a:pt x="64325" y="2895600"/>
                </a:lnTo>
                <a:lnTo>
                  <a:pt x="53708" y="2946400"/>
                </a:lnTo>
                <a:lnTo>
                  <a:pt x="44170" y="2984500"/>
                </a:lnTo>
                <a:lnTo>
                  <a:pt x="35725" y="3022600"/>
                </a:lnTo>
                <a:lnTo>
                  <a:pt x="28346" y="3060700"/>
                </a:lnTo>
                <a:lnTo>
                  <a:pt x="22047" y="3098800"/>
                </a:lnTo>
                <a:lnTo>
                  <a:pt x="16814" y="3136900"/>
                </a:lnTo>
                <a:lnTo>
                  <a:pt x="12649" y="3175000"/>
                </a:lnTo>
                <a:lnTo>
                  <a:pt x="9537" y="3225800"/>
                </a:lnTo>
                <a:lnTo>
                  <a:pt x="7480" y="3263900"/>
                </a:lnTo>
                <a:lnTo>
                  <a:pt x="6464" y="3302000"/>
                </a:lnTo>
                <a:lnTo>
                  <a:pt x="6502" y="3340100"/>
                </a:lnTo>
                <a:lnTo>
                  <a:pt x="7569" y="3390900"/>
                </a:lnTo>
                <a:lnTo>
                  <a:pt x="9664" y="3429000"/>
                </a:lnTo>
                <a:lnTo>
                  <a:pt x="12788" y="3479800"/>
                </a:lnTo>
                <a:lnTo>
                  <a:pt x="16929" y="3517900"/>
                </a:lnTo>
                <a:lnTo>
                  <a:pt x="22098" y="3556000"/>
                </a:lnTo>
                <a:lnTo>
                  <a:pt x="28270" y="3606800"/>
                </a:lnTo>
                <a:lnTo>
                  <a:pt x="35458" y="3644900"/>
                </a:lnTo>
                <a:lnTo>
                  <a:pt x="43637" y="3695700"/>
                </a:lnTo>
                <a:lnTo>
                  <a:pt x="52819" y="3733800"/>
                </a:lnTo>
                <a:lnTo>
                  <a:pt x="62979" y="3784600"/>
                </a:lnTo>
                <a:lnTo>
                  <a:pt x="74142" y="3835400"/>
                </a:lnTo>
                <a:lnTo>
                  <a:pt x="86271" y="3873500"/>
                </a:lnTo>
                <a:lnTo>
                  <a:pt x="99377" y="3924300"/>
                </a:lnTo>
                <a:lnTo>
                  <a:pt x="113461" y="3962400"/>
                </a:lnTo>
                <a:lnTo>
                  <a:pt x="128511" y="4013200"/>
                </a:lnTo>
                <a:lnTo>
                  <a:pt x="144513" y="4064000"/>
                </a:lnTo>
                <a:lnTo>
                  <a:pt x="161480" y="4102100"/>
                </a:lnTo>
                <a:lnTo>
                  <a:pt x="179387" y="4152900"/>
                </a:lnTo>
                <a:lnTo>
                  <a:pt x="198247" y="4203700"/>
                </a:lnTo>
                <a:lnTo>
                  <a:pt x="218033" y="4254500"/>
                </a:lnTo>
                <a:lnTo>
                  <a:pt x="238772" y="4292600"/>
                </a:lnTo>
                <a:lnTo>
                  <a:pt x="260426" y="4343400"/>
                </a:lnTo>
                <a:lnTo>
                  <a:pt x="283006" y="4394200"/>
                </a:lnTo>
                <a:lnTo>
                  <a:pt x="306514" y="4445000"/>
                </a:lnTo>
                <a:lnTo>
                  <a:pt x="330923" y="4483100"/>
                </a:lnTo>
                <a:lnTo>
                  <a:pt x="356247" y="4533900"/>
                </a:lnTo>
                <a:lnTo>
                  <a:pt x="382473" y="4584700"/>
                </a:lnTo>
                <a:lnTo>
                  <a:pt x="409600" y="4635500"/>
                </a:lnTo>
                <a:lnTo>
                  <a:pt x="437629" y="4686300"/>
                </a:lnTo>
                <a:lnTo>
                  <a:pt x="466534" y="4724400"/>
                </a:lnTo>
                <a:lnTo>
                  <a:pt x="496328" y="4775200"/>
                </a:lnTo>
                <a:lnTo>
                  <a:pt x="526999" y="4826000"/>
                </a:lnTo>
                <a:lnTo>
                  <a:pt x="558533" y="4876800"/>
                </a:lnTo>
                <a:lnTo>
                  <a:pt x="590943" y="4927600"/>
                </a:lnTo>
                <a:lnTo>
                  <a:pt x="624217" y="4978400"/>
                </a:lnTo>
                <a:lnTo>
                  <a:pt x="658355" y="5029200"/>
                </a:lnTo>
                <a:lnTo>
                  <a:pt x="693331" y="5080000"/>
                </a:lnTo>
                <a:lnTo>
                  <a:pt x="729170" y="5118100"/>
                </a:lnTo>
                <a:lnTo>
                  <a:pt x="765835" y="5168900"/>
                </a:lnTo>
                <a:lnTo>
                  <a:pt x="803351" y="5219700"/>
                </a:lnTo>
                <a:lnTo>
                  <a:pt x="765822" y="5270500"/>
                </a:lnTo>
                <a:lnTo>
                  <a:pt x="729119" y="5321300"/>
                </a:lnTo>
                <a:lnTo>
                  <a:pt x="693229" y="5372100"/>
                </a:lnTo>
                <a:lnTo>
                  <a:pt x="658164" y="5422900"/>
                </a:lnTo>
                <a:lnTo>
                  <a:pt x="623938" y="5473700"/>
                </a:lnTo>
                <a:lnTo>
                  <a:pt x="590537" y="5511800"/>
                </a:lnTo>
                <a:lnTo>
                  <a:pt x="557999" y="5562600"/>
                </a:lnTo>
                <a:lnTo>
                  <a:pt x="526300" y="5613400"/>
                </a:lnTo>
                <a:lnTo>
                  <a:pt x="495465" y="5664200"/>
                </a:lnTo>
                <a:lnTo>
                  <a:pt x="465493" y="5715000"/>
                </a:lnTo>
                <a:lnTo>
                  <a:pt x="436384" y="5765800"/>
                </a:lnTo>
                <a:lnTo>
                  <a:pt x="408165" y="5816600"/>
                </a:lnTo>
                <a:lnTo>
                  <a:pt x="380822" y="5854700"/>
                </a:lnTo>
                <a:lnTo>
                  <a:pt x="354368" y="5905500"/>
                </a:lnTo>
                <a:lnTo>
                  <a:pt x="328815" y="5956300"/>
                </a:lnTo>
                <a:lnTo>
                  <a:pt x="304152" y="6007100"/>
                </a:lnTo>
                <a:lnTo>
                  <a:pt x="280416" y="6057900"/>
                </a:lnTo>
                <a:lnTo>
                  <a:pt x="257581" y="6096000"/>
                </a:lnTo>
                <a:lnTo>
                  <a:pt x="235686" y="6146800"/>
                </a:lnTo>
                <a:lnTo>
                  <a:pt x="214706" y="6197600"/>
                </a:lnTo>
                <a:lnTo>
                  <a:pt x="194665" y="6248400"/>
                </a:lnTo>
                <a:lnTo>
                  <a:pt x="175564" y="6286500"/>
                </a:lnTo>
                <a:lnTo>
                  <a:pt x="157403" y="6337300"/>
                </a:lnTo>
                <a:lnTo>
                  <a:pt x="140208" y="6388100"/>
                </a:lnTo>
                <a:lnTo>
                  <a:pt x="123964" y="6426200"/>
                </a:lnTo>
                <a:lnTo>
                  <a:pt x="108699" y="6477000"/>
                </a:lnTo>
                <a:lnTo>
                  <a:pt x="94399" y="6527800"/>
                </a:lnTo>
                <a:lnTo>
                  <a:pt x="81076" y="6565900"/>
                </a:lnTo>
                <a:lnTo>
                  <a:pt x="68745" y="6616700"/>
                </a:lnTo>
                <a:lnTo>
                  <a:pt x="57404" y="6654800"/>
                </a:lnTo>
                <a:lnTo>
                  <a:pt x="47066" y="6705600"/>
                </a:lnTo>
                <a:lnTo>
                  <a:pt x="37731" y="6743700"/>
                </a:lnTo>
                <a:lnTo>
                  <a:pt x="29400" y="6794500"/>
                </a:lnTo>
                <a:lnTo>
                  <a:pt x="22098" y="6832600"/>
                </a:lnTo>
                <a:lnTo>
                  <a:pt x="15811" y="6883400"/>
                </a:lnTo>
                <a:lnTo>
                  <a:pt x="10566" y="6921500"/>
                </a:lnTo>
                <a:lnTo>
                  <a:pt x="3187" y="7010400"/>
                </a:lnTo>
                <a:lnTo>
                  <a:pt x="1066" y="7061200"/>
                </a:lnTo>
                <a:lnTo>
                  <a:pt x="0" y="7099300"/>
                </a:lnTo>
                <a:lnTo>
                  <a:pt x="0" y="7137400"/>
                </a:lnTo>
                <a:lnTo>
                  <a:pt x="1066" y="7188200"/>
                </a:lnTo>
                <a:lnTo>
                  <a:pt x="3213" y="7226300"/>
                </a:lnTo>
                <a:lnTo>
                  <a:pt x="6451" y="7264400"/>
                </a:lnTo>
                <a:lnTo>
                  <a:pt x="10756" y="7302500"/>
                </a:lnTo>
                <a:lnTo>
                  <a:pt x="16179" y="7340600"/>
                </a:lnTo>
                <a:lnTo>
                  <a:pt x="22682" y="7391400"/>
                </a:lnTo>
                <a:lnTo>
                  <a:pt x="30302" y="7429500"/>
                </a:lnTo>
                <a:lnTo>
                  <a:pt x="39039" y="7467600"/>
                </a:lnTo>
                <a:lnTo>
                  <a:pt x="48895" y="7505700"/>
                </a:lnTo>
                <a:lnTo>
                  <a:pt x="59880" y="7543800"/>
                </a:lnTo>
                <a:lnTo>
                  <a:pt x="71996" y="7581900"/>
                </a:lnTo>
                <a:lnTo>
                  <a:pt x="85255" y="7620000"/>
                </a:lnTo>
                <a:lnTo>
                  <a:pt x="99656" y="7658100"/>
                </a:lnTo>
                <a:lnTo>
                  <a:pt x="115214" y="7696200"/>
                </a:lnTo>
                <a:lnTo>
                  <a:pt x="131927" y="7721600"/>
                </a:lnTo>
                <a:lnTo>
                  <a:pt x="149809" y="7759700"/>
                </a:lnTo>
                <a:lnTo>
                  <a:pt x="168859" y="7797800"/>
                </a:lnTo>
                <a:lnTo>
                  <a:pt x="189090" y="7835900"/>
                </a:lnTo>
                <a:lnTo>
                  <a:pt x="211531" y="7874000"/>
                </a:lnTo>
                <a:lnTo>
                  <a:pt x="234962" y="7899400"/>
                </a:lnTo>
                <a:lnTo>
                  <a:pt x="259384" y="7937500"/>
                </a:lnTo>
                <a:lnTo>
                  <a:pt x="284784" y="7975600"/>
                </a:lnTo>
                <a:lnTo>
                  <a:pt x="311188" y="8001000"/>
                </a:lnTo>
                <a:lnTo>
                  <a:pt x="338556" y="8039100"/>
                </a:lnTo>
                <a:lnTo>
                  <a:pt x="366915" y="8077200"/>
                </a:lnTo>
                <a:lnTo>
                  <a:pt x="396240" y="8102600"/>
                </a:lnTo>
                <a:lnTo>
                  <a:pt x="426542" y="8128000"/>
                </a:lnTo>
                <a:lnTo>
                  <a:pt x="457809" y="8166100"/>
                </a:lnTo>
                <a:lnTo>
                  <a:pt x="490054" y="8191500"/>
                </a:lnTo>
                <a:lnTo>
                  <a:pt x="523252" y="8216900"/>
                </a:lnTo>
                <a:lnTo>
                  <a:pt x="557415" y="8242300"/>
                </a:lnTo>
                <a:lnTo>
                  <a:pt x="592531" y="8267700"/>
                </a:lnTo>
                <a:lnTo>
                  <a:pt x="628599" y="8293100"/>
                </a:lnTo>
                <a:lnTo>
                  <a:pt x="665619" y="8318500"/>
                </a:lnTo>
                <a:lnTo>
                  <a:pt x="703592" y="8343900"/>
                </a:lnTo>
                <a:lnTo>
                  <a:pt x="742505" y="8369300"/>
                </a:lnTo>
                <a:lnTo>
                  <a:pt x="782358" y="8382000"/>
                </a:lnTo>
                <a:lnTo>
                  <a:pt x="823150" y="8407400"/>
                </a:lnTo>
                <a:lnTo>
                  <a:pt x="864882" y="8432800"/>
                </a:lnTo>
                <a:lnTo>
                  <a:pt x="907542" y="8445500"/>
                </a:lnTo>
                <a:lnTo>
                  <a:pt x="951141" y="8470900"/>
                </a:lnTo>
                <a:lnTo>
                  <a:pt x="1041095" y="8496300"/>
                </a:lnTo>
                <a:lnTo>
                  <a:pt x="1087450" y="8521700"/>
                </a:lnTo>
                <a:lnTo>
                  <a:pt x="1232027" y="8559800"/>
                </a:lnTo>
                <a:lnTo>
                  <a:pt x="1437474" y="8610600"/>
                </a:lnTo>
                <a:lnTo>
                  <a:pt x="1491081" y="8610600"/>
                </a:lnTo>
                <a:lnTo>
                  <a:pt x="1600974" y="8636000"/>
                </a:lnTo>
                <a:lnTo>
                  <a:pt x="1657248" y="8636000"/>
                </a:lnTo>
                <a:lnTo>
                  <a:pt x="1714411" y="8648700"/>
                </a:lnTo>
                <a:lnTo>
                  <a:pt x="1831352" y="8648700"/>
                </a:lnTo>
                <a:lnTo>
                  <a:pt x="1891144" y="8661400"/>
                </a:lnTo>
                <a:lnTo>
                  <a:pt x="2316365" y="8661400"/>
                </a:lnTo>
                <a:lnTo>
                  <a:pt x="2365832" y="8648700"/>
                </a:lnTo>
                <a:lnTo>
                  <a:pt x="2516936" y="8648700"/>
                </a:lnTo>
                <a:lnTo>
                  <a:pt x="2568194" y="8636000"/>
                </a:lnTo>
                <a:lnTo>
                  <a:pt x="2619908" y="8636000"/>
                </a:lnTo>
                <a:lnTo>
                  <a:pt x="2672067" y="8623300"/>
                </a:lnTo>
                <a:lnTo>
                  <a:pt x="2777718" y="8623300"/>
                </a:lnTo>
                <a:lnTo>
                  <a:pt x="2801721" y="8674100"/>
                </a:lnTo>
                <a:lnTo>
                  <a:pt x="2826118" y="8724900"/>
                </a:lnTo>
                <a:lnTo>
                  <a:pt x="2850908" y="8788400"/>
                </a:lnTo>
                <a:lnTo>
                  <a:pt x="2876092" y="8839200"/>
                </a:lnTo>
                <a:lnTo>
                  <a:pt x="2901670" y="8890000"/>
                </a:lnTo>
                <a:lnTo>
                  <a:pt x="2927616" y="8953500"/>
                </a:lnTo>
                <a:lnTo>
                  <a:pt x="2953956" y="9004300"/>
                </a:lnTo>
                <a:lnTo>
                  <a:pt x="2980677" y="9055100"/>
                </a:lnTo>
                <a:lnTo>
                  <a:pt x="3007753" y="9105900"/>
                </a:lnTo>
                <a:lnTo>
                  <a:pt x="3035211" y="9156700"/>
                </a:lnTo>
                <a:lnTo>
                  <a:pt x="3063036" y="9207500"/>
                </a:lnTo>
                <a:lnTo>
                  <a:pt x="3091218" y="9245600"/>
                </a:lnTo>
                <a:lnTo>
                  <a:pt x="3119755" y="9296400"/>
                </a:lnTo>
                <a:lnTo>
                  <a:pt x="3148647" y="9347200"/>
                </a:lnTo>
                <a:lnTo>
                  <a:pt x="3177883" y="9398000"/>
                </a:lnTo>
                <a:lnTo>
                  <a:pt x="3207474" y="9436100"/>
                </a:lnTo>
                <a:lnTo>
                  <a:pt x="3237395" y="9486900"/>
                </a:lnTo>
                <a:lnTo>
                  <a:pt x="3267672" y="9525000"/>
                </a:lnTo>
                <a:lnTo>
                  <a:pt x="3298266" y="9563100"/>
                </a:lnTo>
                <a:lnTo>
                  <a:pt x="3329190" y="9613900"/>
                </a:lnTo>
                <a:lnTo>
                  <a:pt x="3360458" y="9652000"/>
                </a:lnTo>
                <a:lnTo>
                  <a:pt x="3392030" y="9690100"/>
                </a:lnTo>
                <a:lnTo>
                  <a:pt x="3423932" y="9728200"/>
                </a:lnTo>
                <a:lnTo>
                  <a:pt x="3456140" y="9766300"/>
                </a:lnTo>
                <a:lnTo>
                  <a:pt x="3488664" y="9804400"/>
                </a:lnTo>
                <a:lnTo>
                  <a:pt x="3521506" y="9842500"/>
                </a:lnTo>
                <a:lnTo>
                  <a:pt x="3554641" y="9867900"/>
                </a:lnTo>
                <a:lnTo>
                  <a:pt x="3621798" y="9944100"/>
                </a:lnTo>
                <a:lnTo>
                  <a:pt x="3655822" y="9969500"/>
                </a:lnTo>
                <a:lnTo>
                  <a:pt x="3690137" y="10007600"/>
                </a:lnTo>
                <a:lnTo>
                  <a:pt x="3759606" y="10058400"/>
                </a:lnTo>
                <a:lnTo>
                  <a:pt x="3794747" y="10096500"/>
                </a:lnTo>
                <a:lnTo>
                  <a:pt x="3830180" y="10121900"/>
                </a:lnTo>
                <a:lnTo>
                  <a:pt x="3938041" y="10198100"/>
                </a:lnTo>
                <a:lnTo>
                  <a:pt x="3974515" y="10210800"/>
                </a:lnTo>
                <a:lnTo>
                  <a:pt x="4048226" y="10261600"/>
                </a:lnTo>
                <a:lnTo>
                  <a:pt x="4085450" y="10274300"/>
                </a:lnTo>
                <a:lnTo>
                  <a:pt x="4122915" y="10299700"/>
                </a:lnTo>
                <a:lnTo>
                  <a:pt x="4160621" y="10312400"/>
                </a:lnTo>
                <a:lnTo>
                  <a:pt x="4198556" y="10337800"/>
                </a:lnTo>
                <a:lnTo>
                  <a:pt x="4430877" y="10414000"/>
                </a:lnTo>
                <a:lnTo>
                  <a:pt x="4470349" y="10414000"/>
                </a:lnTo>
                <a:lnTo>
                  <a:pt x="4510024" y="10426700"/>
                </a:lnTo>
                <a:lnTo>
                  <a:pt x="4549889" y="10426700"/>
                </a:lnTo>
                <a:lnTo>
                  <a:pt x="4589958" y="10439400"/>
                </a:lnTo>
                <a:lnTo>
                  <a:pt x="4748873" y="10439400"/>
                </a:lnTo>
                <a:lnTo>
                  <a:pt x="4748873" y="9867900"/>
                </a:lnTo>
                <a:lnTo>
                  <a:pt x="4680991" y="9867900"/>
                </a:lnTo>
                <a:lnTo>
                  <a:pt x="4645380" y="9855200"/>
                </a:lnTo>
                <a:lnTo>
                  <a:pt x="4609770" y="9855200"/>
                </a:lnTo>
                <a:lnTo>
                  <a:pt x="4538535" y="9829800"/>
                </a:lnTo>
                <a:lnTo>
                  <a:pt x="4502937" y="9829800"/>
                </a:lnTo>
                <a:lnTo>
                  <a:pt x="4431868" y="9804400"/>
                </a:lnTo>
                <a:lnTo>
                  <a:pt x="4396410" y="9779000"/>
                </a:lnTo>
                <a:lnTo>
                  <a:pt x="4361027" y="9766300"/>
                </a:lnTo>
                <a:lnTo>
                  <a:pt x="4325721" y="9740900"/>
                </a:lnTo>
                <a:lnTo>
                  <a:pt x="4290504" y="9728200"/>
                </a:lnTo>
                <a:lnTo>
                  <a:pt x="4081830" y="9575800"/>
                </a:lnTo>
                <a:lnTo>
                  <a:pt x="4047591" y="9537700"/>
                </a:lnTo>
                <a:lnTo>
                  <a:pt x="4013543" y="9512300"/>
                </a:lnTo>
                <a:lnTo>
                  <a:pt x="3946055" y="9436100"/>
                </a:lnTo>
                <a:lnTo>
                  <a:pt x="3879456" y="9359900"/>
                </a:lnTo>
                <a:lnTo>
                  <a:pt x="3813848" y="9283700"/>
                </a:lnTo>
                <a:lnTo>
                  <a:pt x="3781437" y="9245600"/>
                </a:lnTo>
                <a:lnTo>
                  <a:pt x="3749306" y="9194800"/>
                </a:lnTo>
                <a:lnTo>
                  <a:pt x="3717480" y="9156700"/>
                </a:lnTo>
                <a:lnTo>
                  <a:pt x="3685959" y="9105900"/>
                </a:lnTo>
                <a:lnTo>
                  <a:pt x="3654742" y="9055100"/>
                </a:lnTo>
                <a:lnTo>
                  <a:pt x="3623868" y="9004300"/>
                </a:lnTo>
                <a:lnTo>
                  <a:pt x="3593325" y="8953500"/>
                </a:lnTo>
                <a:lnTo>
                  <a:pt x="3563137" y="8902700"/>
                </a:lnTo>
                <a:lnTo>
                  <a:pt x="3533317" y="8851900"/>
                </a:lnTo>
                <a:lnTo>
                  <a:pt x="3503879" y="8801100"/>
                </a:lnTo>
                <a:lnTo>
                  <a:pt x="3474821" y="8737600"/>
                </a:lnTo>
                <a:lnTo>
                  <a:pt x="3446170" y="8686800"/>
                </a:lnTo>
                <a:lnTo>
                  <a:pt x="3417925" y="8623300"/>
                </a:lnTo>
                <a:lnTo>
                  <a:pt x="3390112" y="8559800"/>
                </a:lnTo>
                <a:lnTo>
                  <a:pt x="3362731" y="8496300"/>
                </a:lnTo>
                <a:lnTo>
                  <a:pt x="3409683" y="8496300"/>
                </a:lnTo>
                <a:lnTo>
                  <a:pt x="3932009" y="8356600"/>
                </a:lnTo>
                <a:lnTo>
                  <a:pt x="3979938" y="8331200"/>
                </a:lnTo>
                <a:lnTo>
                  <a:pt x="4172178" y="8280400"/>
                </a:lnTo>
                <a:lnTo>
                  <a:pt x="4220349" y="8255000"/>
                </a:lnTo>
                <a:lnTo>
                  <a:pt x="4316819" y="8229600"/>
                </a:lnTo>
                <a:lnTo>
                  <a:pt x="4365104" y="8204200"/>
                </a:lnTo>
                <a:lnTo>
                  <a:pt x="4413415" y="8191500"/>
                </a:lnTo>
                <a:lnTo>
                  <a:pt x="4461751" y="8166100"/>
                </a:lnTo>
                <a:lnTo>
                  <a:pt x="4510113" y="8153400"/>
                </a:lnTo>
                <a:lnTo>
                  <a:pt x="4558487" y="8128000"/>
                </a:lnTo>
                <a:lnTo>
                  <a:pt x="4606887" y="8115300"/>
                </a:lnTo>
                <a:lnTo>
                  <a:pt x="4655286" y="8089900"/>
                </a:lnTo>
                <a:lnTo>
                  <a:pt x="4703699" y="8077200"/>
                </a:lnTo>
                <a:lnTo>
                  <a:pt x="4748873" y="8051800"/>
                </a:lnTo>
                <a:lnTo>
                  <a:pt x="4748873" y="7950200"/>
                </a:lnTo>
                <a:lnTo>
                  <a:pt x="4748873" y="7442200"/>
                </a:lnTo>
                <a:lnTo>
                  <a:pt x="4706328" y="7416800"/>
                </a:lnTo>
                <a:lnTo>
                  <a:pt x="4660709" y="7404100"/>
                </a:lnTo>
                <a:lnTo>
                  <a:pt x="4615243" y="7378700"/>
                </a:lnTo>
                <a:lnTo>
                  <a:pt x="4569904" y="7366000"/>
                </a:lnTo>
                <a:lnTo>
                  <a:pt x="4434522" y="7289800"/>
                </a:lnTo>
                <a:lnTo>
                  <a:pt x="4389552" y="7277100"/>
                </a:lnTo>
                <a:lnTo>
                  <a:pt x="4209986" y="7175500"/>
                </a:lnTo>
                <a:lnTo>
                  <a:pt x="4165092" y="7162800"/>
                </a:lnTo>
                <a:lnTo>
                  <a:pt x="4075188" y="7112000"/>
                </a:lnTo>
                <a:lnTo>
                  <a:pt x="4006240" y="7073341"/>
                </a:lnTo>
                <a:lnTo>
                  <a:pt x="4006240" y="7721600"/>
                </a:lnTo>
                <a:lnTo>
                  <a:pt x="3903586" y="7747000"/>
                </a:lnTo>
                <a:lnTo>
                  <a:pt x="3852672" y="7772400"/>
                </a:lnTo>
                <a:lnTo>
                  <a:pt x="3651326" y="7823200"/>
                </a:lnTo>
                <a:lnTo>
                  <a:pt x="3601478" y="7848600"/>
                </a:lnTo>
                <a:lnTo>
                  <a:pt x="3354311" y="7912100"/>
                </a:lnTo>
                <a:lnTo>
                  <a:pt x="3305175" y="7912100"/>
                </a:lnTo>
                <a:lnTo>
                  <a:pt x="3157982" y="7950200"/>
                </a:lnTo>
                <a:lnTo>
                  <a:pt x="3142640" y="7899400"/>
                </a:lnTo>
                <a:lnTo>
                  <a:pt x="3127616" y="7861300"/>
                </a:lnTo>
                <a:lnTo>
                  <a:pt x="3112884" y="7810500"/>
                </a:lnTo>
                <a:lnTo>
                  <a:pt x="3098469" y="7759700"/>
                </a:lnTo>
                <a:lnTo>
                  <a:pt x="3084347" y="7721600"/>
                </a:lnTo>
                <a:lnTo>
                  <a:pt x="3070529" y="7670800"/>
                </a:lnTo>
                <a:lnTo>
                  <a:pt x="3057017" y="7620000"/>
                </a:lnTo>
                <a:lnTo>
                  <a:pt x="3043809" y="7569200"/>
                </a:lnTo>
                <a:lnTo>
                  <a:pt x="3030905" y="7518400"/>
                </a:lnTo>
                <a:lnTo>
                  <a:pt x="3018307" y="7467600"/>
                </a:lnTo>
                <a:lnTo>
                  <a:pt x="3006001" y="7416800"/>
                </a:lnTo>
                <a:lnTo>
                  <a:pt x="2994012" y="7366000"/>
                </a:lnTo>
                <a:lnTo>
                  <a:pt x="2982328" y="7315200"/>
                </a:lnTo>
                <a:lnTo>
                  <a:pt x="2970936" y="7264400"/>
                </a:lnTo>
                <a:lnTo>
                  <a:pt x="2959849" y="7213600"/>
                </a:lnTo>
                <a:lnTo>
                  <a:pt x="2949079" y="7162800"/>
                </a:lnTo>
                <a:lnTo>
                  <a:pt x="2938602" y="7112000"/>
                </a:lnTo>
                <a:lnTo>
                  <a:pt x="3070225" y="7188200"/>
                </a:lnTo>
                <a:lnTo>
                  <a:pt x="3114103" y="7226300"/>
                </a:lnTo>
                <a:lnTo>
                  <a:pt x="3553930" y="7480300"/>
                </a:lnTo>
                <a:lnTo>
                  <a:pt x="3826941" y="7632700"/>
                </a:lnTo>
                <a:lnTo>
                  <a:pt x="3872319" y="7645400"/>
                </a:lnTo>
                <a:lnTo>
                  <a:pt x="4006240" y="7721600"/>
                </a:lnTo>
                <a:lnTo>
                  <a:pt x="4006240" y="7073341"/>
                </a:lnTo>
                <a:lnTo>
                  <a:pt x="3576942" y="6832600"/>
                </a:lnTo>
                <a:lnTo>
                  <a:pt x="3444925" y="6756400"/>
                </a:lnTo>
                <a:lnTo>
                  <a:pt x="3401542" y="6718300"/>
                </a:lnTo>
                <a:lnTo>
                  <a:pt x="3188919" y="6591300"/>
                </a:lnTo>
                <a:lnTo>
                  <a:pt x="3147199" y="6565900"/>
                </a:lnTo>
                <a:lnTo>
                  <a:pt x="3105721" y="6527800"/>
                </a:lnTo>
                <a:lnTo>
                  <a:pt x="2901746" y="6400800"/>
                </a:lnTo>
                <a:lnTo>
                  <a:pt x="2861576" y="6362700"/>
                </a:lnTo>
                <a:lnTo>
                  <a:pt x="2821597" y="6337300"/>
                </a:lnTo>
                <a:lnTo>
                  <a:pt x="2815793" y="6286500"/>
                </a:lnTo>
                <a:lnTo>
                  <a:pt x="2810345" y="6248400"/>
                </a:lnTo>
                <a:lnTo>
                  <a:pt x="2805252" y="6197600"/>
                </a:lnTo>
                <a:lnTo>
                  <a:pt x="2800477" y="6146800"/>
                </a:lnTo>
                <a:lnTo>
                  <a:pt x="2796044" y="6096000"/>
                </a:lnTo>
                <a:lnTo>
                  <a:pt x="2791930" y="6045200"/>
                </a:lnTo>
                <a:lnTo>
                  <a:pt x="2788132" y="6007100"/>
                </a:lnTo>
                <a:lnTo>
                  <a:pt x="2784640" y="5956300"/>
                </a:lnTo>
                <a:lnTo>
                  <a:pt x="2781439" y="5905500"/>
                </a:lnTo>
                <a:lnTo>
                  <a:pt x="2778531" y="5854700"/>
                </a:lnTo>
                <a:lnTo>
                  <a:pt x="2775902" y="5803900"/>
                </a:lnTo>
                <a:lnTo>
                  <a:pt x="2773540" y="5753100"/>
                </a:lnTo>
                <a:lnTo>
                  <a:pt x="2771444" y="5702300"/>
                </a:lnTo>
                <a:lnTo>
                  <a:pt x="2769603" y="5651500"/>
                </a:lnTo>
                <a:lnTo>
                  <a:pt x="2768015" y="5600700"/>
                </a:lnTo>
                <a:lnTo>
                  <a:pt x="2766657" y="5549900"/>
                </a:lnTo>
                <a:lnTo>
                  <a:pt x="2765539" y="5499100"/>
                </a:lnTo>
                <a:lnTo>
                  <a:pt x="2764637" y="5448300"/>
                </a:lnTo>
                <a:lnTo>
                  <a:pt x="2763951" y="5397500"/>
                </a:lnTo>
                <a:lnTo>
                  <a:pt x="2763469" y="5346700"/>
                </a:lnTo>
                <a:lnTo>
                  <a:pt x="2763189" y="5295900"/>
                </a:lnTo>
                <a:lnTo>
                  <a:pt x="2763266" y="5168900"/>
                </a:lnTo>
                <a:lnTo>
                  <a:pt x="2763469" y="5130800"/>
                </a:lnTo>
                <a:lnTo>
                  <a:pt x="2763951" y="5080000"/>
                </a:lnTo>
                <a:lnTo>
                  <a:pt x="2764637" y="5029200"/>
                </a:lnTo>
                <a:lnTo>
                  <a:pt x="2765539" y="4978400"/>
                </a:lnTo>
                <a:lnTo>
                  <a:pt x="2766657" y="4927600"/>
                </a:lnTo>
                <a:lnTo>
                  <a:pt x="2768015" y="4876800"/>
                </a:lnTo>
                <a:lnTo>
                  <a:pt x="2769603" y="4826000"/>
                </a:lnTo>
                <a:lnTo>
                  <a:pt x="2771444" y="4775200"/>
                </a:lnTo>
                <a:lnTo>
                  <a:pt x="2773540" y="4724400"/>
                </a:lnTo>
                <a:lnTo>
                  <a:pt x="2775902" y="4673600"/>
                </a:lnTo>
                <a:lnTo>
                  <a:pt x="2778531" y="4622800"/>
                </a:lnTo>
                <a:lnTo>
                  <a:pt x="2781439" y="4572000"/>
                </a:lnTo>
                <a:lnTo>
                  <a:pt x="2784640" y="4521200"/>
                </a:lnTo>
                <a:lnTo>
                  <a:pt x="2788132" y="4470400"/>
                </a:lnTo>
                <a:lnTo>
                  <a:pt x="2791930" y="4419600"/>
                </a:lnTo>
                <a:lnTo>
                  <a:pt x="2796044" y="4368800"/>
                </a:lnTo>
                <a:lnTo>
                  <a:pt x="2800477" y="4330700"/>
                </a:lnTo>
                <a:lnTo>
                  <a:pt x="2805252" y="4279900"/>
                </a:lnTo>
                <a:lnTo>
                  <a:pt x="2810345" y="4229100"/>
                </a:lnTo>
                <a:lnTo>
                  <a:pt x="2815793" y="4178300"/>
                </a:lnTo>
                <a:lnTo>
                  <a:pt x="2821597" y="4127500"/>
                </a:lnTo>
                <a:lnTo>
                  <a:pt x="3023463" y="4000500"/>
                </a:lnTo>
                <a:lnTo>
                  <a:pt x="3064472" y="3962400"/>
                </a:lnTo>
                <a:lnTo>
                  <a:pt x="3273145" y="3835400"/>
                </a:lnTo>
                <a:lnTo>
                  <a:pt x="3315665" y="3797300"/>
                </a:lnTo>
                <a:lnTo>
                  <a:pt x="3488613" y="3695700"/>
                </a:lnTo>
                <a:lnTo>
                  <a:pt x="3666579" y="3594100"/>
                </a:lnTo>
                <a:lnTo>
                  <a:pt x="4120146" y="3340100"/>
                </a:lnTo>
                <a:lnTo>
                  <a:pt x="4254855" y="3263900"/>
                </a:lnTo>
                <a:lnTo>
                  <a:pt x="4299737" y="3251200"/>
                </a:lnTo>
                <a:lnTo>
                  <a:pt x="4479556" y="3149600"/>
                </a:lnTo>
                <a:lnTo>
                  <a:pt x="4524680" y="3136900"/>
                </a:lnTo>
                <a:lnTo>
                  <a:pt x="4615243" y="3086100"/>
                </a:lnTo>
                <a:lnTo>
                  <a:pt x="4660709" y="3073400"/>
                </a:lnTo>
                <a:lnTo>
                  <a:pt x="4706328" y="3048000"/>
                </a:lnTo>
                <a:lnTo>
                  <a:pt x="4748873" y="3035300"/>
                </a:lnTo>
                <a:lnTo>
                  <a:pt x="4748873" y="2489200"/>
                </a:lnTo>
                <a:lnTo>
                  <a:pt x="4748873" y="2387600"/>
                </a:lnTo>
                <a:lnTo>
                  <a:pt x="4703699" y="2374900"/>
                </a:lnTo>
                <a:lnTo>
                  <a:pt x="4679493" y="2362200"/>
                </a:lnTo>
                <a:lnTo>
                  <a:pt x="4655286" y="2349500"/>
                </a:lnTo>
                <a:lnTo>
                  <a:pt x="4606887" y="2336800"/>
                </a:lnTo>
                <a:lnTo>
                  <a:pt x="4558487" y="2311400"/>
                </a:lnTo>
                <a:lnTo>
                  <a:pt x="4510113" y="2298700"/>
                </a:lnTo>
                <a:lnTo>
                  <a:pt x="4461751" y="2273300"/>
                </a:lnTo>
                <a:lnTo>
                  <a:pt x="4365104" y="2247900"/>
                </a:lnTo>
                <a:lnTo>
                  <a:pt x="4316819" y="2222500"/>
                </a:lnTo>
                <a:lnTo>
                  <a:pt x="4220349" y="2197100"/>
                </a:lnTo>
                <a:lnTo>
                  <a:pt x="4172178" y="2171700"/>
                </a:lnTo>
                <a:lnTo>
                  <a:pt x="4075950" y="2146300"/>
                </a:lnTo>
                <a:lnTo>
                  <a:pt x="4027919" y="2120900"/>
                </a:lnTo>
                <a:lnTo>
                  <a:pt x="4006240" y="2115147"/>
                </a:lnTo>
                <a:lnTo>
                  <a:pt x="4006240" y="2730500"/>
                </a:lnTo>
                <a:lnTo>
                  <a:pt x="3962069" y="2743200"/>
                </a:lnTo>
                <a:lnTo>
                  <a:pt x="3509264" y="2997200"/>
                </a:lnTo>
                <a:lnTo>
                  <a:pt x="2982480" y="3302000"/>
                </a:lnTo>
                <a:lnTo>
                  <a:pt x="2938602" y="3340100"/>
                </a:lnTo>
                <a:lnTo>
                  <a:pt x="2949079" y="3276600"/>
                </a:lnTo>
                <a:lnTo>
                  <a:pt x="2959849" y="3225800"/>
                </a:lnTo>
                <a:lnTo>
                  <a:pt x="2970936" y="3175000"/>
                </a:lnTo>
                <a:lnTo>
                  <a:pt x="2982328" y="3124200"/>
                </a:lnTo>
                <a:lnTo>
                  <a:pt x="2994012" y="3073400"/>
                </a:lnTo>
                <a:lnTo>
                  <a:pt x="3006001" y="3022600"/>
                </a:lnTo>
                <a:lnTo>
                  <a:pt x="3018307" y="2971800"/>
                </a:lnTo>
                <a:lnTo>
                  <a:pt x="3030905" y="2921000"/>
                </a:lnTo>
                <a:lnTo>
                  <a:pt x="3043809" y="2870200"/>
                </a:lnTo>
                <a:lnTo>
                  <a:pt x="3057017" y="2819400"/>
                </a:lnTo>
                <a:lnTo>
                  <a:pt x="3070529" y="2781300"/>
                </a:lnTo>
                <a:lnTo>
                  <a:pt x="3084347" y="2730500"/>
                </a:lnTo>
                <a:lnTo>
                  <a:pt x="3098469" y="2679700"/>
                </a:lnTo>
                <a:lnTo>
                  <a:pt x="3112884" y="2628900"/>
                </a:lnTo>
                <a:lnTo>
                  <a:pt x="3127616" y="2590800"/>
                </a:lnTo>
                <a:lnTo>
                  <a:pt x="3142640" y="2540000"/>
                </a:lnTo>
                <a:lnTo>
                  <a:pt x="3157982" y="2489200"/>
                </a:lnTo>
                <a:lnTo>
                  <a:pt x="3701351" y="2628900"/>
                </a:lnTo>
                <a:lnTo>
                  <a:pt x="3751567" y="2654300"/>
                </a:lnTo>
                <a:lnTo>
                  <a:pt x="3954767" y="2705100"/>
                </a:lnTo>
                <a:lnTo>
                  <a:pt x="4006240" y="2730500"/>
                </a:lnTo>
                <a:lnTo>
                  <a:pt x="4006240" y="2115147"/>
                </a:lnTo>
                <a:lnTo>
                  <a:pt x="3693388" y="2032000"/>
                </a:lnTo>
                <a:lnTo>
                  <a:pt x="3645878" y="2006600"/>
                </a:lnTo>
                <a:lnTo>
                  <a:pt x="3598456" y="1993900"/>
                </a:lnTo>
                <a:lnTo>
                  <a:pt x="3551123" y="1993900"/>
                </a:lnTo>
                <a:lnTo>
                  <a:pt x="3362731" y="1943100"/>
                </a:lnTo>
                <a:lnTo>
                  <a:pt x="3390112" y="1879600"/>
                </a:lnTo>
                <a:lnTo>
                  <a:pt x="3412363" y="1828800"/>
                </a:lnTo>
                <a:lnTo>
                  <a:pt x="3417925" y="1816100"/>
                </a:lnTo>
                <a:lnTo>
                  <a:pt x="3446170" y="1765300"/>
                </a:lnTo>
                <a:lnTo>
                  <a:pt x="3474821" y="1701800"/>
                </a:lnTo>
                <a:lnTo>
                  <a:pt x="3503879" y="1651000"/>
                </a:lnTo>
                <a:lnTo>
                  <a:pt x="3533317" y="1587500"/>
                </a:lnTo>
                <a:lnTo>
                  <a:pt x="3563137" y="1536700"/>
                </a:lnTo>
                <a:lnTo>
                  <a:pt x="3593325" y="1485900"/>
                </a:lnTo>
                <a:lnTo>
                  <a:pt x="3623868" y="1435100"/>
                </a:lnTo>
                <a:lnTo>
                  <a:pt x="3654742" y="1384300"/>
                </a:lnTo>
                <a:lnTo>
                  <a:pt x="3685959" y="1333500"/>
                </a:lnTo>
                <a:lnTo>
                  <a:pt x="3717480" y="1295400"/>
                </a:lnTo>
                <a:lnTo>
                  <a:pt x="3749306" y="1244600"/>
                </a:lnTo>
                <a:lnTo>
                  <a:pt x="3781437" y="1206500"/>
                </a:lnTo>
                <a:lnTo>
                  <a:pt x="3813848" y="1155700"/>
                </a:lnTo>
                <a:lnTo>
                  <a:pt x="3879456" y="1079500"/>
                </a:lnTo>
                <a:lnTo>
                  <a:pt x="3946055" y="1003300"/>
                </a:lnTo>
                <a:lnTo>
                  <a:pt x="3979697" y="965200"/>
                </a:lnTo>
                <a:lnTo>
                  <a:pt x="4013543" y="939800"/>
                </a:lnTo>
                <a:lnTo>
                  <a:pt x="4047591" y="901700"/>
                </a:lnTo>
                <a:lnTo>
                  <a:pt x="4081830" y="876300"/>
                </a:lnTo>
                <a:lnTo>
                  <a:pt x="4116235" y="838200"/>
                </a:lnTo>
                <a:lnTo>
                  <a:pt x="4290504" y="711200"/>
                </a:lnTo>
                <a:lnTo>
                  <a:pt x="4325721" y="698500"/>
                </a:lnTo>
                <a:lnTo>
                  <a:pt x="4361027" y="673100"/>
                </a:lnTo>
                <a:lnTo>
                  <a:pt x="4574146" y="596900"/>
                </a:lnTo>
                <a:lnTo>
                  <a:pt x="4609770" y="596900"/>
                </a:lnTo>
                <a:lnTo>
                  <a:pt x="4645380" y="584200"/>
                </a:lnTo>
                <a:lnTo>
                  <a:pt x="4748873" y="584200"/>
                </a:lnTo>
                <a:lnTo>
                  <a:pt x="4748873" y="0"/>
                </a:lnTo>
                <a:close/>
              </a:path>
            </a:pathLst>
          </a:custGeom>
          <a:solidFill>
            <a:srgbClr val="ED8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232408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OVERAL</a:t>
            </a:r>
            <a:r>
              <a:rPr spc="-15" dirty="0"/>
              <a:t> </a:t>
            </a:r>
            <a:r>
              <a:rPr spc="-70" dirty="0"/>
              <a:t>CHEMIE</a:t>
            </a:r>
            <a:r>
              <a:rPr spc="-15" dirty="0"/>
              <a:t> </a:t>
            </a:r>
            <a:r>
              <a:rPr spc="15" dirty="0"/>
              <a:t>&amp;</a:t>
            </a:r>
            <a:r>
              <a:rPr spc="-15" dirty="0"/>
              <a:t> </a:t>
            </a:r>
            <a:r>
              <a:rPr spc="-100" dirty="0"/>
              <a:t>LIFE</a:t>
            </a:r>
            <a:r>
              <a:rPr spc="-15" dirty="0"/>
              <a:t> </a:t>
            </a:r>
            <a:r>
              <a:rPr spc="-110" dirty="0"/>
              <a:t>SCIENCES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74580"/>
            <a:ext cx="75327" cy="655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27197"/>
            <a:ext cx="75327" cy="6550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91083" y="886149"/>
            <a:ext cx="474980" cy="1120775"/>
            <a:chOff x="691083" y="886149"/>
            <a:chExt cx="474980" cy="1120775"/>
          </a:xfrm>
        </p:grpSpPr>
        <p:sp>
          <p:nvSpPr>
            <p:cNvPr id="7" name="object 7"/>
            <p:cNvSpPr/>
            <p:nvPr/>
          </p:nvSpPr>
          <p:spPr>
            <a:xfrm>
              <a:off x="691083" y="1099039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70554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51333"/>
              <a:ext cx="75327" cy="655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74151"/>
              <a:ext cx="75327" cy="655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86149"/>
              <a:ext cx="75327" cy="655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994231"/>
              <a:ext cx="75327" cy="6550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872059" y="2242744"/>
            <a:ext cx="14912975" cy="1491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tabel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Mendelejev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telt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118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elementen.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Hoeveel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Arial"/>
                <a:cs typeface="Arial"/>
              </a:rPr>
              <a:t>daarvan </a:t>
            </a:r>
            <a:r>
              <a:rPr sz="4100" b="1" spc="-1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kunnen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zoal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smartphone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zitten?</a:t>
            </a:r>
            <a:endParaRPr sz="4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2387" y="8939254"/>
            <a:ext cx="86423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5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20063" y="8949725"/>
            <a:ext cx="86423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5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189905" y="8939170"/>
            <a:ext cx="12420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3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5900" b="1" spc="2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59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298023" y="4481538"/>
            <a:ext cx="5088890" cy="4251325"/>
            <a:chOff x="13298023" y="4481538"/>
            <a:chExt cx="5088890" cy="4251325"/>
          </a:xfrm>
        </p:grpSpPr>
        <p:sp>
          <p:nvSpPr>
            <p:cNvPr id="18" name="object 18"/>
            <p:cNvSpPr/>
            <p:nvPr/>
          </p:nvSpPr>
          <p:spPr>
            <a:xfrm>
              <a:off x="13329424" y="4544370"/>
              <a:ext cx="3350895" cy="4125595"/>
            </a:xfrm>
            <a:custGeom>
              <a:avLst/>
              <a:gdLst/>
              <a:ahLst/>
              <a:cxnLst/>
              <a:rect l="l" t="t" r="r" b="b"/>
              <a:pathLst>
                <a:path w="3350894" h="4125595">
                  <a:moveTo>
                    <a:pt x="2931858" y="3350679"/>
                  </a:moveTo>
                  <a:lnTo>
                    <a:pt x="2931858" y="3350679"/>
                  </a:lnTo>
                  <a:lnTo>
                    <a:pt x="0" y="3350679"/>
                  </a:lnTo>
                  <a:lnTo>
                    <a:pt x="0" y="3706698"/>
                  </a:lnTo>
                  <a:lnTo>
                    <a:pt x="2931858" y="3706698"/>
                  </a:lnTo>
                  <a:lnTo>
                    <a:pt x="2931858" y="3350679"/>
                  </a:lnTo>
                  <a:close/>
                </a:path>
                <a:path w="3350894" h="4125595">
                  <a:moveTo>
                    <a:pt x="2931858" y="2931845"/>
                  </a:moveTo>
                  <a:lnTo>
                    <a:pt x="2931858" y="2931845"/>
                  </a:lnTo>
                  <a:lnTo>
                    <a:pt x="0" y="2931845"/>
                  </a:lnTo>
                  <a:lnTo>
                    <a:pt x="0" y="3287852"/>
                  </a:lnTo>
                  <a:lnTo>
                    <a:pt x="2931858" y="3287852"/>
                  </a:lnTo>
                  <a:lnTo>
                    <a:pt x="2931858" y="2931845"/>
                  </a:lnTo>
                  <a:close/>
                </a:path>
                <a:path w="3350894" h="4125595">
                  <a:moveTo>
                    <a:pt x="2931858" y="2513012"/>
                  </a:moveTo>
                  <a:lnTo>
                    <a:pt x="2931858" y="2513012"/>
                  </a:lnTo>
                  <a:lnTo>
                    <a:pt x="0" y="2513012"/>
                  </a:lnTo>
                  <a:lnTo>
                    <a:pt x="0" y="2869019"/>
                  </a:lnTo>
                  <a:lnTo>
                    <a:pt x="2931858" y="2869019"/>
                  </a:lnTo>
                  <a:lnTo>
                    <a:pt x="2931858" y="2513012"/>
                  </a:lnTo>
                  <a:close/>
                </a:path>
                <a:path w="3350894" h="4125595">
                  <a:moveTo>
                    <a:pt x="2931858" y="2094179"/>
                  </a:moveTo>
                  <a:lnTo>
                    <a:pt x="2931858" y="2094179"/>
                  </a:lnTo>
                  <a:lnTo>
                    <a:pt x="0" y="2094179"/>
                  </a:lnTo>
                  <a:lnTo>
                    <a:pt x="0" y="2450185"/>
                  </a:lnTo>
                  <a:lnTo>
                    <a:pt x="2931858" y="2450185"/>
                  </a:lnTo>
                  <a:lnTo>
                    <a:pt x="2931858" y="2094179"/>
                  </a:lnTo>
                  <a:close/>
                </a:path>
                <a:path w="3350894" h="4125595">
                  <a:moveTo>
                    <a:pt x="2931858" y="1675345"/>
                  </a:moveTo>
                  <a:lnTo>
                    <a:pt x="2931858" y="1675345"/>
                  </a:lnTo>
                  <a:lnTo>
                    <a:pt x="0" y="1675345"/>
                  </a:lnTo>
                  <a:lnTo>
                    <a:pt x="0" y="2031352"/>
                  </a:lnTo>
                  <a:lnTo>
                    <a:pt x="2931858" y="2031352"/>
                  </a:lnTo>
                  <a:lnTo>
                    <a:pt x="2931858" y="1675345"/>
                  </a:lnTo>
                  <a:close/>
                </a:path>
                <a:path w="3350894" h="4125595">
                  <a:moveTo>
                    <a:pt x="2931858" y="1256499"/>
                  </a:moveTo>
                  <a:lnTo>
                    <a:pt x="2931858" y="1256499"/>
                  </a:lnTo>
                  <a:lnTo>
                    <a:pt x="0" y="1256499"/>
                  </a:lnTo>
                  <a:lnTo>
                    <a:pt x="0" y="1612519"/>
                  </a:lnTo>
                  <a:lnTo>
                    <a:pt x="2931858" y="1612519"/>
                  </a:lnTo>
                  <a:lnTo>
                    <a:pt x="2931858" y="1256499"/>
                  </a:lnTo>
                  <a:close/>
                </a:path>
                <a:path w="3350894" h="4125595">
                  <a:moveTo>
                    <a:pt x="2931858" y="837666"/>
                  </a:moveTo>
                  <a:lnTo>
                    <a:pt x="2931858" y="837666"/>
                  </a:lnTo>
                  <a:lnTo>
                    <a:pt x="0" y="837666"/>
                  </a:lnTo>
                  <a:lnTo>
                    <a:pt x="0" y="1193685"/>
                  </a:lnTo>
                  <a:lnTo>
                    <a:pt x="2931858" y="1193685"/>
                  </a:lnTo>
                  <a:lnTo>
                    <a:pt x="2931858" y="837666"/>
                  </a:lnTo>
                  <a:close/>
                </a:path>
                <a:path w="3350894" h="4125595">
                  <a:moveTo>
                    <a:pt x="2931858" y="418833"/>
                  </a:moveTo>
                  <a:lnTo>
                    <a:pt x="2931858" y="418833"/>
                  </a:lnTo>
                  <a:lnTo>
                    <a:pt x="0" y="418833"/>
                  </a:lnTo>
                  <a:lnTo>
                    <a:pt x="0" y="774839"/>
                  </a:lnTo>
                  <a:lnTo>
                    <a:pt x="2931858" y="774839"/>
                  </a:lnTo>
                  <a:lnTo>
                    <a:pt x="2931858" y="418833"/>
                  </a:lnTo>
                  <a:close/>
                </a:path>
                <a:path w="3350894" h="4125595">
                  <a:moveTo>
                    <a:pt x="2931858" y="0"/>
                  </a:moveTo>
                  <a:lnTo>
                    <a:pt x="2931858" y="0"/>
                  </a:lnTo>
                  <a:lnTo>
                    <a:pt x="0" y="0"/>
                  </a:lnTo>
                  <a:lnTo>
                    <a:pt x="0" y="356006"/>
                  </a:lnTo>
                  <a:lnTo>
                    <a:pt x="2931858" y="356006"/>
                  </a:lnTo>
                  <a:lnTo>
                    <a:pt x="2931858" y="0"/>
                  </a:lnTo>
                  <a:close/>
                </a:path>
                <a:path w="3350894" h="4125595">
                  <a:moveTo>
                    <a:pt x="3350691" y="3769512"/>
                  </a:moveTo>
                  <a:lnTo>
                    <a:pt x="3350691" y="3769512"/>
                  </a:lnTo>
                  <a:lnTo>
                    <a:pt x="0" y="3769512"/>
                  </a:lnTo>
                  <a:lnTo>
                    <a:pt x="0" y="4125531"/>
                  </a:lnTo>
                  <a:lnTo>
                    <a:pt x="3350691" y="4125531"/>
                  </a:lnTo>
                  <a:lnTo>
                    <a:pt x="3350691" y="3769512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261283" y="4544370"/>
              <a:ext cx="2094230" cy="4125595"/>
            </a:xfrm>
            <a:custGeom>
              <a:avLst/>
              <a:gdLst/>
              <a:ahLst/>
              <a:cxnLst/>
              <a:rect l="l" t="t" r="r" b="b"/>
              <a:pathLst>
                <a:path w="2094230" h="4125595">
                  <a:moveTo>
                    <a:pt x="1675333" y="418833"/>
                  </a:moveTo>
                  <a:lnTo>
                    <a:pt x="1256499" y="418833"/>
                  </a:lnTo>
                  <a:lnTo>
                    <a:pt x="837666" y="418833"/>
                  </a:lnTo>
                  <a:lnTo>
                    <a:pt x="418833" y="418833"/>
                  </a:lnTo>
                  <a:lnTo>
                    <a:pt x="0" y="418833"/>
                  </a:lnTo>
                  <a:lnTo>
                    <a:pt x="0" y="774839"/>
                  </a:lnTo>
                  <a:lnTo>
                    <a:pt x="418833" y="774839"/>
                  </a:lnTo>
                  <a:lnTo>
                    <a:pt x="837666" y="774839"/>
                  </a:lnTo>
                  <a:lnTo>
                    <a:pt x="1256499" y="774839"/>
                  </a:lnTo>
                  <a:lnTo>
                    <a:pt x="1675333" y="774839"/>
                  </a:lnTo>
                  <a:lnTo>
                    <a:pt x="1675333" y="418833"/>
                  </a:lnTo>
                  <a:close/>
                </a:path>
                <a:path w="2094230" h="4125595">
                  <a:moveTo>
                    <a:pt x="1675333" y="0"/>
                  </a:moveTo>
                  <a:lnTo>
                    <a:pt x="1256499" y="0"/>
                  </a:lnTo>
                  <a:lnTo>
                    <a:pt x="837666" y="0"/>
                  </a:lnTo>
                  <a:lnTo>
                    <a:pt x="418833" y="0"/>
                  </a:lnTo>
                  <a:lnTo>
                    <a:pt x="0" y="0"/>
                  </a:lnTo>
                  <a:lnTo>
                    <a:pt x="0" y="356006"/>
                  </a:lnTo>
                  <a:lnTo>
                    <a:pt x="418833" y="356006"/>
                  </a:lnTo>
                  <a:lnTo>
                    <a:pt x="837666" y="356006"/>
                  </a:lnTo>
                  <a:lnTo>
                    <a:pt x="1256499" y="356006"/>
                  </a:lnTo>
                  <a:lnTo>
                    <a:pt x="1675333" y="356006"/>
                  </a:lnTo>
                  <a:lnTo>
                    <a:pt x="1675333" y="0"/>
                  </a:lnTo>
                  <a:close/>
                </a:path>
                <a:path w="2094230" h="4125595">
                  <a:moveTo>
                    <a:pt x="2094166" y="3769512"/>
                  </a:moveTo>
                  <a:lnTo>
                    <a:pt x="2094166" y="3769512"/>
                  </a:lnTo>
                  <a:lnTo>
                    <a:pt x="0" y="3769512"/>
                  </a:lnTo>
                  <a:lnTo>
                    <a:pt x="0" y="4125531"/>
                  </a:lnTo>
                  <a:lnTo>
                    <a:pt x="2094166" y="4125531"/>
                  </a:lnTo>
                  <a:lnTo>
                    <a:pt x="2094166" y="3769512"/>
                  </a:lnTo>
                  <a:close/>
                </a:path>
                <a:path w="2094230" h="4125595">
                  <a:moveTo>
                    <a:pt x="2094166" y="3350679"/>
                  </a:moveTo>
                  <a:lnTo>
                    <a:pt x="2094166" y="3350679"/>
                  </a:lnTo>
                  <a:lnTo>
                    <a:pt x="0" y="3350679"/>
                  </a:lnTo>
                  <a:lnTo>
                    <a:pt x="0" y="3706698"/>
                  </a:lnTo>
                  <a:lnTo>
                    <a:pt x="2094166" y="3706698"/>
                  </a:lnTo>
                  <a:lnTo>
                    <a:pt x="2094166" y="3350679"/>
                  </a:lnTo>
                  <a:close/>
                </a:path>
                <a:path w="2094230" h="4125595">
                  <a:moveTo>
                    <a:pt x="2094166" y="2931845"/>
                  </a:moveTo>
                  <a:lnTo>
                    <a:pt x="2094166" y="2931845"/>
                  </a:lnTo>
                  <a:lnTo>
                    <a:pt x="0" y="2931845"/>
                  </a:lnTo>
                  <a:lnTo>
                    <a:pt x="0" y="3287852"/>
                  </a:lnTo>
                  <a:lnTo>
                    <a:pt x="2094166" y="3287852"/>
                  </a:lnTo>
                  <a:lnTo>
                    <a:pt x="2094166" y="2931845"/>
                  </a:lnTo>
                  <a:close/>
                </a:path>
                <a:path w="2094230" h="4125595">
                  <a:moveTo>
                    <a:pt x="2094166" y="2513012"/>
                  </a:moveTo>
                  <a:lnTo>
                    <a:pt x="2094166" y="2513012"/>
                  </a:lnTo>
                  <a:lnTo>
                    <a:pt x="0" y="2513012"/>
                  </a:lnTo>
                  <a:lnTo>
                    <a:pt x="0" y="2869019"/>
                  </a:lnTo>
                  <a:lnTo>
                    <a:pt x="2094166" y="2869019"/>
                  </a:lnTo>
                  <a:lnTo>
                    <a:pt x="2094166" y="2513012"/>
                  </a:lnTo>
                  <a:close/>
                </a:path>
                <a:path w="2094230" h="4125595">
                  <a:moveTo>
                    <a:pt x="2094166" y="2094179"/>
                  </a:moveTo>
                  <a:lnTo>
                    <a:pt x="2094166" y="2094179"/>
                  </a:lnTo>
                  <a:lnTo>
                    <a:pt x="0" y="2094179"/>
                  </a:lnTo>
                  <a:lnTo>
                    <a:pt x="0" y="2450185"/>
                  </a:lnTo>
                  <a:lnTo>
                    <a:pt x="2094166" y="2450185"/>
                  </a:lnTo>
                  <a:lnTo>
                    <a:pt x="2094166" y="2094179"/>
                  </a:lnTo>
                  <a:close/>
                </a:path>
                <a:path w="2094230" h="4125595">
                  <a:moveTo>
                    <a:pt x="2094166" y="1675345"/>
                  </a:moveTo>
                  <a:lnTo>
                    <a:pt x="2094166" y="1675345"/>
                  </a:lnTo>
                  <a:lnTo>
                    <a:pt x="0" y="1675345"/>
                  </a:lnTo>
                  <a:lnTo>
                    <a:pt x="0" y="2031352"/>
                  </a:lnTo>
                  <a:lnTo>
                    <a:pt x="2094166" y="2031352"/>
                  </a:lnTo>
                  <a:lnTo>
                    <a:pt x="2094166" y="1675345"/>
                  </a:lnTo>
                  <a:close/>
                </a:path>
                <a:path w="2094230" h="4125595">
                  <a:moveTo>
                    <a:pt x="2094166" y="1256499"/>
                  </a:moveTo>
                  <a:lnTo>
                    <a:pt x="2094166" y="1256499"/>
                  </a:lnTo>
                  <a:lnTo>
                    <a:pt x="0" y="1256499"/>
                  </a:lnTo>
                  <a:lnTo>
                    <a:pt x="0" y="1612519"/>
                  </a:lnTo>
                  <a:lnTo>
                    <a:pt x="2094166" y="1612519"/>
                  </a:lnTo>
                  <a:lnTo>
                    <a:pt x="2094166" y="1256499"/>
                  </a:lnTo>
                  <a:close/>
                </a:path>
                <a:path w="2094230" h="4125595">
                  <a:moveTo>
                    <a:pt x="2094166" y="837666"/>
                  </a:moveTo>
                  <a:lnTo>
                    <a:pt x="2094166" y="837666"/>
                  </a:lnTo>
                  <a:lnTo>
                    <a:pt x="0" y="837666"/>
                  </a:lnTo>
                  <a:lnTo>
                    <a:pt x="0" y="1193685"/>
                  </a:lnTo>
                  <a:lnTo>
                    <a:pt x="2094166" y="1193685"/>
                  </a:lnTo>
                  <a:lnTo>
                    <a:pt x="2094166" y="837666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329436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48272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67107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585942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004778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004778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423613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423613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42449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842449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61284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261284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680119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680119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098955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098955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517790" y="4512951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517790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936626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329436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748272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167107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585942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004778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004778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423613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423613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842449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842449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261284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261284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680119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680119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098955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7098955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7517790" y="4931786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517790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7936626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329436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748272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167107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585942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004778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004778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23613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423613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842449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842449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261284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261284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680119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6680119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098955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7098955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7517790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7517790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7936626" y="5350622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7936626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8355461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329436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748272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167107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585942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004778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5004778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5423613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423613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842449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5842449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6261284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261284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680119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6680119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7098955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7098955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7517790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7517790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7936626" y="5769457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7936626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8355461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329436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748272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4167107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4585942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5004778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004778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5423613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5423613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5842449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5842449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261284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261284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680119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680119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098955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098955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517790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517790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7936626" y="6188293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7936626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8355461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329436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748272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167107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585942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5004778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5004778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423613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5423613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5842449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5842449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261284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6261284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6680119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6680119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7098955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7098955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7517790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517790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936626" y="6607128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7936626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8355461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3329436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3748272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167107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585942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5004778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5004778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5423613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5423613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5842449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5842449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6261284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6261284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6680119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6680119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098955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098955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7517790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7517790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936626" y="7025963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7936626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8355461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329436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3748272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4167107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4585942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5004778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5004778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5423613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423613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5842449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5842449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6261284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6261284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6680119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6680119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7098955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7098955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7517790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7517790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7936626" y="7444799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7936626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355461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3329436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3748272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4167107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4585942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5004778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5004778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5423613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5423613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842449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5842449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6261284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6261284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6680119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680119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7098955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7098955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517790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7517790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7936626" y="7863634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7936626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355461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3329436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748272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167107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4585942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5004778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5004778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5423613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5423613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5842449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5842449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6261284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261284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680119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6680119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7098955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7098955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7517790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7517790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7936626" y="8282470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7936626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8355461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5004770" y="8669902"/>
              <a:ext cx="2932430" cy="62865"/>
            </a:xfrm>
            <a:custGeom>
              <a:avLst/>
              <a:gdLst/>
              <a:ahLst/>
              <a:cxnLst/>
              <a:rect l="l" t="t" r="r" b="b"/>
              <a:pathLst>
                <a:path w="2932430" h="62865">
                  <a:moveTo>
                    <a:pt x="2931845" y="0"/>
                  </a:moveTo>
                  <a:lnTo>
                    <a:pt x="2931845" y="0"/>
                  </a:lnTo>
                  <a:lnTo>
                    <a:pt x="0" y="0"/>
                  </a:lnTo>
                  <a:lnTo>
                    <a:pt x="0" y="62826"/>
                  </a:lnTo>
                  <a:lnTo>
                    <a:pt x="2931845" y="62826"/>
                  </a:lnTo>
                  <a:lnTo>
                    <a:pt x="2931845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7936626" y="8701305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3" name="object 253"/>
          <p:cNvSpPr/>
          <p:nvPr/>
        </p:nvSpPr>
        <p:spPr>
          <a:xfrm>
            <a:off x="8617538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036374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617538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036374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617538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036374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617538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036374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617538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036374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617538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9036374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455209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617538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036374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455209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617538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036374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455209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617538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036374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455209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617538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036374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455209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455209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455209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455209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455209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455209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874044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0292880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874044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292880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9874044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0292880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874044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0292880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9874044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0292880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874044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0292880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0711715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874044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0292880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0711715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874044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0292880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0711715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874044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0292880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0711715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874044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0292880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0711715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711715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0711715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0711715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711715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0711715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1130550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1130550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1130550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130550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130550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1130550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1130550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1130550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1130550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1130550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297">
            <a:extLst>
              <a:ext uri="{FF2B5EF4-FFF2-40B4-BE49-F238E27FC236}">
                <a16:creationId xmlns:a16="http://schemas.microsoft.com/office/drawing/2014/main" id="{2D597F14-1DDD-2D46-F6AB-DECAA0DD2DB7}"/>
              </a:ext>
            </a:extLst>
          </p:cNvPr>
          <p:cNvSpPr/>
          <p:nvPr/>
        </p:nvSpPr>
        <p:spPr>
          <a:xfrm>
            <a:off x="3696222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298">
            <a:extLst>
              <a:ext uri="{FF2B5EF4-FFF2-40B4-BE49-F238E27FC236}">
                <a16:creationId xmlns:a16="http://schemas.microsoft.com/office/drawing/2014/main" id="{30431895-0046-295D-F269-7392EBDD7D70}"/>
              </a:ext>
            </a:extLst>
          </p:cNvPr>
          <p:cNvSpPr/>
          <p:nvPr/>
        </p:nvSpPr>
        <p:spPr>
          <a:xfrm>
            <a:off x="4115058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299">
            <a:extLst>
              <a:ext uri="{FF2B5EF4-FFF2-40B4-BE49-F238E27FC236}">
                <a16:creationId xmlns:a16="http://schemas.microsoft.com/office/drawing/2014/main" id="{631D7072-D826-52FB-947C-2986E7BB8476}"/>
              </a:ext>
            </a:extLst>
          </p:cNvPr>
          <p:cNvSpPr/>
          <p:nvPr/>
        </p:nvSpPr>
        <p:spPr>
          <a:xfrm>
            <a:off x="3696222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00">
            <a:extLst>
              <a:ext uri="{FF2B5EF4-FFF2-40B4-BE49-F238E27FC236}">
                <a16:creationId xmlns:a16="http://schemas.microsoft.com/office/drawing/2014/main" id="{EF1E2E6A-4AE8-4E7F-11CF-DC96C635D49F}"/>
              </a:ext>
            </a:extLst>
          </p:cNvPr>
          <p:cNvSpPr/>
          <p:nvPr/>
        </p:nvSpPr>
        <p:spPr>
          <a:xfrm>
            <a:off x="4115058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01">
            <a:extLst>
              <a:ext uri="{FF2B5EF4-FFF2-40B4-BE49-F238E27FC236}">
                <a16:creationId xmlns:a16="http://schemas.microsoft.com/office/drawing/2014/main" id="{B2A1A554-382D-850D-F87D-C6C7CF5F4A86}"/>
              </a:ext>
            </a:extLst>
          </p:cNvPr>
          <p:cNvSpPr/>
          <p:nvPr/>
        </p:nvSpPr>
        <p:spPr>
          <a:xfrm>
            <a:off x="3696222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02">
            <a:extLst>
              <a:ext uri="{FF2B5EF4-FFF2-40B4-BE49-F238E27FC236}">
                <a16:creationId xmlns:a16="http://schemas.microsoft.com/office/drawing/2014/main" id="{3D4A4832-5829-72CA-D728-EC719FEC1ED5}"/>
              </a:ext>
            </a:extLst>
          </p:cNvPr>
          <p:cNvSpPr/>
          <p:nvPr/>
        </p:nvSpPr>
        <p:spPr>
          <a:xfrm>
            <a:off x="4115058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03">
            <a:extLst>
              <a:ext uri="{FF2B5EF4-FFF2-40B4-BE49-F238E27FC236}">
                <a16:creationId xmlns:a16="http://schemas.microsoft.com/office/drawing/2014/main" id="{1CAFEC87-504C-87F9-1422-C1AB3C9C75C0}"/>
              </a:ext>
            </a:extLst>
          </p:cNvPr>
          <p:cNvSpPr/>
          <p:nvPr/>
        </p:nvSpPr>
        <p:spPr>
          <a:xfrm>
            <a:off x="3696222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04">
            <a:extLst>
              <a:ext uri="{FF2B5EF4-FFF2-40B4-BE49-F238E27FC236}">
                <a16:creationId xmlns:a16="http://schemas.microsoft.com/office/drawing/2014/main" id="{99C9E5AB-ECB5-A511-456F-478C8D6CD250}"/>
              </a:ext>
            </a:extLst>
          </p:cNvPr>
          <p:cNvSpPr/>
          <p:nvPr/>
        </p:nvSpPr>
        <p:spPr>
          <a:xfrm>
            <a:off x="4115058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05">
            <a:extLst>
              <a:ext uri="{FF2B5EF4-FFF2-40B4-BE49-F238E27FC236}">
                <a16:creationId xmlns:a16="http://schemas.microsoft.com/office/drawing/2014/main" id="{D9BC1621-73B5-A1EA-2F48-E42CC135F8DB}"/>
              </a:ext>
            </a:extLst>
          </p:cNvPr>
          <p:cNvSpPr/>
          <p:nvPr/>
        </p:nvSpPr>
        <p:spPr>
          <a:xfrm>
            <a:off x="3696222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06">
            <a:extLst>
              <a:ext uri="{FF2B5EF4-FFF2-40B4-BE49-F238E27FC236}">
                <a16:creationId xmlns:a16="http://schemas.microsoft.com/office/drawing/2014/main" id="{D3E93C20-5810-D6C0-6590-D1837FEE59C4}"/>
              </a:ext>
            </a:extLst>
          </p:cNvPr>
          <p:cNvSpPr/>
          <p:nvPr/>
        </p:nvSpPr>
        <p:spPr>
          <a:xfrm>
            <a:off x="4115058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07">
            <a:extLst>
              <a:ext uri="{FF2B5EF4-FFF2-40B4-BE49-F238E27FC236}">
                <a16:creationId xmlns:a16="http://schemas.microsoft.com/office/drawing/2014/main" id="{969BFC43-37E9-6D64-D51F-791A5336605D}"/>
              </a:ext>
            </a:extLst>
          </p:cNvPr>
          <p:cNvSpPr/>
          <p:nvPr/>
        </p:nvSpPr>
        <p:spPr>
          <a:xfrm>
            <a:off x="3696222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08">
            <a:extLst>
              <a:ext uri="{FF2B5EF4-FFF2-40B4-BE49-F238E27FC236}">
                <a16:creationId xmlns:a16="http://schemas.microsoft.com/office/drawing/2014/main" id="{4C2CFF91-859E-2120-9548-7CDFD5003008}"/>
              </a:ext>
            </a:extLst>
          </p:cNvPr>
          <p:cNvSpPr/>
          <p:nvPr/>
        </p:nvSpPr>
        <p:spPr>
          <a:xfrm>
            <a:off x="4115058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09">
            <a:extLst>
              <a:ext uri="{FF2B5EF4-FFF2-40B4-BE49-F238E27FC236}">
                <a16:creationId xmlns:a16="http://schemas.microsoft.com/office/drawing/2014/main" id="{786B0D28-C28F-A055-6C7D-341CDF929757}"/>
              </a:ext>
            </a:extLst>
          </p:cNvPr>
          <p:cNvSpPr/>
          <p:nvPr/>
        </p:nvSpPr>
        <p:spPr>
          <a:xfrm>
            <a:off x="4533893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10">
            <a:extLst>
              <a:ext uri="{FF2B5EF4-FFF2-40B4-BE49-F238E27FC236}">
                <a16:creationId xmlns:a16="http://schemas.microsoft.com/office/drawing/2014/main" id="{7303B7E8-B362-6E04-A14F-BA0BBA59684C}"/>
              </a:ext>
            </a:extLst>
          </p:cNvPr>
          <p:cNvSpPr/>
          <p:nvPr/>
        </p:nvSpPr>
        <p:spPr>
          <a:xfrm>
            <a:off x="3696222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11">
            <a:extLst>
              <a:ext uri="{FF2B5EF4-FFF2-40B4-BE49-F238E27FC236}">
                <a16:creationId xmlns:a16="http://schemas.microsoft.com/office/drawing/2014/main" id="{BB24EB91-B0A8-A916-9BF4-9E7541015927}"/>
              </a:ext>
            </a:extLst>
          </p:cNvPr>
          <p:cNvSpPr/>
          <p:nvPr/>
        </p:nvSpPr>
        <p:spPr>
          <a:xfrm>
            <a:off x="4115058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12">
            <a:extLst>
              <a:ext uri="{FF2B5EF4-FFF2-40B4-BE49-F238E27FC236}">
                <a16:creationId xmlns:a16="http://schemas.microsoft.com/office/drawing/2014/main" id="{4B58F8EA-3A47-DED5-6C43-6E55A3AD6F79}"/>
              </a:ext>
            </a:extLst>
          </p:cNvPr>
          <p:cNvSpPr/>
          <p:nvPr/>
        </p:nvSpPr>
        <p:spPr>
          <a:xfrm>
            <a:off x="4533893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13">
            <a:extLst>
              <a:ext uri="{FF2B5EF4-FFF2-40B4-BE49-F238E27FC236}">
                <a16:creationId xmlns:a16="http://schemas.microsoft.com/office/drawing/2014/main" id="{23B32849-CE47-AFD8-83C2-A568319681C6}"/>
              </a:ext>
            </a:extLst>
          </p:cNvPr>
          <p:cNvSpPr/>
          <p:nvPr/>
        </p:nvSpPr>
        <p:spPr>
          <a:xfrm>
            <a:off x="3696222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14">
            <a:extLst>
              <a:ext uri="{FF2B5EF4-FFF2-40B4-BE49-F238E27FC236}">
                <a16:creationId xmlns:a16="http://schemas.microsoft.com/office/drawing/2014/main" id="{B11AE0B6-D0FB-96FA-180C-5D8594E93C69}"/>
              </a:ext>
            </a:extLst>
          </p:cNvPr>
          <p:cNvSpPr/>
          <p:nvPr/>
        </p:nvSpPr>
        <p:spPr>
          <a:xfrm>
            <a:off x="4115058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15">
            <a:extLst>
              <a:ext uri="{FF2B5EF4-FFF2-40B4-BE49-F238E27FC236}">
                <a16:creationId xmlns:a16="http://schemas.microsoft.com/office/drawing/2014/main" id="{18960820-D015-4572-B977-9E88373BB0C7}"/>
              </a:ext>
            </a:extLst>
          </p:cNvPr>
          <p:cNvSpPr/>
          <p:nvPr/>
        </p:nvSpPr>
        <p:spPr>
          <a:xfrm>
            <a:off x="4533893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16">
            <a:extLst>
              <a:ext uri="{FF2B5EF4-FFF2-40B4-BE49-F238E27FC236}">
                <a16:creationId xmlns:a16="http://schemas.microsoft.com/office/drawing/2014/main" id="{7F2DFB39-8718-D6D7-DA38-ECCB8F034DA2}"/>
              </a:ext>
            </a:extLst>
          </p:cNvPr>
          <p:cNvSpPr/>
          <p:nvPr/>
        </p:nvSpPr>
        <p:spPr>
          <a:xfrm>
            <a:off x="3696222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17">
            <a:extLst>
              <a:ext uri="{FF2B5EF4-FFF2-40B4-BE49-F238E27FC236}">
                <a16:creationId xmlns:a16="http://schemas.microsoft.com/office/drawing/2014/main" id="{53065E25-F186-BEF1-995E-084BB2070A5E}"/>
              </a:ext>
            </a:extLst>
          </p:cNvPr>
          <p:cNvSpPr/>
          <p:nvPr/>
        </p:nvSpPr>
        <p:spPr>
          <a:xfrm>
            <a:off x="4115058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18">
            <a:extLst>
              <a:ext uri="{FF2B5EF4-FFF2-40B4-BE49-F238E27FC236}">
                <a16:creationId xmlns:a16="http://schemas.microsoft.com/office/drawing/2014/main" id="{E67C5E93-1CC6-C38D-C05D-7D7528911AE0}"/>
              </a:ext>
            </a:extLst>
          </p:cNvPr>
          <p:cNvSpPr/>
          <p:nvPr/>
        </p:nvSpPr>
        <p:spPr>
          <a:xfrm>
            <a:off x="4533893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19">
            <a:extLst>
              <a:ext uri="{FF2B5EF4-FFF2-40B4-BE49-F238E27FC236}">
                <a16:creationId xmlns:a16="http://schemas.microsoft.com/office/drawing/2014/main" id="{CA463F48-E5DE-3CDA-C1D0-8A642C734FE4}"/>
              </a:ext>
            </a:extLst>
          </p:cNvPr>
          <p:cNvSpPr/>
          <p:nvPr/>
        </p:nvSpPr>
        <p:spPr>
          <a:xfrm>
            <a:off x="3696222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20">
            <a:extLst>
              <a:ext uri="{FF2B5EF4-FFF2-40B4-BE49-F238E27FC236}">
                <a16:creationId xmlns:a16="http://schemas.microsoft.com/office/drawing/2014/main" id="{46C42BAC-7688-0276-8B09-487DD10D38F2}"/>
              </a:ext>
            </a:extLst>
          </p:cNvPr>
          <p:cNvSpPr/>
          <p:nvPr/>
        </p:nvSpPr>
        <p:spPr>
          <a:xfrm>
            <a:off x="4115058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21">
            <a:extLst>
              <a:ext uri="{FF2B5EF4-FFF2-40B4-BE49-F238E27FC236}">
                <a16:creationId xmlns:a16="http://schemas.microsoft.com/office/drawing/2014/main" id="{5BDCFD32-1765-AEB4-D335-DC372BFF5387}"/>
              </a:ext>
            </a:extLst>
          </p:cNvPr>
          <p:cNvSpPr/>
          <p:nvPr/>
        </p:nvSpPr>
        <p:spPr>
          <a:xfrm>
            <a:off x="4533893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5227" y="438740"/>
            <a:ext cx="4749165" cy="10439400"/>
          </a:xfrm>
          <a:custGeom>
            <a:avLst/>
            <a:gdLst/>
            <a:ahLst/>
            <a:cxnLst/>
            <a:rect l="l" t="t" r="r" b="b"/>
            <a:pathLst>
              <a:path w="4749165" h="10439400">
                <a:moveTo>
                  <a:pt x="4748860" y="4243400"/>
                </a:moveTo>
                <a:lnTo>
                  <a:pt x="4703203" y="4244505"/>
                </a:lnTo>
                <a:lnTo>
                  <a:pt x="4654931" y="4248035"/>
                </a:lnTo>
                <a:lnTo>
                  <a:pt x="4607318" y="4253865"/>
                </a:lnTo>
                <a:lnTo>
                  <a:pt x="4560443" y="4261917"/>
                </a:lnTo>
                <a:lnTo>
                  <a:pt x="4514367" y="4272140"/>
                </a:lnTo>
                <a:lnTo>
                  <a:pt x="4469130" y="4284484"/>
                </a:lnTo>
                <a:lnTo>
                  <a:pt x="4424781" y="4298899"/>
                </a:lnTo>
                <a:lnTo>
                  <a:pt x="4381411" y="4315307"/>
                </a:lnTo>
                <a:lnTo>
                  <a:pt x="4339031" y="4333684"/>
                </a:lnTo>
                <a:lnTo>
                  <a:pt x="4297743" y="4353953"/>
                </a:lnTo>
                <a:lnTo>
                  <a:pt x="4257560" y="4376064"/>
                </a:lnTo>
                <a:lnTo>
                  <a:pt x="4218571" y="4399966"/>
                </a:lnTo>
                <a:lnTo>
                  <a:pt x="4180827" y="4425581"/>
                </a:lnTo>
                <a:lnTo>
                  <a:pt x="4144365" y="4452886"/>
                </a:lnTo>
                <a:lnTo>
                  <a:pt x="4109250" y="4481804"/>
                </a:lnTo>
                <a:lnTo>
                  <a:pt x="4075557" y="4512284"/>
                </a:lnTo>
                <a:lnTo>
                  <a:pt x="4043311" y="4544276"/>
                </a:lnTo>
                <a:lnTo>
                  <a:pt x="4012590" y="4577715"/>
                </a:lnTo>
                <a:lnTo>
                  <a:pt x="3983444" y="4612551"/>
                </a:lnTo>
                <a:lnTo>
                  <a:pt x="3955935" y="4648720"/>
                </a:lnTo>
                <a:lnTo>
                  <a:pt x="3930104" y="4686173"/>
                </a:lnTo>
                <a:lnTo>
                  <a:pt x="3906024" y="4724870"/>
                </a:lnTo>
                <a:lnTo>
                  <a:pt x="3883736" y="4764722"/>
                </a:lnTo>
                <a:lnTo>
                  <a:pt x="3863314" y="4805705"/>
                </a:lnTo>
                <a:lnTo>
                  <a:pt x="3844798" y="4847742"/>
                </a:lnTo>
                <a:lnTo>
                  <a:pt x="3828250" y="4890782"/>
                </a:lnTo>
                <a:lnTo>
                  <a:pt x="3813721" y="4934775"/>
                </a:lnTo>
                <a:lnTo>
                  <a:pt x="3801275" y="4979657"/>
                </a:lnTo>
                <a:lnTo>
                  <a:pt x="3790975" y="5025377"/>
                </a:lnTo>
                <a:lnTo>
                  <a:pt x="3782860" y="5071884"/>
                </a:lnTo>
                <a:lnTo>
                  <a:pt x="3776992" y="5119128"/>
                </a:lnTo>
                <a:lnTo>
                  <a:pt x="3773436" y="5167033"/>
                </a:lnTo>
                <a:lnTo>
                  <a:pt x="3772230" y="5215547"/>
                </a:lnTo>
                <a:lnTo>
                  <a:pt x="3773436" y="5264074"/>
                </a:lnTo>
                <a:lnTo>
                  <a:pt x="3776992" y="5311978"/>
                </a:lnTo>
                <a:lnTo>
                  <a:pt x="3782860" y="5359209"/>
                </a:lnTo>
                <a:lnTo>
                  <a:pt x="3790975" y="5405717"/>
                </a:lnTo>
                <a:lnTo>
                  <a:pt x="3801275" y="5451437"/>
                </a:lnTo>
                <a:lnTo>
                  <a:pt x="3813721" y="5496318"/>
                </a:lnTo>
                <a:lnTo>
                  <a:pt x="3828250" y="5540311"/>
                </a:lnTo>
                <a:lnTo>
                  <a:pt x="3844798" y="5583352"/>
                </a:lnTo>
                <a:lnTo>
                  <a:pt x="3863314" y="5625389"/>
                </a:lnTo>
                <a:lnTo>
                  <a:pt x="3883736" y="5666371"/>
                </a:lnTo>
                <a:lnTo>
                  <a:pt x="3906024" y="5706224"/>
                </a:lnTo>
                <a:lnTo>
                  <a:pt x="3930104" y="5744908"/>
                </a:lnTo>
                <a:lnTo>
                  <a:pt x="3955935" y="5782373"/>
                </a:lnTo>
                <a:lnTo>
                  <a:pt x="3983444" y="5818543"/>
                </a:lnTo>
                <a:lnTo>
                  <a:pt x="4012590" y="5853379"/>
                </a:lnTo>
                <a:lnTo>
                  <a:pt x="4043311" y="5886818"/>
                </a:lnTo>
                <a:lnTo>
                  <a:pt x="4075557" y="5918809"/>
                </a:lnTo>
                <a:lnTo>
                  <a:pt x="4109250" y="5949289"/>
                </a:lnTo>
                <a:lnTo>
                  <a:pt x="4144365" y="5978207"/>
                </a:lnTo>
                <a:lnTo>
                  <a:pt x="4180827" y="6005500"/>
                </a:lnTo>
                <a:lnTo>
                  <a:pt x="4218571" y="6031128"/>
                </a:lnTo>
                <a:lnTo>
                  <a:pt x="4257560" y="6055017"/>
                </a:lnTo>
                <a:lnTo>
                  <a:pt x="4297743" y="6077128"/>
                </a:lnTo>
                <a:lnTo>
                  <a:pt x="4339031" y="6097397"/>
                </a:lnTo>
                <a:lnTo>
                  <a:pt x="4381411" y="6115774"/>
                </a:lnTo>
                <a:lnTo>
                  <a:pt x="4424781" y="6132195"/>
                </a:lnTo>
                <a:lnTo>
                  <a:pt x="4469130" y="6146609"/>
                </a:lnTo>
                <a:lnTo>
                  <a:pt x="4514367" y="6158954"/>
                </a:lnTo>
                <a:lnTo>
                  <a:pt x="4560443" y="6169177"/>
                </a:lnTo>
                <a:lnTo>
                  <a:pt x="4607318" y="6177229"/>
                </a:lnTo>
                <a:lnTo>
                  <a:pt x="4654931" y="6183046"/>
                </a:lnTo>
                <a:lnTo>
                  <a:pt x="4703203" y="6186576"/>
                </a:lnTo>
                <a:lnTo>
                  <a:pt x="4748860" y="6187694"/>
                </a:lnTo>
                <a:lnTo>
                  <a:pt x="4748860" y="5607139"/>
                </a:lnTo>
                <a:lnTo>
                  <a:pt x="4702327" y="5604307"/>
                </a:lnTo>
                <a:lnTo>
                  <a:pt x="4654448" y="5595455"/>
                </a:lnTo>
                <a:lnTo>
                  <a:pt x="4608855" y="5581129"/>
                </a:lnTo>
                <a:lnTo>
                  <a:pt x="4565904" y="5561685"/>
                </a:lnTo>
                <a:lnTo>
                  <a:pt x="4525937" y="5537492"/>
                </a:lnTo>
                <a:lnTo>
                  <a:pt x="4489335" y="5508904"/>
                </a:lnTo>
                <a:lnTo>
                  <a:pt x="4456442" y="5476265"/>
                </a:lnTo>
                <a:lnTo>
                  <a:pt x="4427626" y="5439943"/>
                </a:lnTo>
                <a:lnTo>
                  <a:pt x="4403242" y="5400294"/>
                </a:lnTo>
                <a:lnTo>
                  <a:pt x="4383646" y="5357673"/>
                </a:lnTo>
                <a:lnTo>
                  <a:pt x="4369206" y="5312435"/>
                </a:lnTo>
                <a:lnTo>
                  <a:pt x="4360291" y="5264950"/>
                </a:lnTo>
                <a:lnTo>
                  <a:pt x="4357230" y="5215547"/>
                </a:lnTo>
                <a:lnTo>
                  <a:pt x="4360291" y="5166144"/>
                </a:lnTo>
                <a:lnTo>
                  <a:pt x="4369206" y="5118659"/>
                </a:lnTo>
                <a:lnTo>
                  <a:pt x="4383646" y="5073421"/>
                </a:lnTo>
                <a:lnTo>
                  <a:pt x="4403242" y="5030800"/>
                </a:lnTo>
                <a:lnTo>
                  <a:pt x="4427626" y="4991151"/>
                </a:lnTo>
                <a:lnTo>
                  <a:pt x="4456442" y="4954829"/>
                </a:lnTo>
                <a:lnTo>
                  <a:pt x="4489335" y="4922190"/>
                </a:lnTo>
                <a:lnTo>
                  <a:pt x="4525937" y="4893602"/>
                </a:lnTo>
                <a:lnTo>
                  <a:pt x="4565904" y="4869408"/>
                </a:lnTo>
                <a:lnTo>
                  <a:pt x="4608855" y="4849965"/>
                </a:lnTo>
                <a:lnTo>
                  <a:pt x="4654448" y="4835639"/>
                </a:lnTo>
                <a:lnTo>
                  <a:pt x="4702327" y="4826787"/>
                </a:lnTo>
                <a:lnTo>
                  <a:pt x="4748860" y="4823942"/>
                </a:lnTo>
                <a:lnTo>
                  <a:pt x="4748860" y="4243400"/>
                </a:lnTo>
                <a:close/>
              </a:path>
              <a:path w="4749165" h="10439400">
                <a:moveTo>
                  <a:pt x="4748873" y="0"/>
                </a:moveTo>
                <a:lnTo>
                  <a:pt x="4630217" y="0"/>
                </a:lnTo>
                <a:lnTo>
                  <a:pt x="4589958" y="12700"/>
                </a:lnTo>
                <a:lnTo>
                  <a:pt x="4549889" y="12700"/>
                </a:lnTo>
                <a:lnTo>
                  <a:pt x="4510024" y="25400"/>
                </a:lnTo>
                <a:lnTo>
                  <a:pt x="4470349" y="25400"/>
                </a:lnTo>
                <a:lnTo>
                  <a:pt x="4160621" y="127000"/>
                </a:lnTo>
                <a:lnTo>
                  <a:pt x="4122915" y="152400"/>
                </a:lnTo>
                <a:lnTo>
                  <a:pt x="4085450" y="165100"/>
                </a:lnTo>
                <a:lnTo>
                  <a:pt x="4048226" y="190500"/>
                </a:lnTo>
                <a:lnTo>
                  <a:pt x="4011244" y="203200"/>
                </a:lnTo>
                <a:lnTo>
                  <a:pt x="3865867" y="304800"/>
                </a:lnTo>
                <a:lnTo>
                  <a:pt x="3759606" y="381000"/>
                </a:lnTo>
                <a:lnTo>
                  <a:pt x="3724732" y="419100"/>
                </a:lnTo>
                <a:lnTo>
                  <a:pt x="3690137" y="444500"/>
                </a:lnTo>
                <a:lnTo>
                  <a:pt x="3655822" y="482600"/>
                </a:lnTo>
                <a:lnTo>
                  <a:pt x="3621798" y="508000"/>
                </a:lnTo>
                <a:lnTo>
                  <a:pt x="3588067" y="546100"/>
                </a:lnTo>
                <a:lnTo>
                  <a:pt x="3554641" y="571500"/>
                </a:lnTo>
                <a:lnTo>
                  <a:pt x="3521506" y="609600"/>
                </a:lnTo>
                <a:lnTo>
                  <a:pt x="3488664" y="647700"/>
                </a:lnTo>
                <a:lnTo>
                  <a:pt x="3456140" y="685800"/>
                </a:lnTo>
                <a:lnTo>
                  <a:pt x="3423932" y="723900"/>
                </a:lnTo>
                <a:lnTo>
                  <a:pt x="3392030" y="762000"/>
                </a:lnTo>
                <a:lnTo>
                  <a:pt x="3360458" y="800100"/>
                </a:lnTo>
                <a:lnTo>
                  <a:pt x="3329190" y="838200"/>
                </a:lnTo>
                <a:lnTo>
                  <a:pt x="3298266" y="889000"/>
                </a:lnTo>
                <a:lnTo>
                  <a:pt x="3267672" y="927100"/>
                </a:lnTo>
                <a:lnTo>
                  <a:pt x="3237395" y="965200"/>
                </a:lnTo>
                <a:lnTo>
                  <a:pt x="3207474" y="1016000"/>
                </a:lnTo>
                <a:lnTo>
                  <a:pt x="3177883" y="1054100"/>
                </a:lnTo>
                <a:lnTo>
                  <a:pt x="3148647" y="1104900"/>
                </a:lnTo>
                <a:lnTo>
                  <a:pt x="3119755" y="1155700"/>
                </a:lnTo>
                <a:lnTo>
                  <a:pt x="3091218" y="1193800"/>
                </a:lnTo>
                <a:lnTo>
                  <a:pt x="3063036" y="1244600"/>
                </a:lnTo>
                <a:lnTo>
                  <a:pt x="3035211" y="1295400"/>
                </a:lnTo>
                <a:lnTo>
                  <a:pt x="3007753" y="1346200"/>
                </a:lnTo>
                <a:lnTo>
                  <a:pt x="2980677" y="1397000"/>
                </a:lnTo>
                <a:lnTo>
                  <a:pt x="2953956" y="1447800"/>
                </a:lnTo>
                <a:lnTo>
                  <a:pt x="2927616" y="1498600"/>
                </a:lnTo>
                <a:lnTo>
                  <a:pt x="2901670" y="1549400"/>
                </a:lnTo>
                <a:lnTo>
                  <a:pt x="2876092" y="1600200"/>
                </a:lnTo>
                <a:lnTo>
                  <a:pt x="2850908" y="1663700"/>
                </a:lnTo>
                <a:lnTo>
                  <a:pt x="2826118" y="1714500"/>
                </a:lnTo>
                <a:lnTo>
                  <a:pt x="2801721" y="1765300"/>
                </a:lnTo>
                <a:lnTo>
                  <a:pt x="2777718" y="1828800"/>
                </a:lnTo>
                <a:lnTo>
                  <a:pt x="2724670" y="1816100"/>
                </a:lnTo>
                <a:lnTo>
                  <a:pt x="2672067" y="1816100"/>
                </a:lnTo>
                <a:lnTo>
                  <a:pt x="2619908" y="1803400"/>
                </a:lnTo>
                <a:lnTo>
                  <a:pt x="2587599" y="1803400"/>
                </a:lnTo>
                <a:lnTo>
                  <a:pt x="2587599" y="2387600"/>
                </a:lnTo>
                <a:lnTo>
                  <a:pt x="2587599" y="8051800"/>
                </a:lnTo>
                <a:lnTo>
                  <a:pt x="2534983" y="8051800"/>
                </a:lnTo>
                <a:lnTo>
                  <a:pt x="2482532" y="8064500"/>
                </a:lnTo>
                <a:lnTo>
                  <a:pt x="2378875" y="8064500"/>
                </a:lnTo>
                <a:lnTo>
                  <a:pt x="2328011" y="8077200"/>
                </a:lnTo>
                <a:lnTo>
                  <a:pt x="1841690" y="8077200"/>
                </a:lnTo>
                <a:lnTo>
                  <a:pt x="1782457" y="8064500"/>
                </a:lnTo>
                <a:lnTo>
                  <a:pt x="1724418" y="8064500"/>
                </a:lnTo>
                <a:lnTo>
                  <a:pt x="1667624" y="8051800"/>
                </a:lnTo>
                <a:lnTo>
                  <a:pt x="1612061" y="8051800"/>
                </a:lnTo>
                <a:lnTo>
                  <a:pt x="1453045" y="8013700"/>
                </a:lnTo>
                <a:lnTo>
                  <a:pt x="1353604" y="7988300"/>
                </a:lnTo>
                <a:lnTo>
                  <a:pt x="1259598" y="7962900"/>
                </a:lnTo>
                <a:lnTo>
                  <a:pt x="1214666" y="7937500"/>
                </a:lnTo>
                <a:lnTo>
                  <a:pt x="1129093" y="7912100"/>
                </a:lnTo>
                <a:lnTo>
                  <a:pt x="1088466" y="7886700"/>
                </a:lnTo>
                <a:lnTo>
                  <a:pt x="1049312" y="7861300"/>
                </a:lnTo>
                <a:lnTo>
                  <a:pt x="1011643" y="7848600"/>
                </a:lnTo>
                <a:lnTo>
                  <a:pt x="975487" y="7823200"/>
                </a:lnTo>
                <a:lnTo>
                  <a:pt x="940854" y="7797800"/>
                </a:lnTo>
                <a:lnTo>
                  <a:pt x="907770" y="7772400"/>
                </a:lnTo>
                <a:lnTo>
                  <a:pt x="876249" y="7747000"/>
                </a:lnTo>
                <a:lnTo>
                  <a:pt x="846315" y="7721600"/>
                </a:lnTo>
                <a:lnTo>
                  <a:pt x="791260" y="7670800"/>
                </a:lnTo>
                <a:lnTo>
                  <a:pt x="766178" y="7632700"/>
                </a:lnTo>
                <a:lnTo>
                  <a:pt x="742759" y="7607300"/>
                </a:lnTo>
                <a:lnTo>
                  <a:pt x="721017" y="7581900"/>
                </a:lnTo>
                <a:lnTo>
                  <a:pt x="700963" y="7543800"/>
                </a:lnTo>
                <a:lnTo>
                  <a:pt x="683920" y="7518400"/>
                </a:lnTo>
                <a:lnTo>
                  <a:pt x="668324" y="7480300"/>
                </a:lnTo>
                <a:lnTo>
                  <a:pt x="654164" y="7454900"/>
                </a:lnTo>
                <a:lnTo>
                  <a:pt x="641451" y="7416800"/>
                </a:lnTo>
                <a:lnTo>
                  <a:pt x="630148" y="7378700"/>
                </a:lnTo>
                <a:lnTo>
                  <a:pt x="620293" y="7353300"/>
                </a:lnTo>
                <a:lnTo>
                  <a:pt x="611860" y="7315200"/>
                </a:lnTo>
                <a:lnTo>
                  <a:pt x="604850" y="7277100"/>
                </a:lnTo>
                <a:lnTo>
                  <a:pt x="599274" y="7239000"/>
                </a:lnTo>
                <a:lnTo>
                  <a:pt x="595109" y="7200900"/>
                </a:lnTo>
                <a:lnTo>
                  <a:pt x="592366" y="7162800"/>
                </a:lnTo>
                <a:lnTo>
                  <a:pt x="591045" y="7124700"/>
                </a:lnTo>
                <a:lnTo>
                  <a:pt x="591134" y="7073900"/>
                </a:lnTo>
                <a:lnTo>
                  <a:pt x="592632" y="7035800"/>
                </a:lnTo>
                <a:lnTo>
                  <a:pt x="595541" y="6997700"/>
                </a:lnTo>
                <a:lnTo>
                  <a:pt x="599859" y="6959600"/>
                </a:lnTo>
                <a:lnTo>
                  <a:pt x="605586" y="6908800"/>
                </a:lnTo>
                <a:lnTo>
                  <a:pt x="612711" y="6870700"/>
                </a:lnTo>
                <a:lnTo>
                  <a:pt x="621233" y="6819900"/>
                </a:lnTo>
                <a:lnTo>
                  <a:pt x="631151" y="6781800"/>
                </a:lnTo>
                <a:lnTo>
                  <a:pt x="642467" y="6731000"/>
                </a:lnTo>
                <a:lnTo>
                  <a:pt x="655180" y="6692900"/>
                </a:lnTo>
                <a:lnTo>
                  <a:pt x="669277" y="6642100"/>
                </a:lnTo>
                <a:lnTo>
                  <a:pt x="684771" y="6591300"/>
                </a:lnTo>
                <a:lnTo>
                  <a:pt x="701636" y="6540500"/>
                </a:lnTo>
                <a:lnTo>
                  <a:pt x="719899" y="6502400"/>
                </a:lnTo>
                <a:lnTo>
                  <a:pt x="739533" y="6451600"/>
                </a:lnTo>
                <a:lnTo>
                  <a:pt x="760552" y="6400800"/>
                </a:lnTo>
                <a:lnTo>
                  <a:pt x="782942" y="6350000"/>
                </a:lnTo>
                <a:lnTo>
                  <a:pt x="806716" y="6299200"/>
                </a:lnTo>
                <a:lnTo>
                  <a:pt x="831850" y="6248400"/>
                </a:lnTo>
                <a:lnTo>
                  <a:pt x="858354" y="6197600"/>
                </a:lnTo>
                <a:lnTo>
                  <a:pt x="886231" y="6146800"/>
                </a:lnTo>
                <a:lnTo>
                  <a:pt x="915466" y="6096000"/>
                </a:lnTo>
                <a:lnTo>
                  <a:pt x="946073" y="6045200"/>
                </a:lnTo>
                <a:lnTo>
                  <a:pt x="978027" y="5994400"/>
                </a:lnTo>
                <a:lnTo>
                  <a:pt x="1011351" y="5943600"/>
                </a:lnTo>
                <a:lnTo>
                  <a:pt x="1046022" y="5880100"/>
                </a:lnTo>
                <a:lnTo>
                  <a:pt x="1082052" y="5829300"/>
                </a:lnTo>
                <a:lnTo>
                  <a:pt x="1119428" y="5778500"/>
                </a:lnTo>
                <a:lnTo>
                  <a:pt x="1158151" y="5727700"/>
                </a:lnTo>
                <a:lnTo>
                  <a:pt x="1198219" y="5676900"/>
                </a:lnTo>
                <a:lnTo>
                  <a:pt x="1230198" y="5702300"/>
                </a:lnTo>
                <a:lnTo>
                  <a:pt x="1262583" y="5740400"/>
                </a:lnTo>
                <a:lnTo>
                  <a:pt x="1295387" y="5778500"/>
                </a:lnTo>
                <a:lnTo>
                  <a:pt x="1328597" y="5803900"/>
                </a:lnTo>
                <a:lnTo>
                  <a:pt x="1362214" y="5842000"/>
                </a:lnTo>
                <a:lnTo>
                  <a:pt x="1396225" y="5880100"/>
                </a:lnTo>
                <a:lnTo>
                  <a:pt x="1430642" y="5905500"/>
                </a:lnTo>
                <a:lnTo>
                  <a:pt x="1465440" y="5943600"/>
                </a:lnTo>
                <a:lnTo>
                  <a:pt x="1500632" y="5981700"/>
                </a:lnTo>
                <a:lnTo>
                  <a:pt x="1536204" y="6007100"/>
                </a:lnTo>
                <a:lnTo>
                  <a:pt x="1572158" y="6045200"/>
                </a:lnTo>
                <a:lnTo>
                  <a:pt x="1608493" y="6083300"/>
                </a:lnTo>
                <a:lnTo>
                  <a:pt x="1645196" y="6108700"/>
                </a:lnTo>
                <a:lnTo>
                  <a:pt x="1682280" y="6146800"/>
                </a:lnTo>
                <a:lnTo>
                  <a:pt x="1719719" y="6184900"/>
                </a:lnTo>
                <a:lnTo>
                  <a:pt x="1757527" y="6210300"/>
                </a:lnTo>
                <a:lnTo>
                  <a:pt x="1795703" y="6248400"/>
                </a:lnTo>
                <a:lnTo>
                  <a:pt x="1834222" y="6273800"/>
                </a:lnTo>
                <a:lnTo>
                  <a:pt x="1912327" y="6350000"/>
                </a:lnTo>
                <a:lnTo>
                  <a:pt x="1951901" y="6375400"/>
                </a:lnTo>
                <a:lnTo>
                  <a:pt x="2032063" y="6451600"/>
                </a:lnTo>
                <a:lnTo>
                  <a:pt x="2072652" y="6477000"/>
                </a:lnTo>
                <a:lnTo>
                  <a:pt x="2113572" y="6515100"/>
                </a:lnTo>
                <a:lnTo>
                  <a:pt x="2154809" y="6540500"/>
                </a:lnTo>
                <a:lnTo>
                  <a:pt x="2238273" y="6616700"/>
                </a:lnTo>
                <a:lnTo>
                  <a:pt x="2280475" y="6642100"/>
                </a:lnTo>
                <a:lnTo>
                  <a:pt x="2288425" y="6692900"/>
                </a:lnTo>
                <a:lnTo>
                  <a:pt x="2296591" y="6756400"/>
                </a:lnTo>
                <a:lnTo>
                  <a:pt x="2304986" y="6807200"/>
                </a:lnTo>
                <a:lnTo>
                  <a:pt x="2313609" y="6858000"/>
                </a:lnTo>
                <a:lnTo>
                  <a:pt x="2322449" y="6908800"/>
                </a:lnTo>
                <a:lnTo>
                  <a:pt x="2331516" y="6972300"/>
                </a:lnTo>
                <a:lnTo>
                  <a:pt x="2340800" y="7023100"/>
                </a:lnTo>
                <a:lnTo>
                  <a:pt x="2350312" y="7073900"/>
                </a:lnTo>
                <a:lnTo>
                  <a:pt x="2360053" y="7124700"/>
                </a:lnTo>
                <a:lnTo>
                  <a:pt x="2370010" y="7175500"/>
                </a:lnTo>
                <a:lnTo>
                  <a:pt x="2380196" y="7226300"/>
                </a:lnTo>
                <a:lnTo>
                  <a:pt x="2390610" y="7277100"/>
                </a:lnTo>
                <a:lnTo>
                  <a:pt x="2401239" y="7327900"/>
                </a:lnTo>
                <a:lnTo>
                  <a:pt x="2412098" y="7378700"/>
                </a:lnTo>
                <a:lnTo>
                  <a:pt x="2423185" y="7429500"/>
                </a:lnTo>
                <a:lnTo>
                  <a:pt x="2434488" y="7480300"/>
                </a:lnTo>
                <a:lnTo>
                  <a:pt x="2446007" y="7531100"/>
                </a:lnTo>
                <a:lnTo>
                  <a:pt x="2457767" y="7581900"/>
                </a:lnTo>
                <a:lnTo>
                  <a:pt x="2469743" y="7632700"/>
                </a:lnTo>
                <a:lnTo>
                  <a:pt x="2481948" y="7683500"/>
                </a:lnTo>
                <a:lnTo>
                  <a:pt x="2494369" y="7721600"/>
                </a:lnTo>
                <a:lnTo>
                  <a:pt x="2507018" y="7772400"/>
                </a:lnTo>
                <a:lnTo>
                  <a:pt x="2519883" y="7823200"/>
                </a:lnTo>
                <a:lnTo>
                  <a:pt x="2532977" y="7874000"/>
                </a:lnTo>
                <a:lnTo>
                  <a:pt x="2546299" y="7912100"/>
                </a:lnTo>
                <a:lnTo>
                  <a:pt x="2559837" y="7962900"/>
                </a:lnTo>
                <a:lnTo>
                  <a:pt x="2573604" y="8001000"/>
                </a:lnTo>
                <a:lnTo>
                  <a:pt x="2587599" y="8051800"/>
                </a:lnTo>
                <a:lnTo>
                  <a:pt x="2587599" y="2387600"/>
                </a:lnTo>
                <a:lnTo>
                  <a:pt x="2573604" y="2438400"/>
                </a:lnTo>
                <a:lnTo>
                  <a:pt x="2559837" y="2489200"/>
                </a:lnTo>
                <a:lnTo>
                  <a:pt x="2546299" y="2527300"/>
                </a:lnTo>
                <a:lnTo>
                  <a:pt x="2532977" y="2578100"/>
                </a:lnTo>
                <a:lnTo>
                  <a:pt x="2519883" y="2628900"/>
                </a:lnTo>
                <a:lnTo>
                  <a:pt x="2507018" y="2679700"/>
                </a:lnTo>
                <a:lnTo>
                  <a:pt x="2494369" y="2730500"/>
                </a:lnTo>
                <a:lnTo>
                  <a:pt x="2481948" y="2768600"/>
                </a:lnTo>
                <a:lnTo>
                  <a:pt x="2469743" y="2819400"/>
                </a:lnTo>
                <a:lnTo>
                  <a:pt x="2457767" y="2870200"/>
                </a:lnTo>
                <a:lnTo>
                  <a:pt x="2446007" y="2921000"/>
                </a:lnTo>
                <a:lnTo>
                  <a:pt x="2434488" y="2971800"/>
                </a:lnTo>
                <a:lnTo>
                  <a:pt x="2423185" y="3022600"/>
                </a:lnTo>
                <a:lnTo>
                  <a:pt x="2412098" y="3073400"/>
                </a:lnTo>
                <a:lnTo>
                  <a:pt x="2401239" y="3124200"/>
                </a:lnTo>
                <a:lnTo>
                  <a:pt x="2390610" y="3175000"/>
                </a:lnTo>
                <a:lnTo>
                  <a:pt x="2380196" y="3225800"/>
                </a:lnTo>
                <a:lnTo>
                  <a:pt x="2370010" y="3276600"/>
                </a:lnTo>
                <a:lnTo>
                  <a:pt x="2360053" y="3327400"/>
                </a:lnTo>
                <a:lnTo>
                  <a:pt x="2350312" y="3378200"/>
                </a:lnTo>
                <a:lnTo>
                  <a:pt x="2340800" y="3429000"/>
                </a:lnTo>
                <a:lnTo>
                  <a:pt x="2331516" y="3479800"/>
                </a:lnTo>
                <a:lnTo>
                  <a:pt x="2322449" y="3530600"/>
                </a:lnTo>
                <a:lnTo>
                  <a:pt x="2313609" y="3581400"/>
                </a:lnTo>
                <a:lnTo>
                  <a:pt x="2304986" y="3632200"/>
                </a:lnTo>
                <a:lnTo>
                  <a:pt x="2296591" y="3695700"/>
                </a:lnTo>
                <a:lnTo>
                  <a:pt x="2288425" y="3746500"/>
                </a:lnTo>
                <a:lnTo>
                  <a:pt x="2280475" y="3797300"/>
                </a:lnTo>
                <a:lnTo>
                  <a:pt x="2238273" y="3835400"/>
                </a:lnTo>
                <a:lnTo>
                  <a:pt x="2196376" y="3860800"/>
                </a:lnTo>
                <a:lnTo>
                  <a:pt x="2192718" y="3864178"/>
                </a:lnTo>
                <a:lnTo>
                  <a:pt x="2192718" y="4610100"/>
                </a:lnTo>
                <a:lnTo>
                  <a:pt x="2189365" y="4660900"/>
                </a:lnTo>
                <a:lnTo>
                  <a:pt x="2186559" y="4711700"/>
                </a:lnTo>
                <a:lnTo>
                  <a:pt x="2184273" y="4762500"/>
                </a:lnTo>
                <a:lnTo>
                  <a:pt x="2182431" y="4813300"/>
                </a:lnTo>
                <a:lnTo>
                  <a:pt x="2181009" y="4864100"/>
                </a:lnTo>
                <a:lnTo>
                  <a:pt x="2179929" y="4914900"/>
                </a:lnTo>
                <a:lnTo>
                  <a:pt x="2179155" y="4965700"/>
                </a:lnTo>
                <a:lnTo>
                  <a:pt x="2178647" y="5016500"/>
                </a:lnTo>
                <a:lnTo>
                  <a:pt x="2178329" y="5067300"/>
                </a:lnTo>
                <a:lnTo>
                  <a:pt x="2178177" y="5232400"/>
                </a:lnTo>
                <a:lnTo>
                  <a:pt x="2178393" y="5270500"/>
                </a:lnTo>
                <a:lnTo>
                  <a:pt x="2179180" y="5321300"/>
                </a:lnTo>
                <a:lnTo>
                  <a:pt x="2180386" y="5372100"/>
                </a:lnTo>
                <a:lnTo>
                  <a:pt x="2181898" y="5422900"/>
                </a:lnTo>
                <a:lnTo>
                  <a:pt x="2183600" y="5473700"/>
                </a:lnTo>
                <a:lnTo>
                  <a:pt x="2187219" y="5575300"/>
                </a:lnTo>
                <a:lnTo>
                  <a:pt x="2188934" y="5626100"/>
                </a:lnTo>
                <a:lnTo>
                  <a:pt x="2190432" y="5676900"/>
                </a:lnTo>
                <a:lnTo>
                  <a:pt x="2191639" y="5727700"/>
                </a:lnTo>
                <a:lnTo>
                  <a:pt x="2192426" y="5778500"/>
                </a:lnTo>
                <a:lnTo>
                  <a:pt x="2192718" y="5829300"/>
                </a:lnTo>
                <a:lnTo>
                  <a:pt x="2151583" y="5791200"/>
                </a:lnTo>
                <a:lnTo>
                  <a:pt x="2110790" y="5765800"/>
                </a:lnTo>
                <a:lnTo>
                  <a:pt x="2030349" y="5689600"/>
                </a:lnTo>
                <a:lnTo>
                  <a:pt x="2017166" y="5676900"/>
                </a:lnTo>
                <a:lnTo>
                  <a:pt x="1990788" y="5651500"/>
                </a:lnTo>
                <a:lnTo>
                  <a:pt x="1951710" y="5613400"/>
                </a:lnTo>
                <a:lnTo>
                  <a:pt x="1913140" y="5575300"/>
                </a:lnTo>
                <a:lnTo>
                  <a:pt x="1875129" y="5549900"/>
                </a:lnTo>
                <a:lnTo>
                  <a:pt x="1837702" y="5511800"/>
                </a:lnTo>
                <a:lnTo>
                  <a:pt x="1800910" y="5473700"/>
                </a:lnTo>
                <a:lnTo>
                  <a:pt x="1764779" y="5435600"/>
                </a:lnTo>
                <a:lnTo>
                  <a:pt x="1729333" y="5397500"/>
                </a:lnTo>
                <a:lnTo>
                  <a:pt x="1694637" y="5359400"/>
                </a:lnTo>
                <a:lnTo>
                  <a:pt x="1660690" y="5334000"/>
                </a:lnTo>
                <a:lnTo>
                  <a:pt x="1627555" y="5295900"/>
                </a:lnTo>
                <a:lnTo>
                  <a:pt x="1595272" y="5257800"/>
                </a:lnTo>
                <a:lnTo>
                  <a:pt x="1563852" y="5219700"/>
                </a:lnTo>
                <a:lnTo>
                  <a:pt x="1597558" y="5181600"/>
                </a:lnTo>
                <a:lnTo>
                  <a:pt x="1631581" y="5156200"/>
                </a:lnTo>
                <a:lnTo>
                  <a:pt x="1665947" y="5118100"/>
                </a:lnTo>
                <a:lnTo>
                  <a:pt x="1700669" y="5080000"/>
                </a:lnTo>
                <a:lnTo>
                  <a:pt x="1735772" y="5041900"/>
                </a:lnTo>
                <a:lnTo>
                  <a:pt x="1771256" y="5003800"/>
                </a:lnTo>
                <a:lnTo>
                  <a:pt x="1807159" y="4965700"/>
                </a:lnTo>
                <a:lnTo>
                  <a:pt x="1843493" y="4940300"/>
                </a:lnTo>
                <a:lnTo>
                  <a:pt x="1880273" y="4902200"/>
                </a:lnTo>
                <a:lnTo>
                  <a:pt x="1917522" y="4864100"/>
                </a:lnTo>
                <a:lnTo>
                  <a:pt x="1955241" y="4826000"/>
                </a:lnTo>
                <a:lnTo>
                  <a:pt x="1993468" y="4787900"/>
                </a:lnTo>
                <a:lnTo>
                  <a:pt x="2006384" y="4775200"/>
                </a:lnTo>
                <a:lnTo>
                  <a:pt x="2032215" y="4749800"/>
                </a:lnTo>
                <a:lnTo>
                  <a:pt x="2071484" y="4724400"/>
                </a:lnTo>
                <a:lnTo>
                  <a:pt x="2111324" y="4686300"/>
                </a:lnTo>
                <a:lnTo>
                  <a:pt x="2151723" y="4648200"/>
                </a:lnTo>
                <a:lnTo>
                  <a:pt x="2192718" y="4610100"/>
                </a:lnTo>
                <a:lnTo>
                  <a:pt x="2192718" y="3864178"/>
                </a:lnTo>
                <a:lnTo>
                  <a:pt x="2113572" y="3937000"/>
                </a:lnTo>
                <a:lnTo>
                  <a:pt x="2072652" y="3962400"/>
                </a:lnTo>
                <a:lnTo>
                  <a:pt x="2032063" y="4000500"/>
                </a:lnTo>
                <a:lnTo>
                  <a:pt x="1991817" y="4025900"/>
                </a:lnTo>
                <a:lnTo>
                  <a:pt x="1912327" y="4102100"/>
                </a:lnTo>
                <a:lnTo>
                  <a:pt x="1873097" y="4127500"/>
                </a:lnTo>
                <a:lnTo>
                  <a:pt x="1834222" y="4165600"/>
                </a:lnTo>
                <a:lnTo>
                  <a:pt x="1795703" y="4191000"/>
                </a:lnTo>
                <a:lnTo>
                  <a:pt x="1719719" y="4267200"/>
                </a:lnTo>
                <a:lnTo>
                  <a:pt x="1682280" y="4292600"/>
                </a:lnTo>
                <a:lnTo>
                  <a:pt x="1645196" y="4330700"/>
                </a:lnTo>
                <a:lnTo>
                  <a:pt x="1608493" y="4368800"/>
                </a:lnTo>
                <a:lnTo>
                  <a:pt x="1572158" y="4394200"/>
                </a:lnTo>
                <a:lnTo>
                  <a:pt x="1536204" y="4432300"/>
                </a:lnTo>
                <a:lnTo>
                  <a:pt x="1500632" y="4470400"/>
                </a:lnTo>
                <a:lnTo>
                  <a:pt x="1465440" y="4495800"/>
                </a:lnTo>
                <a:lnTo>
                  <a:pt x="1430642" y="4533900"/>
                </a:lnTo>
                <a:lnTo>
                  <a:pt x="1396225" y="4572000"/>
                </a:lnTo>
                <a:lnTo>
                  <a:pt x="1362214" y="4597400"/>
                </a:lnTo>
                <a:lnTo>
                  <a:pt x="1328597" y="4635500"/>
                </a:lnTo>
                <a:lnTo>
                  <a:pt x="1295387" y="4673600"/>
                </a:lnTo>
                <a:lnTo>
                  <a:pt x="1262583" y="4699000"/>
                </a:lnTo>
                <a:lnTo>
                  <a:pt x="1230198" y="4737100"/>
                </a:lnTo>
                <a:lnTo>
                  <a:pt x="1198219" y="4775200"/>
                </a:lnTo>
                <a:lnTo>
                  <a:pt x="1158151" y="4724400"/>
                </a:lnTo>
                <a:lnTo>
                  <a:pt x="1119428" y="4660900"/>
                </a:lnTo>
                <a:lnTo>
                  <a:pt x="1082052" y="4610100"/>
                </a:lnTo>
                <a:lnTo>
                  <a:pt x="1046022" y="4559300"/>
                </a:lnTo>
                <a:lnTo>
                  <a:pt x="1011351" y="4508500"/>
                </a:lnTo>
                <a:lnTo>
                  <a:pt x="978027" y="4457700"/>
                </a:lnTo>
                <a:lnTo>
                  <a:pt x="946073" y="4406900"/>
                </a:lnTo>
                <a:lnTo>
                  <a:pt x="915466" y="4343400"/>
                </a:lnTo>
                <a:lnTo>
                  <a:pt x="886231" y="4292600"/>
                </a:lnTo>
                <a:lnTo>
                  <a:pt x="858354" y="4241800"/>
                </a:lnTo>
                <a:lnTo>
                  <a:pt x="831850" y="4191000"/>
                </a:lnTo>
                <a:lnTo>
                  <a:pt x="806716" y="4140200"/>
                </a:lnTo>
                <a:lnTo>
                  <a:pt x="782942" y="4089400"/>
                </a:lnTo>
                <a:lnTo>
                  <a:pt x="760552" y="4038600"/>
                </a:lnTo>
                <a:lnTo>
                  <a:pt x="739533" y="4000500"/>
                </a:lnTo>
                <a:lnTo>
                  <a:pt x="719899" y="3949700"/>
                </a:lnTo>
                <a:lnTo>
                  <a:pt x="701636" y="3898900"/>
                </a:lnTo>
                <a:lnTo>
                  <a:pt x="684771" y="3848100"/>
                </a:lnTo>
                <a:lnTo>
                  <a:pt x="669277" y="3810000"/>
                </a:lnTo>
                <a:lnTo>
                  <a:pt x="655180" y="3759200"/>
                </a:lnTo>
                <a:lnTo>
                  <a:pt x="642467" y="3708400"/>
                </a:lnTo>
                <a:lnTo>
                  <a:pt x="631151" y="3670300"/>
                </a:lnTo>
                <a:lnTo>
                  <a:pt x="621233" y="3619500"/>
                </a:lnTo>
                <a:lnTo>
                  <a:pt x="612711" y="3581400"/>
                </a:lnTo>
                <a:lnTo>
                  <a:pt x="605586" y="3530600"/>
                </a:lnTo>
                <a:lnTo>
                  <a:pt x="599859" y="3492500"/>
                </a:lnTo>
                <a:lnTo>
                  <a:pt x="595541" y="3441700"/>
                </a:lnTo>
                <a:lnTo>
                  <a:pt x="592632" y="3403600"/>
                </a:lnTo>
                <a:lnTo>
                  <a:pt x="591134" y="3365500"/>
                </a:lnTo>
                <a:lnTo>
                  <a:pt x="591045" y="3327400"/>
                </a:lnTo>
                <a:lnTo>
                  <a:pt x="592366" y="3289300"/>
                </a:lnTo>
                <a:lnTo>
                  <a:pt x="595109" y="3238500"/>
                </a:lnTo>
                <a:lnTo>
                  <a:pt x="599274" y="3200400"/>
                </a:lnTo>
                <a:lnTo>
                  <a:pt x="604850" y="3175000"/>
                </a:lnTo>
                <a:lnTo>
                  <a:pt x="611860" y="3136900"/>
                </a:lnTo>
                <a:lnTo>
                  <a:pt x="620293" y="3098800"/>
                </a:lnTo>
                <a:lnTo>
                  <a:pt x="630148" y="3060700"/>
                </a:lnTo>
                <a:lnTo>
                  <a:pt x="641451" y="3022600"/>
                </a:lnTo>
                <a:lnTo>
                  <a:pt x="654164" y="2997200"/>
                </a:lnTo>
                <a:lnTo>
                  <a:pt x="668324" y="2959100"/>
                </a:lnTo>
                <a:lnTo>
                  <a:pt x="683920" y="2933700"/>
                </a:lnTo>
                <a:lnTo>
                  <a:pt x="700963" y="2895600"/>
                </a:lnTo>
                <a:lnTo>
                  <a:pt x="720979" y="2870200"/>
                </a:lnTo>
                <a:lnTo>
                  <a:pt x="742594" y="2832100"/>
                </a:lnTo>
                <a:lnTo>
                  <a:pt x="765835" y="2806700"/>
                </a:lnTo>
                <a:lnTo>
                  <a:pt x="790663" y="2781300"/>
                </a:lnTo>
                <a:lnTo>
                  <a:pt x="817067" y="2743200"/>
                </a:lnTo>
                <a:lnTo>
                  <a:pt x="874610" y="2692400"/>
                </a:lnTo>
                <a:lnTo>
                  <a:pt x="905713" y="2667000"/>
                </a:lnTo>
                <a:lnTo>
                  <a:pt x="938364" y="2641600"/>
                </a:lnTo>
                <a:lnTo>
                  <a:pt x="972540" y="2616200"/>
                </a:lnTo>
                <a:lnTo>
                  <a:pt x="1008253" y="2603500"/>
                </a:lnTo>
                <a:lnTo>
                  <a:pt x="1045451" y="2578100"/>
                </a:lnTo>
                <a:lnTo>
                  <a:pt x="1084173" y="2552700"/>
                </a:lnTo>
                <a:lnTo>
                  <a:pt x="1124369" y="2540000"/>
                </a:lnTo>
                <a:lnTo>
                  <a:pt x="1166050" y="2514600"/>
                </a:lnTo>
                <a:lnTo>
                  <a:pt x="1253794" y="2489200"/>
                </a:lnTo>
                <a:lnTo>
                  <a:pt x="1299845" y="2463800"/>
                </a:lnTo>
                <a:lnTo>
                  <a:pt x="1396225" y="2438400"/>
                </a:lnTo>
                <a:lnTo>
                  <a:pt x="1498282" y="2413000"/>
                </a:lnTo>
                <a:lnTo>
                  <a:pt x="1551393" y="2413000"/>
                </a:lnTo>
                <a:lnTo>
                  <a:pt x="1661769" y="2387600"/>
                </a:lnTo>
                <a:lnTo>
                  <a:pt x="1718995" y="2387600"/>
                </a:lnTo>
                <a:lnTo>
                  <a:pt x="1777580" y="2374900"/>
                </a:lnTo>
                <a:lnTo>
                  <a:pt x="1837499" y="2374900"/>
                </a:lnTo>
                <a:lnTo>
                  <a:pt x="1898738" y="2362200"/>
                </a:lnTo>
                <a:lnTo>
                  <a:pt x="2235530" y="2362200"/>
                </a:lnTo>
                <a:lnTo>
                  <a:pt x="2284336" y="2374900"/>
                </a:lnTo>
                <a:lnTo>
                  <a:pt x="2433205" y="2374900"/>
                </a:lnTo>
                <a:lnTo>
                  <a:pt x="2483942" y="2387600"/>
                </a:lnTo>
                <a:lnTo>
                  <a:pt x="2587599" y="2387600"/>
                </a:lnTo>
                <a:lnTo>
                  <a:pt x="2587599" y="1803400"/>
                </a:lnTo>
                <a:lnTo>
                  <a:pt x="2466124" y="1803400"/>
                </a:lnTo>
                <a:lnTo>
                  <a:pt x="2415756" y="1790700"/>
                </a:lnTo>
                <a:lnTo>
                  <a:pt x="2218766" y="1790700"/>
                </a:lnTo>
                <a:lnTo>
                  <a:pt x="2170633" y="1778000"/>
                </a:lnTo>
                <a:lnTo>
                  <a:pt x="2013305" y="1778000"/>
                </a:lnTo>
                <a:lnTo>
                  <a:pt x="1951710" y="1790700"/>
                </a:lnTo>
                <a:lnTo>
                  <a:pt x="1771942" y="1790700"/>
                </a:lnTo>
                <a:lnTo>
                  <a:pt x="1713699" y="1803400"/>
                </a:lnTo>
                <a:lnTo>
                  <a:pt x="1656308" y="1803400"/>
                </a:lnTo>
                <a:lnTo>
                  <a:pt x="1599780" y="1816100"/>
                </a:lnTo>
                <a:lnTo>
                  <a:pt x="1544116" y="1816100"/>
                </a:lnTo>
                <a:lnTo>
                  <a:pt x="1435417" y="1841500"/>
                </a:lnTo>
                <a:lnTo>
                  <a:pt x="1382382" y="1841500"/>
                </a:lnTo>
                <a:lnTo>
                  <a:pt x="1330248" y="1854200"/>
                </a:lnTo>
                <a:lnTo>
                  <a:pt x="1130719" y="1905000"/>
                </a:lnTo>
                <a:lnTo>
                  <a:pt x="1083119" y="1930400"/>
                </a:lnTo>
                <a:lnTo>
                  <a:pt x="990714" y="1955800"/>
                </a:lnTo>
                <a:lnTo>
                  <a:pt x="945908" y="1981200"/>
                </a:lnTo>
                <a:lnTo>
                  <a:pt x="902055" y="1993900"/>
                </a:lnTo>
                <a:lnTo>
                  <a:pt x="859167" y="2019300"/>
                </a:lnTo>
                <a:lnTo>
                  <a:pt x="817219" y="2032000"/>
                </a:lnTo>
                <a:lnTo>
                  <a:pt x="776249" y="2057400"/>
                </a:lnTo>
                <a:lnTo>
                  <a:pt x="736231" y="2082800"/>
                </a:lnTo>
                <a:lnTo>
                  <a:pt x="697204" y="2095500"/>
                </a:lnTo>
                <a:lnTo>
                  <a:pt x="659155" y="2120900"/>
                </a:lnTo>
                <a:lnTo>
                  <a:pt x="622096" y="2146300"/>
                </a:lnTo>
                <a:lnTo>
                  <a:pt x="586041" y="2171700"/>
                </a:lnTo>
                <a:lnTo>
                  <a:pt x="550976" y="2197100"/>
                </a:lnTo>
                <a:lnTo>
                  <a:pt x="516915" y="2222500"/>
                </a:lnTo>
                <a:lnTo>
                  <a:pt x="483882" y="2247900"/>
                </a:lnTo>
                <a:lnTo>
                  <a:pt x="451853" y="2286000"/>
                </a:lnTo>
                <a:lnTo>
                  <a:pt x="420865" y="2311400"/>
                </a:lnTo>
                <a:lnTo>
                  <a:pt x="390893" y="2336800"/>
                </a:lnTo>
                <a:lnTo>
                  <a:pt x="361975" y="2374900"/>
                </a:lnTo>
                <a:lnTo>
                  <a:pt x="334098" y="2400300"/>
                </a:lnTo>
                <a:lnTo>
                  <a:pt x="307263" y="2438400"/>
                </a:lnTo>
                <a:lnTo>
                  <a:pt x="281495" y="2463800"/>
                </a:lnTo>
                <a:lnTo>
                  <a:pt x="256781" y="2501900"/>
                </a:lnTo>
                <a:lnTo>
                  <a:pt x="233146" y="2540000"/>
                </a:lnTo>
                <a:lnTo>
                  <a:pt x="210578" y="2578100"/>
                </a:lnTo>
                <a:lnTo>
                  <a:pt x="189090" y="2616200"/>
                </a:lnTo>
                <a:lnTo>
                  <a:pt x="169583" y="2641600"/>
                </a:lnTo>
                <a:lnTo>
                  <a:pt x="151206" y="2679700"/>
                </a:lnTo>
                <a:lnTo>
                  <a:pt x="133946" y="2717800"/>
                </a:lnTo>
                <a:lnTo>
                  <a:pt x="117805" y="2755900"/>
                </a:lnTo>
                <a:lnTo>
                  <a:pt x="102781" y="2794000"/>
                </a:lnTo>
                <a:lnTo>
                  <a:pt x="88861" y="2832100"/>
                </a:lnTo>
                <a:lnTo>
                  <a:pt x="76047" y="2870200"/>
                </a:lnTo>
                <a:lnTo>
                  <a:pt x="64325" y="2895600"/>
                </a:lnTo>
                <a:lnTo>
                  <a:pt x="53708" y="2946400"/>
                </a:lnTo>
                <a:lnTo>
                  <a:pt x="44170" y="2984500"/>
                </a:lnTo>
                <a:lnTo>
                  <a:pt x="35725" y="3022600"/>
                </a:lnTo>
                <a:lnTo>
                  <a:pt x="28346" y="3060700"/>
                </a:lnTo>
                <a:lnTo>
                  <a:pt x="22047" y="3098800"/>
                </a:lnTo>
                <a:lnTo>
                  <a:pt x="16814" y="3136900"/>
                </a:lnTo>
                <a:lnTo>
                  <a:pt x="12649" y="3175000"/>
                </a:lnTo>
                <a:lnTo>
                  <a:pt x="9537" y="3225800"/>
                </a:lnTo>
                <a:lnTo>
                  <a:pt x="7480" y="3263900"/>
                </a:lnTo>
                <a:lnTo>
                  <a:pt x="6464" y="3302000"/>
                </a:lnTo>
                <a:lnTo>
                  <a:pt x="6502" y="3340100"/>
                </a:lnTo>
                <a:lnTo>
                  <a:pt x="7569" y="3390900"/>
                </a:lnTo>
                <a:lnTo>
                  <a:pt x="9664" y="3429000"/>
                </a:lnTo>
                <a:lnTo>
                  <a:pt x="12788" y="3479800"/>
                </a:lnTo>
                <a:lnTo>
                  <a:pt x="16929" y="3517900"/>
                </a:lnTo>
                <a:lnTo>
                  <a:pt x="22098" y="3556000"/>
                </a:lnTo>
                <a:lnTo>
                  <a:pt x="28270" y="3606800"/>
                </a:lnTo>
                <a:lnTo>
                  <a:pt x="35458" y="3644900"/>
                </a:lnTo>
                <a:lnTo>
                  <a:pt x="43637" y="3695700"/>
                </a:lnTo>
                <a:lnTo>
                  <a:pt x="52819" y="3733800"/>
                </a:lnTo>
                <a:lnTo>
                  <a:pt x="62979" y="3784600"/>
                </a:lnTo>
                <a:lnTo>
                  <a:pt x="74142" y="3835400"/>
                </a:lnTo>
                <a:lnTo>
                  <a:pt x="86271" y="3873500"/>
                </a:lnTo>
                <a:lnTo>
                  <a:pt x="99377" y="3924300"/>
                </a:lnTo>
                <a:lnTo>
                  <a:pt x="113461" y="3962400"/>
                </a:lnTo>
                <a:lnTo>
                  <a:pt x="128511" y="4013200"/>
                </a:lnTo>
                <a:lnTo>
                  <a:pt x="144513" y="4064000"/>
                </a:lnTo>
                <a:lnTo>
                  <a:pt x="161480" y="4102100"/>
                </a:lnTo>
                <a:lnTo>
                  <a:pt x="179387" y="4152900"/>
                </a:lnTo>
                <a:lnTo>
                  <a:pt x="198247" y="4203700"/>
                </a:lnTo>
                <a:lnTo>
                  <a:pt x="218033" y="4254500"/>
                </a:lnTo>
                <a:lnTo>
                  <a:pt x="238772" y="4292600"/>
                </a:lnTo>
                <a:lnTo>
                  <a:pt x="260426" y="4343400"/>
                </a:lnTo>
                <a:lnTo>
                  <a:pt x="283006" y="4394200"/>
                </a:lnTo>
                <a:lnTo>
                  <a:pt x="306514" y="4445000"/>
                </a:lnTo>
                <a:lnTo>
                  <a:pt x="330923" y="4483100"/>
                </a:lnTo>
                <a:lnTo>
                  <a:pt x="356247" y="4533900"/>
                </a:lnTo>
                <a:lnTo>
                  <a:pt x="382473" y="4584700"/>
                </a:lnTo>
                <a:lnTo>
                  <a:pt x="409600" y="4635500"/>
                </a:lnTo>
                <a:lnTo>
                  <a:pt x="437629" y="4686300"/>
                </a:lnTo>
                <a:lnTo>
                  <a:pt x="466534" y="4724400"/>
                </a:lnTo>
                <a:lnTo>
                  <a:pt x="496328" y="4775200"/>
                </a:lnTo>
                <a:lnTo>
                  <a:pt x="526999" y="4826000"/>
                </a:lnTo>
                <a:lnTo>
                  <a:pt x="558533" y="4876800"/>
                </a:lnTo>
                <a:lnTo>
                  <a:pt x="590943" y="4927600"/>
                </a:lnTo>
                <a:lnTo>
                  <a:pt x="624217" y="4978400"/>
                </a:lnTo>
                <a:lnTo>
                  <a:pt x="658355" y="5029200"/>
                </a:lnTo>
                <a:lnTo>
                  <a:pt x="693331" y="5080000"/>
                </a:lnTo>
                <a:lnTo>
                  <a:pt x="729170" y="5118100"/>
                </a:lnTo>
                <a:lnTo>
                  <a:pt x="765835" y="5168900"/>
                </a:lnTo>
                <a:lnTo>
                  <a:pt x="803351" y="5219700"/>
                </a:lnTo>
                <a:lnTo>
                  <a:pt x="765822" y="5270500"/>
                </a:lnTo>
                <a:lnTo>
                  <a:pt x="729119" y="5321300"/>
                </a:lnTo>
                <a:lnTo>
                  <a:pt x="693229" y="5372100"/>
                </a:lnTo>
                <a:lnTo>
                  <a:pt x="658164" y="5422900"/>
                </a:lnTo>
                <a:lnTo>
                  <a:pt x="623938" y="5473700"/>
                </a:lnTo>
                <a:lnTo>
                  <a:pt x="590537" y="5511800"/>
                </a:lnTo>
                <a:lnTo>
                  <a:pt x="557999" y="5562600"/>
                </a:lnTo>
                <a:lnTo>
                  <a:pt x="526300" y="5613400"/>
                </a:lnTo>
                <a:lnTo>
                  <a:pt x="495465" y="5664200"/>
                </a:lnTo>
                <a:lnTo>
                  <a:pt x="465493" y="5715000"/>
                </a:lnTo>
                <a:lnTo>
                  <a:pt x="436384" y="5765800"/>
                </a:lnTo>
                <a:lnTo>
                  <a:pt x="408165" y="5816600"/>
                </a:lnTo>
                <a:lnTo>
                  <a:pt x="380822" y="5854700"/>
                </a:lnTo>
                <a:lnTo>
                  <a:pt x="354368" y="5905500"/>
                </a:lnTo>
                <a:lnTo>
                  <a:pt x="328815" y="5956300"/>
                </a:lnTo>
                <a:lnTo>
                  <a:pt x="304152" y="6007100"/>
                </a:lnTo>
                <a:lnTo>
                  <a:pt x="280416" y="6057900"/>
                </a:lnTo>
                <a:lnTo>
                  <a:pt x="257581" y="6096000"/>
                </a:lnTo>
                <a:lnTo>
                  <a:pt x="235686" y="6146800"/>
                </a:lnTo>
                <a:lnTo>
                  <a:pt x="214706" y="6197600"/>
                </a:lnTo>
                <a:lnTo>
                  <a:pt x="194665" y="6248400"/>
                </a:lnTo>
                <a:lnTo>
                  <a:pt x="175564" y="6286500"/>
                </a:lnTo>
                <a:lnTo>
                  <a:pt x="157403" y="6337300"/>
                </a:lnTo>
                <a:lnTo>
                  <a:pt x="140208" y="6388100"/>
                </a:lnTo>
                <a:lnTo>
                  <a:pt x="123964" y="6426200"/>
                </a:lnTo>
                <a:lnTo>
                  <a:pt x="108699" y="6477000"/>
                </a:lnTo>
                <a:lnTo>
                  <a:pt x="94399" y="6527800"/>
                </a:lnTo>
                <a:lnTo>
                  <a:pt x="81076" y="6565900"/>
                </a:lnTo>
                <a:lnTo>
                  <a:pt x="68745" y="6616700"/>
                </a:lnTo>
                <a:lnTo>
                  <a:pt x="57404" y="6654800"/>
                </a:lnTo>
                <a:lnTo>
                  <a:pt x="47066" y="6705600"/>
                </a:lnTo>
                <a:lnTo>
                  <a:pt x="37731" y="6743700"/>
                </a:lnTo>
                <a:lnTo>
                  <a:pt x="29400" y="6794500"/>
                </a:lnTo>
                <a:lnTo>
                  <a:pt x="22098" y="6832600"/>
                </a:lnTo>
                <a:lnTo>
                  <a:pt x="15811" y="6883400"/>
                </a:lnTo>
                <a:lnTo>
                  <a:pt x="10566" y="6921500"/>
                </a:lnTo>
                <a:lnTo>
                  <a:pt x="3187" y="7010400"/>
                </a:lnTo>
                <a:lnTo>
                  <a:pt x="1066" y="7061200"/>
                </a:lnTo>
                <a:lnTo>
                  <a:pt x="0" y="7099300"/>
                </a:lnTo>
                <a:lnTo>
                  <a:pt x="0" y="7137400"/>
                </a:lnTo>
                <a:lnTo>
                  <a:pt x="1066" y="7188200"/>
                </a:lnTo>
                <a:lnTo>
                  <a:pt x="3213" y="7226300"/>
                </a:lnTo>
                <a:lnTo>
                  <a:pt x="6451" y="7264400"/>
                </a:lnTo>
                <a:lnTo>
                  <a:pt x="10756" y="7302500"/>
                </a:lnTo>
                <a:lnTo>
                  <a:pt x="16179" y="7340600"/>
                </a:lnTo>
                <a:lnTo>
                  <a:pt x="22682" y="7391400"/>
                </a:lnTo>
                <a:lnTo>
                  <a:pt x="30302" y="7429500"/>
                </a:lnTo>
                <a:lnTo>
                  <a:pt x="39039" y="7467600"/>
                </a:lnTo>
                <a:lnTo>
                  <a:pt x="48895" y="7505700"/>
                </a:lnTo>
                <a:lnTo>
                  <a:pt x="59880" y="7543800"/>
                </a:lnTo>
                <a:lnTo>
                  <a:pt x="71996" y="7581900"/>
                </a:lnTo>
                <a:lnTo>
                  <a:pt x="85255" y="7620000"/>
                </a:lnTo>
                <a:lnTo>
                  <a:pt x="99656" y="7658100"/>
                </a:lnTo>
                <a:lnTo>
                  <a:pt x="115214" y="7696200"/>
                </a:lnTo>
                <a:lnTo>
                  <a:pt x="131927" y="7721600"/>
                </a:lnTo>
                <a:lnTo>
                  <a:pt x="149809" y="7759700"/>
                </a:lnTo>
                <a:lnTo>
                  <a:pt x="168859" y="7797800"/>
                </a:lnTo>
                <a:lnTo>
                  <a:pt x="189090" y="7835900"/>
                </a:lnTo>
                <a:lnTo>
                  <a:pt x="211531" y="7874000"/>
                </a:lnTo>
                <a:lnTo>
                  <a:pt x="234962" y="7899400"/>
                </a:lnTo>
                <a:lnTo>
                  <a:pt x="259384" y="7937500"/>
                </a:lnTo>
                <a:lnTo>
                  <a:pt x="284784" y="7975600"/>
                </a:lnTo>
                <a:lnTo>
                  <a:pt x="311188" y="8001000"/>
                </a:lnTo>
                <a:lnTo>
                  <a:pt x="338556" y="8039100"/>
                </a:lnTo>
                <a:lnTo>
                  <a:pt x="366915" y="8077200"/>
                </a:lnTo>
                <a:lnTo>
                  <a:pt x="396240" y="8102600"/>
                </a:lnTo>
                <a:lnTo>
                  <a:pt x="426542" y="8128000"/>
                </a:lnTo>
                <a:lnTo>
                  <a:pt x="457809" y="8166100"/>
                </a:lnTo>
                <a:lnTo>
                  <a:pt x="490054" y="8191500"/>
                </a:lnTo>
                <a:lnTo>
                  <a:pt x="523252" y="8216900"/>
                </a:lnTo>
                <a:lnTo>
                  <a:pt x="557415" y="8242300"/>
                </a:lnTo>
                <a:lnTo>
                  <a:pt x="592531" y="8267700"/>
                </a:lnTo>
                <a:lnTo>
                  <a:pt x="628599" y="8293100"/>
                </a:lnTo>
                <a:lnTo>
                  <a:pt x="665619" y="8318500"/>
                </a:lnTo>
                <a:lnTo>
                  <a:pt x="703592" y="8343900"/>
                </a:lnTo>
                <a:lnTo>
                  <a:pt x="742505" y="8369300"/>
                </a:lnTo>
                <a:lnTo>
                  <a:pt x="782358" y="8382000"/>
                </a:lnTo>
                <a:lnTo>
                  <a:pt x="823150" y="8407400"/>
                </a:lnTo>
                <a:lnTo>
                  <a:pt x="864882" y="8432800"/>
                </a:lnTo>
                <a:lnTo>
                  <a:pt x="907542" y="8445500"/>
                </a:lnTo>
                <a:lnTo>
                  <a:pt x="951141" y="8470900"/>
                </a:lnTo>
                <a:lnTo>
                  <a:pt x="1041095" y="8496300"/>
                </a:lnTo>
                <a:lnTo>
                  <a:pt x="1087450" y="8521700"/>
                </a:lnTo>
                <a:lnTo>
                  <a:pt x="1232027" y="8559800"/>
                </a:lnTo>
                <a:lnTo>
                  <a:pt x="1437474" y="8610600"/>
                </a:lnTo>
                <a:lnTo>
                  <a:pt x="1491081" y="8610600"/>
                </a:lnTo>
                <a:lnTo>
                  <a:pt x="1600974" y="8636000"/>
                </a:lnTo>
                <a:lnTo>
                  <a:pt x="1657248" y="8636000"/>
                </a:lnTo>
                <a:lnTo>
                  <a:pt x="1714411" y="8648700"/>
                </a:lnTo>
                <a:lnTo>
                  <a:pt x="1831352" y="8648700"/>
                </a:lnTo>
                <a:lnTo>
                  <a:pt x="1891144" y="8661400"/>
                </a:lnTo>
                <a:lnTo>
                  <a:pt x="2316365" y="8661400"/>
                </a:lnTo>
                <a:lnTo>
                  <a:pt x="2365832" y="8648700"/>
                </a:lnTo>
                <a:lnTo>
                  <a:pt x="2516936" y="8648700"/>
                </a:lnTo>
                <a:lnTo>
                  <a:pt x="2568194" y="8636000"/>
                </a:lnTo>
                <a:lnTo>
                  <a:pt x="2619908" y="8636000"/>
                </a:lnTo>
                <a:lnTo>
                  <a:pt x="2672067" y="8623300"/>
                </a:lnTo>
                <a:lnTo>
                  <a:pt x="2777718" y="8623300"/>
                </a:lnTo>
                <a:lnTo>
                  <a:pt x="2801721" y="8674100"/>
                </a:lnTo>
                <a:lnTo>
                  <a:pt x="2826118" y="8724900"/>
                </a:lnTo>
                <a:lnTo>
                  <a:pt x="2850908" y="8788400"/>
                </a:lnTo>
                <a:lnTo>
                  <a:pt x="2876092" y="8839200"/>
                </a:lnTo>
                <a:lnTo>
                  <a:pt x="2901670" y="8890000"/>
                </a:lnTo>
                <a:lnTo>
                  <a:pt x="2927616" y="8953500"/>
                </a:lnTo>
                <a:lnTo>
                  <a:pt x="2953956" y="9004300"/>
                </a:lnTo>
                <a:lnTo>
                  <a:pt x="2980677" y="9055100"/>
                </a:lnTo>
                <a:lnTo>
                  <a:pt x="3007753" y="9105900"/>
                </a:lnTo>
                <a:lnTo>
                  <a:pt x="3035211" y="9156700"/>
                </a:lnTo>
                <a:lnTo>
                  <a:pt x="3063036" y="9207500"/>
                </a:lnTo>
                <a:lnTo>
                  <a:pt x="3091218" y="9245600"/>
                </a:lnTo>
                <a:lnTo>
                  <a:pt x="3119755" y="9296400"/>
                </a:lnTo>
                <a:lnTo>
                  <a:pt x="3148647" y="9347200"/>
                </a:lnTo>
                <a:lnTo>
                  <a:pt x="3177883" y="9398000"/>
                </a:lnTo>
                <a:lnTo>
                  <a:pt x="3207474" y="9436100"/>
                </a:lnTo>
                <a:lnTo>
                  <a:pt x="3237395" y="9486900"/>
                </a:lnTo>
                <a:lnTo>
                  <a:pt x="3267672" y="9525000"/>
                </a:lnTo>
                <a:lnTo>
                  <a:pt x="3298266" y="9563100"/>
                </a:lnTo>
                <a:lnTo>
                  <a:pt x="3329190" y="9613900"/>
                </a:lnTo>
                <a:lnTo>
                  <a:pt x="3360458" y="9652000"/>
                </a:lnTo>
                <a:lnTo>
                  <a:pt x="3392030" y="9690100"/>
                </a:lnTo>
                <a:lnTo>
                  <a:pt x="3423932" y="9728200"/>
                </a:lnTo>
                <a:lnTo>
                  <a:pt x="3456140" y="9766300"/>
                </a:lnTo>
                <a:lnTo>
                  <a:pt x="3488664" y="9804400"/>
                </a:lnTo>
                <a:lnTo>
                  <a:pt x="3521506" y="9842500"/>
                </a:lnTo>
                <a:lnTo>
                  <a:pt x="3554641" y="9867900"/>
                </a:lnTo>
                <a:lnTo>
                  <a:pt x="3621798" y="9944100"/>
                </a:lnTo>
                <a:lnTo>
                  <a:pt x="3655822" y="9969500"/>
                </a:lnTo>
                <a:lnTo>
                  <a:pt x="3690137" y="10007600"/>
                </a:lnTo>
                <a:lnTo>
                  <a:pt x="3759606" y="10058400"/>
                </a:lnTo>
                <a:lnTo>
                  <a:pt x="3794747" y="10096500"/>
                </a:lnTo>
                <a:lnTo>
                  <a:pt x="3830180" y="10121900"/>
                </a:lnTo>
                <a:lnTo>
                  <a:pt x="3938041" y="10198100"/>
                </a:lnTo>
                <a:lnTo>
                  <a:pt x="3974515" y="10210800"/>
                </a:lnTo>
                <a:lnTo>
                  <a:pt x="4048226" y="10261600"/>
                </a:lnTo>
                <a:lnTo>
                  <a:pt x="4085450" y="10274300"/>
                </a:lnTo>
                <a:lnTo>
                  <a:pt x="4122915" y="10299700"/>
                </a:lnTo>
                <a:lnTo>
                  <a:pt x="4160621" y="10312400"/>
                </a:lnTo>
                <a:lnTo>
                  <a:pt x="4198556" y="10337800"/>
                </a:lnTo>
                <a:lnTo>
                  <a:pt x="4430877" y="10414000"/>
                </a:lnTo>
                <a:lnTo>
                  <a:pt x="4470349" y="10414000"/>
                </a:lnTo>
                <a:lnTo>
                  <a:pt x="4510024" y="10426700"/>
                </a:lnTo>
                <a:lnTo>
                  <a:pt x="4549889" y="10426700"/>
                </a:lnTo>
                <a:lnTo>
                  <a:pt x="4589958" y="10439400"/>
                </a:lnTo>
                <a:lnTo>
                  <a:pt x="4748873" y="10439400"/>
                </a:lnTo>
                <a:lnTo>
                  <a:pt x="4748873" y="9867900"/>
                </a:lnTo>
                <a:lnTo>
                  <a:pt x="4680991" y="9867900"/>
                </a:lnTo>
                <a:lnTo>
                  <a:pt x="4645380" y="9855200"/>
                </a:lnTo>
                <a:lnTo>
                  <a:pt x="4609770" y="9855200"/>
                </a:lnTo>
                <a:lnTo>
                  <a:pt x="4538535" y="9829800"/>
                </a:lnTo>
                <a:lnTo>
                  <a:pt x="4502937" y="9829800"/>
                </a:lnTo>
                <a:lnTo>
                  <a:pt x="4431868" y="9804400"/>
                </a:lnTo>
                <a:lnTo>
                  <a:pt x="4396410" y="9779000"/>
                </a:lnTo>
                <a:lnTo>
                  <a:pt x="4361027" y="9766300"/>
                </a:lnTo>
                <a:lnTo>
                  <a:pt x="4325721" y="9740900"/>
                </a:lnTo>
                <a:lnTo>
                  <a:pt x="4290504" y="9728200"/>
                </a:lnTo>
                <a:lnTo>
                  <a:pt x="4081830" y="9575800"/>
                </a:lnTo>
                <a:lnTo>
                  <a:pt x="4047591" y="9537700"/>
                </a:lnTo>
                <a:lnTo>
                  <a:pt x="4013543" y="9512300"/>
                </a:lnTo>
                <a:lnTo>
                  <a:pt x="3946055" y="9436100"/>
                </a:lnTo>
                <a:lnTo>
                  <a:pt x="3879456" y="9359900"/>
                </a:lnTo>
                <a:lnTo>
                  <a:pt x="3813848" y="9283700"/>
                </a:lnTo>
                <a:lnTo>
                  <a:pt x="3781437" y="9245600"/>
                </a:lnTo>
                <a:lnTo>
                  <a:pt x="3749306" y="9194800"/>
                </a:lnTo>
                <a:lnTo>
                  <a:pt x="3717480" y="9156700"/>
                </a:lnTo>
                <a:lnTo>
                  <a:pt x="3685959" y="9105900"/>
                </a:lnTo>
                <a:lnTo>
                  <a:pt x="3654742" y="9055100"/>
                </a:lnTo>
                <a:lnTo>
                  <a:pt x="3623868" y="9004300"/>
                </a:lnTo>
                <a:lnTo>
                  <a:pt x="3593325" y="8953500"/>
                </a:lnTo>
                <a:lnTo>
                  <a:pt x="3563137" y="8902700"/>
                </a:lnTo>
                <a:lnTo>
                  <a:pt x="3533317" y="8851900"/>
                </a:lnTo>
                <a:lnTo>
                  <a:pt x="3503879" y="8801100"/>
                </a:lnTo>
                <a:lnTo>
                  <a:pt x="3474821" y="8737600"/>
                </a:lnTo>
                <a:lnTo>
                  <a:pt x="3446170" y="8686800"/>
                </a:lnTo>
                <a:lnTo>
                  <a:pt x="3417925" y="8623300"/>
                </a:lnTo>
                <a:lnTo>
                  <a:pt x="3390112" y="8559800"/>
                </a:lnTo>
                <a:lnTo>
                  <a:pt x="3362731" y="8496300"/>
                </a:lnTo>
                <a:lnTo>
                  <a:pt x="3409683" y="8496300"/>
                </a:lnTo>
                <a:lnTo>
                  <a:pt x="3932009" y="8356600"/>
                </a:lnTo>
                <a:lnTo>
                  <a:pt x="3979938" y="8331200"/>
                </a:lnTo>
                <a:lnTo>
                  <a:pt x="4172178" y="8280400"/>
                </a:lnTo>
                <a:lnTo>
                  <a:pt x="4220349" y="8255000"/>
                </a:lnTo>
                <a:lnTo>
                  <a:pt x="4316819" y="8229600"/>
                </a:lnTo>
                <a:lnTo>
                  <a:pt x="4365104" y="8204200"/>
                </a:lnTo>
                <a:lnTo>
                  <a:pt x="4413415" y="8191500"/>
                </a:lnTo>
                <a:lnTo>
                  <a:pt x="4461751" y="8166100"/>
                </a:lnTo>
                <a:lnTo>
                  <a:pt x="4510113" y="8153400"/>
                </a:lnTo>
                <a:lnTo>
                  <a:pt x="4558487" y="8128000"/>
                </a:lnTo>
                <a:lnTo>
                  <a:pt x="4606887" y="8115300"/>
                </a:lnTo>
                <a:lnTo>
                  <a:pt x="4655286" y="8089900"/>
                </a:lnTo>
                <a:lnTo>
                  <a:pt x="4703699" y="8077200"/>
                </a:lnTo>
                <a:lnTo>
                  <a:pt x="4748873" y="8051800"/>
                </a:lnTo>
                <a:lnTo>
                  <a:pt x="4748873" y="7950200"/>
                </a:lnTo>
                <a:lnTo>
                  <a:pt x="4748873" y="7442200"/>
                </a:lnTo>
                <a:lnTo>
                  <a:pt x="4706328" y="7416800"/>
                </a:lnTo>
                <a:lnTo>
                  <a:pt x="4660709" y="7404100"/>
                </a:lnTo>
                <a:lnTo>
                  <a:pt x="4615243" y="7378700"/>
                </a:lnTo>
                <a:lnTo>
                  <a:pt x="4569904" y="7366000"/>
                </a:lnTo>
                <a:lnTo>
                  <a:pt x="4434522" y="7289800"/>
                </a:lnTo>
                <a:lnTo>
                  <a:pt x="4389552" y="7277100"/>
                </a:lnTo>
                <a:lnTo>
                  <a:pt x="4209986" y="7175500"/>
                </a:lnTo>
                <a:lnTo>
                  <a:pt x="4165092" y="7162800"/>
                </a:lnTo>
                <a:lnTo>
                  <a:pt x="4075188" y="7112000"/>
                </a:lnTo>
                <a:lnTo>
                  <a:pt x="4006240" y="7073341"/>
                </a:lnTo>
                <a:lnTo>
                  <a:pt x="4006240" y="7721600"/>
                </a:lnTo>
                <a:lnTo>
                  <a:pt x="3903586" y="7747000"/>
                </a:lnTo>
                <a:lnTo>
                  <a:pt x="3852672" y="7772400"/>
                </a:lnTo>
                <a:lnTo>
                  <a:pt x="3651326" y="7823200"/>
                </a:lnTo>
                <a:lnTo>
                  <a:pt x="3601478" y="7848600"/>
                </a:lnTo>
                <a:lnTo>
                  <a:pt x="3354311" y="7912100"/>
                </a:lnTo>
                <a:lnTo>
                  <a:pt x="3305175" y="7912100"/>
                </a:lnTo>
                <a:lnTo>
                  <a:pt x="3157982" y="7950200"/>
                </a:lnTo>
                <a:lnTo>
                  <a:pt x="3142640" y="7899400"/>
                </a:lnTo>
                <a:lnTo>
                  <a:pt x="3127616" y="7861300"/>
                </a:lnTo>
                <a:lnTo>
                  <a:pt x="3112884" y="7810500"/>
                </a:lnTo>
                <a:lnTo>
                  <a:pt x="3098469" y="7759700"/>
                </a:lnTo>
                <a:lnTo>
                  <a:pt x="3084347" y="7721600"/>
                </a:lnTo>
                <a:lnTo>
                  <a:pt x="3070529" y="7670800"/>
                </a:lnTo>
                <a:lnTo>
                  <a:pt x="3057017" y="7620000"/>
                </a:lnTo>
                <a:lnTo>
                  <a:pt x="3043809" y="7569200"/>
                </a:lnTo>
                <a:lnTo>
                  <a:pt x="3030905" y="7518400"/>
                </a:lnTo>
                <a:lnTo>
                  <a:pt x="3018307" y="7467600"/>
                </a:lnTo>
                <a:lnTo>
                  <a:pt x="3006001" y="7416800"/>
                </a:lnTo>
                <a:lnTo>
                  <a:pt x="2994012" y="7366000"/>
                </a:lnTo>
                <a:lnTo>
                  <a:pt x="2982328" y="7315200"/>
                </a:lnTo>
                <a:lnTo>
                  <a:pt x="2970936" y="7264400"/>
                </a:lnTo>
                <a:lnTo>
                  <a:pt x="2959849" y="7213600"/>
                </a:lnTo>
                <a:lnTo>
                  <a:pt x="2949079" y="7162800"/>
                </a:lnTo>
                <a:lnTo>
                  <a:pt x="2938602" y="7112000"/>
                </a:lnTo>
                <a:lnTo>
                  <a:pt x="3070225" y="7188200"/>
                </a:lnTo>
                <a:lnTo>
                  <a:pt x="3114103" y="7226300"/>
                </a:lnTo>
                <a:lnTo>
                  <a:pt x="3553930" y="7480300"/>
                </a:lnTo>
                <a:lnTo>
                  <a:pt x="3826941" y="7632700"/>
                </a:lnTo>
                <a:lnTo>
                  <a:pt x="3872319" y="7645400"/>
                </a:lnTo>
                <a:lnTo>
                  <a:pt x="4006240" y="7721600"/>
                </a:lnTo>
                <a:lnTo>
                  <a:pt x="4006240" y="7073341"/>
                </a:lnTo>
                <a:lnTo>
                  <a:pt x="3576942" y="6832600"/>
                </a:lnTo>
                <a:lnTo>
                  <a:pt x="3444925" y="6756400"/>
                </a:lnTo>
                <a:lnTo>
                  <a:pt x="3401542" y="6718300"/>
                </a:lnTo>
                <a:lnTo>
                  <a:pt x="3188919" y="6591300"/>
                </a:lnTo>
                <a:lnTo>
                  <a:pt x="3147199" y="6565900"/>
                </a:lnTo>
                <a:lnTo>
                  <a:pt x="3105721" y="6527800"/>
                </a:lnTo>
                <a:lnTo>
                  <a:pt x="2901746" y="6400800"/>
                </a:lnTo>
                <a:lnTo>
                  <a:pt x="2861576" y="6362700"/>
                </a:lnTo>
                <a:lnTo>
                  <a:pt x="2821597" y="6337300"/>
                </a:lnTo>
                <a:lnTo>
                  <a:pt x="2815793" y="6286500"/>
                </a:lnTo>
                <a:lnTo>
                  <a:pt x="2810345" y="6248400"/>
                </a:lnTo>
                <a:lnTo>
                  <a:pt x="2805252" y="6197600"/>
                </a:lnTo>
                <a:lnTo>
                  <a:pt x="2800477" y="6146800"/>
                </a:lnTo>
                <a:lnTo>
                  <a:pt x="2796044" y="6096000"/>
                </a:lnTo>
                <a:lnTo>
                  <a:pt x="2791930" y="6045200"/>
                </a:lnTo>
                <a:lnTo>
                  <a:pt x="2788132" y="6007100"/>
                </a:lnTo>
                <a:lnTo>
                  <a:pt x="2784640" y="5956300"/>
                </a:lnTo>
                <a:lnTo>
                  <a:pt x="2781439" y="5905500"/>
                </a:lnTo>
                <a:lnTo>
                  <a:pt x="2778531" y="5854700"/>
                </a:lnTo>
                <a:lnTo>
                  <a:pt x="2775902" y="5803900"/>
                </a:lnTo>
                <a:lnTo>
                  <a:pt x="2773540" y="5753100"/>
                </a:lnTo>
                <a:lnTo>
                  <a:pt x="2771444" y="5702300"/>
                </a:lnTo>
                <a:lnTo>
                  <a:pt x="2769603" y="5651500"/>
                </a:lnTo>
                <a:lnTo>
                  <a:pt x="2768015" y="5600700"/>
                </a:lnTo>
                <a:lnTo>
                  <a:pt x="2766657" y="5549900"/>
                </a:lnTo>
                <a:lnTo>
                  <a:pt x="2765539" y="5499100"/>
                </a:lnTo>
                <a:lnTo>
                  <a:pt x="2764637" y="5448300"/>
                </a:lnTo>
                <a:lnTo>
                  <a:pt x="2763951" y="5397500"/>
                </a:lnTo>
                <a:lnTo>
                  <a:pt x="2763469" y="5346700"/>
                </a:lnTo>
                <a:lnTo>
                  <a:pt x="2763189" y="5295900"/>
                </a:lnTo>
                <a:lnTo>
                  <a:pt x="2763266" y="5168900"/>
                </a:lnTo>
                <a:lnTo>
                  <a:pt x="2763469" y="5130800"/>
                </a:lnTo>
                <a:lnTo>
                  <a:pt x="2763951" y="5080000"/>
                </a:lnTo>
                <a:lnTo>
                  <a:pt x="2764637" y="5029200"/>
                </a:lnTo>
                <a:lnTo>
                  <a:pt x="2765539" y="4978400"/>
                </a:lnTo>
                <a:lnTo>
                  <a:pt x="2766657" y="4927600"/>
                </a:lnTo>
                <a:lnTo>
                  <a:pt x="2768015" y="4876800"/>
                </a:lnTo>
                <a:lnTo>
                  <a:pt x="2769603" y="4826000"/>
                </a:lnTo>
                <a:lnTo>
                  <a:pt x="2771444" y="4775200"/>
                </a:lnTo>
                <a:lnTo>
                  <a:pt x="2773540" y="4724400"/>
                </a:lnTo>
                <a:lnTo>
                  <a:pt x="2775902" y="4673600"/>
                </a:lnTo>
                <a:lnTo>
                  <a:pt x="2778531" y="4622800"/>
                </a:lnTo>
                <a:lnTo>
                  <a:pt x="2781439" y="4572000"/>
                </a:lnTo>
                <a:lnTo>
                  <a:pt x="2784640" y="4521200"/>
                </a:lnTo>
                <a:lnTo>
                  <a:pt x="2788132" y="4470400"/>
                </a:lnTo>
                <a:lnTo>
                  <a:pt x="2791930" y="4419600"/>
                </a:lnTo>
                <a:lnTo>
                  <a:pt x="2796044" y="4368800"/>
                </a:lnTo>
                <a:lnTo>
                  <a:pt x="2800477" y="4330700"/>
                </a:lnTo>
                <a:lnTo>
                  <a:pt x="2805252" y="4279900"/>
                </a:lnTo>
                <a:lnTo>
                  <a:pt x="2810345" y="4229100"/>
                </a:lnTo>
                <a:lnTo>
                  <a:pt x="2815793" y="4178300"/>
                </a:lnTo>
                <a:lnTo>
                  <a:pt x="2821597" y="4127500"/>
                </a:lnTo>
                <a:lnTo>
                  <a:pt x="3023463" y="4000500"/>
                </a:lnTo>
                <a:lnTo>
                  <a:pt x="3064472" y="3962400"/>
                </a:lnTo>
                <a:lnTo>
                  <a:pt x="3273145" y="3835400"/>
                </a:lnTo>
                <a:lnTo>
                  <a:pt x="3315665" y="3797300"/>
                </a:lnTo>
                <a:lnTo>
                  <a:pt x="3488613" y="3695700"/>
                </a:lnTo>
                <a:lnTo>
                  <a:pt x="3666579" y="3594100"/>
                </a:lnTo>
                <a:lnTo>
                  <a:pt x="4120146" y="3340100"/>
                </a:lnTo>
                <a:lnTo>
                  <a:pt x="4254855" y="3263900"/>
                </a:lnTo>
                <a:lnTo>
                  <a:pt x="4299737" y="3251200"/>
                </a:lnTo>
                <a:lnTo>
                  <a:pt x="4479556" y="3149600"/>
                </a:lnTo>
                <a:lnTo>
                  <a:pt x="4524680" y="3136900"/>
                </a:lnTo>
                <a:lnTo>
                  <a:pt x="4615243" y="3086100"/>
                </a:lnTo>
                <a:lnTo>
                  <a:pt x="4660709" y="3073400"/>
                </a:lnTo>
                <a:lnTo>
                  <a:pt x="4706328" y="3048000"/>
                </a:lnTo>
                <a:lnTo>
                  <a:pt x="4748873" y="3035300"/>
                </a:lnTo>
                <a:lnTo>
                  <a:pt x="4748873" y="2489200"/>
                </a:lnTo>
                <a:lnTo>
                  <a:pt x="4748873" y="2387600"/>
                </a:lnTo>
                <a:lnTo>
                  <a:pt x="4703699" y="2374900"/>
                </a:lnTo>
                <a:lnTo>
                  <a:pt x="4679493" y="2362200"/>
                </a:lnTo>
                <a:lnTo>
                  <a:pt x="4655286" y="2349500"/>
                </a:lnTo>
                <a:lnTo>
                  <a:pt x="4606887" y="2336800"/>
                </a:lnTo>
                <a:lnTo>
                  <a:pt x="4558487" y="2311400"/>
                </a:lnTo>
                <a:lnTo>
                  <a:pt x="4510113" y="2298700"/>
                </a:lnTo>
                <a:lnTo>
                  <a:pt x="4461751" y="2273300"/>
                </a:lnTo>
                <a:lnTo>
                  <a:pt x="4365104" y="2247900"/>
                </a:lnTo>
                <a:lnTo>
                  <a:pt x="4316819" y="2222500"/>
                </a:lnTo>
                <a:lnTo>
                  <a:pt x="4220349" y="2197100"/>
                </a:lnTo>
                <a:lnTo>
                  <a:pt x="4172178" y="2171700"/>
                </a:lnTo>
                <a:lnTo>
                  <a:pt x="4075950" y="2146300"/>
                </a:lnTo>
                <a:lnTo>
                  <a:pt x="4027919" y="2120900"/>
                </a:lnTo>
                <a:lnTo>
                  <a:pt x="4006240" y="2115147"/>
                </a:lnTo>
                <a:lnTo>
                  <a:pt x="4006240" y="2730500"/>
                </a:lnTo>
                <a:lnTo>
                  <a:pt x="3962069" y="2743200"/>
                </a:lnTo>
                <a:lnTo>
                  <a:pt x="3509264" y="2997200"/>
                </a:lnTo>
                <a:lnTo>
                  <a:pt x="2982480" y="3302000"/>
                </a:lnTo>
                <a:lnTo>
                  <a:pt x="2938602" y="3340100"/>
                </a:lnTo>
                <a:lnTo>
                  <a:pt x="2949079" y="3276600"/>
                </a:lnTo>
                <a:lnTo>
                  <a:pt x="2959849" y="3225800"/>
                </a:lnTo>
                <a:lnTo>
                  <a:pt x="2970936" y="3175000"/>
                </a:lnTo>
                <a:lnTo>
                  <a:pt x="2982328" y="3124200"/>
                </a:lnTo>
                <a:lnTo>
                  <a:pt x="2994012" y="3073400"/>
                </a:lnTo>
                <a:lnTo>
                  <a:pt x="3006001" y="3022600"/>
                </a:lnTo>
                <a:lnTo>
                  <a:pt x="3018307" y="2971800"/>
                </a:lnTo>
                <a:lnTo>
                  <a:pt x="3030905" y="2921000"/>
                </a:lnTo>
                <a:lnTo>
                  <a:pt x="3043809" y="2870200"/>
                </a:lnTo>
                <a:lnTo>
                  <a:pt x="3057017" y="2819400"/>
                </a:lnTo>
                <a:lnTo>
                  <a:pt x="3070529" y="2781300"/>
                </a:lnTo>
                <a:lnTo>
                  <a:pt x="3084347" y="2730500"/>
                </a:lnTo>
                <a:lnTo>
                  <a:pt x="3098469" y="2679700"/>
                </a:lnTo>
                <a:lnTo>
                  <a:pt x="3112884" y="2628900"/>
                </a:lnTo>
                <a:lnTo>
                  <a:pt x="3127616" y="2590800"/>
                </a:lnTo>
                <a:lnTo>
                  <a:pt x="3142640" y="2540000"/>
                </a:lnTo>
                <a:lnTo>
                  <a:pt x="3157982" y="2489200"/>
                </a:lnTo>
                <a:lnTo>
                  <a:pt x="3701351" y="2628900"/>
                </a:lnTo>
                <a:lnTo>
                  <a:pt x="3751567" y="2654300"/>
                </a:lnTo>
                <a:lnTo>
                  <a:pt x="3954767" y="2705100"/>
                </a:lnTo>
                <a:lnTo>
                  <a:pt x="4006240" y="2730500"/>
                </a:lnTo>
                <a:lnTo>
                  <a:pt x="4006240" y="2115147"/>
                </a:lnTo>
                <a:lnTo>
                  <a:pt x="3693388" y="2032000"/>
                </a:lnTo>
                <a:lnTo>
                  <a:pt x="3645878" y="2006600"/>
                </a:lnTo>
                <a:lnTo>
                  <a:pt x="3598456" y="1993900"/>
                </a:lnTo>
                <a:lnTo>
                  <a:pt x="3551123" y="1993900"/>
                </a:lnTo>
                <a:lnTo>
                  <a:pt x="3362731" y="1943100"/>
                </a:lnTo>
                <a:lnTo>
                  <a:pt x="3390112" y="1879600"/>
                </a:lnTo>
                <a:lnTo>
                  <a:pt x="3412363" y="1828800"/>
                </a:lnTo>
                <a:lnTo>
                  <a:pt x="3417925" y="1816100"/>
                </a:lnTo>
                <a:lnTo>
                  <a:pt x="3446170" y="1765300"/>
                </a:lnTo>
                <a:lnTo>
                  <a:pt x="3474821" y="1701800"/>
                </a:lnTo>
                <a:lnTo>
                  <a:pt x="3503879" y="1651000"/>
                </a:lnTo>
                <a:lnTo>
                  <a:pt x="3533317" y="1587500"/>
                </a:lnTo>
                <a:lnTo>
                  <a:pt x="3563137" y="1536700"/>
                </a:lnTo>
                <a:lnTo>
                  <a:pt x="3593325" y="1485900"/>
                </a:lnTo>
                <a:lnTo>
                  <a:pt x="3623868" y="1435100"/>
                </a:lnTo>
                <a:lnTo>
                  <a:pt x="3654742" y="1384300"/>
                </a:lnTo>
                <a:lnTo>
                  <a:pt x="3685959" y="1333500"/>
                </a:lnTo>
                <a:lnTo>
                  <a:pt x="3717480" y="1295400"/>
                </a:lnTo>
                <a:lnTo>
                  <a:pt x="3749306" y="1244600"/>
                </a:lnTo>
                <a:lnTo>
                  <a:pt x="3781437" y="1206500"/>
                </a:lnTo>
                <a:lnTo>
                  <a:pt x="3813848" y="1155700"/>
                </a:lnTo>
                <a:lnTo>
                  <a:pt x="3879456" y="1079500"/>
                </a:lnTo>
                <a:lnTo>
                  <a:pt x="3946055" y="1003300"/>
                </a:lnTo>
                <a:lnTo>
                  <a:pt x="3979697" y="965200"/>
                </a:lnTo>
                <a:lnTo>
                  <a:pt x="4013543" y="939800"/>
                </a:lnTo>
                <a:lnTo>
                  <a:pt x="4047591" y="901700"/>
                </a:lnTo>
                <a:lnTo>
                  <a:pt x="4081830" y="876300"/>
                </a:lnTo>
                <a:lnTo>
                  <a:pt x="4116235" y="838200"/>
                </a:lnTo>
                <a:lnTo>
                  <a:pt x="4290504" y="711200"/>
                </a:lnTo>
                <a:lnTo>
                  <a:pt x="4325721" y="698500"/>
                </a:lnTo>
                <a:lnTo>
                  <a:pt x="4361027" y="673100"/>
                </a:lnTo>
                <a:lnTo>
                  <a:pt x="4574146" y="596900"/>
                </a:lnTo>
                <a:lnTo>
                  <a:pt x="4609770" y="596900"/>
                </a:lnTo>
                <a:lnTo>
                  <a:pt x="4645380" y="584200"/>
                </a:lnTo>
                <a:lnTo>
                  <a:pt x="4748873" y="584200"/>
                </a:lnTo>
                <a:lnTo>
                  <a:pt x="4748873" y="0"/>
                </a:lnTo>
                <a:close/>
              </a:path>
            </a:pathLst>
          </a:custGeom>
          <a:solidFill>
            <a:srgbClr val="ED8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91083" y="886149"/>
            <a:ext cx="474980" cy="1120775"/>
            <a:chOff x="691083" y="886149"/>
            <a:chExt cx="474980" cy="1120775"/>
          </a:xfrm>
        </p:grpSpPr>
        <p:sp>
          <p:nvSpPr>
            <p:cNvPr id="4" name="object 4"/>
            <p:cNvSpPr/>
            <p:nvPr/>
          </p:nvSpPr>
          <p:spPr>
            <a:xfrm>
              <a:off x="691083" y="1099039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70554"/>
              <a:ext cx="75327" cy="655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51333"/>
              <a:ext cx="75327" cy="655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74151"/>
              <a:ext cx="75327" cy="655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86149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994231"/>
              <a:ext cx="75327" cy="6550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74580"/>
            <a:ext cx="75327" cy="655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27197"/>
            <a:ext cx="75327" cy="6550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72058" y="1058684"/>
            <a:ext cx="14912975" cy="267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1" spc="-50" dirty="0">
                <a:solidFill>
                  <a:srgbClr val="FFFFFF"/>
                </a:solidFill>
                <a:latin typeface="Arial"/>
                <a:cs typeface="Arial"/>
              </a:rPr>
              <a:t>OVERAL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70" dirty="0">
                <a:solidFill>
                  <a:srgbClr val="FFFFFF"/>
                </a:solidFill>
                <a:latin typeface="Arial"/>
                <a:cs typeface="Arial"/>
              </a:rPr>
              <a:t>CHEMIE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5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10" dirty="0">
                <a:solidFill>
                  <a:srgbClr val="FFFFFF"/>
                </a:solidFill>
                <a:latin typeface="Arial"/>
                <a:cs typeface="Arial"/>
              </a:rPr>
              <a:t>SCIENCES</a:t>
            </a:r>
            <a:endParaRPr sz="5750">
              <a:latin typeface="Arial"/>
              <a:cs typeface="Arial"/>
            </a:endParaRPr>
          </a:p>
          <a:p>
            <a:pPr marL="12700" marR="5080">
              <a:lnSpc>
                <a:spcPct val="117300"/>
              </a:lnSpc>
              <a:spcBef>
                <a:spcPts val="2400"/>
              </a:spcBef>
            </a:pP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tabel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Mendelejev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telt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118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elementen.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Hoeveel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Arial"/>
                <a:cs typeface="Arial"/>
              </a:rPr>
              <a:t>daarvan </a:t>
            </a:r>
            <a:r>
              <a:rPr sz="4100" b="1" spc="-1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kunnen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zoal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Arial"/>
                <a:cs typeface="Arial"/>
              </a:rPr>
              <a:t>smartphone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zitten?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387" y="8939254"/>
            <a:ext cx="86423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5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11424" y="8604186"/>
            <a:ext cx="1481455" cy="1596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300" b="1" spc="-5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0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190207" y="8939254"/>
            <a:ext cx="12420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3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5900" b="1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5900" b="1" spc="2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59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298023" y="4481538"/>
            <a:ext cx="5088890" cy="4251325"/>
            <a:chOff x="13298023" y="4481538"/>
            <a:chExt cx="5088890" cy="4251325"/>
          </a:xfrm>
        </p:grpSpPr>
        <p:sp>
          <p:nvSpPr>
            <p:cNvPr id="17" name="object 17"/>
            <p:cNvSpPr/>
            <p:nvPr/>
          </p:nvSpPr>
          <p:spPr>
            <a:xfrm>
              <a:off x="13329424" y="4544370"/>
              <a:ext cx="3350895" cy="4125595"/>
            </a:xfrm>
            <a:custGeom>
              <a:avLst/>
              <a:gdLst/>
              <a:ahLst/>
              <a:cxnLst/>
              <a:rect l="l" t="t" r="r" b="b"/>
              <a:pathLst>
                <a:path w="3350894" h="4125595">
                  <a:moveTo>
                    <a:pt x="2931858" y="3350679"/>
                  </a:moveTo>
                  <a:lnTo>
                    <a:pt x="2931858" y="3350679"/>
                  </a:lnTo>
                  <a:lnTo>
                    <a:pt x="0" y="3350679"/>
                  </a:lnTo>
                  <a:lnTo>
                    <a:pt x="0" y="3706698"/>
                  </a:lnTo>
                  <a:lnTo>
                    <a:pt x="2931858" y="3706698"/>
                  </a:lnTo>
                  <a:lnTo>
                    <a:pt x="2931858" y="3350679"/>
                  </a:lnTo>
                  <a:close/>
                </a:path>
                <a:path w="3350894" h="4125595">
                  <a:moveTo>
                    <a:pt x="2931858" y="2931845"/>
                  </a:moveTo>
                  <a:lnTo>
                    <a:pt x="2931858" y="2931845"/>
                  </a:lnTo>
                  <a:lnTo>
                    <a:pt x="0" y="2931845"/>
                  </a:lnTo>
                  <a:lnTo>
                    <a:pt x="0" y="3287852"/>
                  </a:lnTo>
                  <a:lnTo>
                    <a:pt x="2931858" y="3287852"/>
                  </a:lnTo>
                  <a:lnTo>
                    <a:pt x="2931858" y="2931845"/>
                  </a:lnTo>
                  <a:close/>
                </a:path>
                <a:path w="3350894" h="4125595">
                  <a:moveTo>
                    <a:pt x="2931858" y="2513012"/>
                  </a:moveTo>
                  <a:lnTo>
                    <a:pt x="2931858" y="2513012"/>
                  </a:lnTo>
                  <a:lnTo>
                    <a:pt x="0" y="2513012"/>
                  </a:lnTo>
                  <a:lnTo>
                    <a:pt x="0" y="2869019"/>
                  </a:lnTo>
                  <a:lnTo>
                    <a:pt x="2931858" y="2869019"/>
                  </a:lnTo>
                  <a:lnTo>
                    <a:pt x="2931858" y="2513012"/>
                  </a:lnTo>
                  <a:close/>
                </a:path>
                <a:path w="3350894" h="4125595">
                  <a:moveTo>
                    <a:pt x="2931858" y="2094179"/>
                  </a:moveTo>
                  <a:lnTo>
                    <a:pt x="2931858" y="2094179"/>
                  </a:lnTo>
                  <a:lnTo>
                    <a:pt x="0" y="2094179"/>
                  </a:lnTo>
                  <a:lnTo>
                    <a:pt x="0" y="2450185"/>
                  </a:lnTo>
                  <a:lnTo>
                    <a:pt x="2931858" y="2450185"/>
                  </a:lnTo>
                  <a:lnTo>
                    <a:pt x="2931858" y="2094179"/>
                  </a:lnTo>
                  <a:close/>
                </a:path>
                <a:path w="3350894" h="4125595">
                  <a:moveTo>
                    <a:pt x="2931858" y="1675345"/>
                  </a:moveTo>
                  <a:lnTo>
                    <a:pt x="2931858" y="1675345"/>
                  </a:lnTo>
                  <a:lnTo>
                    <a:pt x="0" y="1675345"/>
                  </a:lnTo>
                  <a:lnTo>
                    <a:pt x="0" y="2031352"/>
                  </a:lnTo>
                  <a:lnTo>
                    <a:pt x="2931858" y="2031352"/>
                  </a:lnTo>
                  <a:lnTo>
                    <a:pt x="2931858" y="1675345"/>
                  </a:lnTo>
                  <a:close/>
                </a:path>
                <a:path w="3350894" h="4125595">
                  <a:moveTo>
                    <a:pt x="2931858" y="1256499"/>
                  </a:moveTo>
                  <a:lnTo>
                    <a:pt x="2931858" y="1256499"/>
                  </a:lnTo>
                  <a:lnTo>
                    <a:pt x="0" y="1256499"/>
                  </a:lnTo>
                  <a:lnTo>
                    <a:pt x="0" y="1612519"/>
                  </a:lnTo>
                  <a:lnTo>
                    <a:pt x="2931858" y="1612519"/>
                  </a:lnTo>
                  <a:lnTo>
                    <a:pt x="2931858" y="1256499"/>
                  </a:lnTo>
                  <a:close/>
                </a:path>
                <a:path w="3350894" h="4125595">
                  <a:moveTo>
                    <a:pt x="2931858" y="837666"/>
                  </a:moveTo>
                  <a:lnTo>
                    <a:pt x="2931858" y="837666"/>
                  </a:lnTo>
                  <a:lnTo>
                    <a:pt x="0" y="837666"/>
                  </a:lnTo>
                  <a:lnTo>
                    <a:pt x="0" y="1193685"/>
                  </a:lnTo>
                  <a:lnTo>
                    <a:pt x="2931858" y="1193685"/>
                  </a:lnTo>
                  <a:lnTo>
                    <a:pt x="2931858" y="837666"/>
                  </a:lnTo>
                  <a:close/>
                </a:path>
                <a:path w="3350894" h="4125595">
                  <a:moveTo>
                    <a:pt x="2931858" y="418833"/>
                  </a:moveTo>
                  <a:lnTo>
                    <a:pt x="2931858" y="418833"/>
                  </a:lnTo>
                  <a:lnTo>
                    <a:pt x="0" y="418833"/>
                  </a:lnTo>
                  <a:lnTo>
                    <a:pt x="0" y="774839"/>
                  </a:lnTo>
                  <a:lnTo>
                    <a:pt x="2931858" y="774839"/>
                  </a:lnTo>
                  <a:lnTo>
                    <a:pt x="2931858" y="418833"/>
                  </a:lnTo>
                  <a:close/>
                </a:path>
                <a:path w="3350894" h="4125595">
                  <a:moveTo>
                    <a:pt x="2931858" y="0"/>
                  </a:moveTo>
                  <a:lnTo>
                    <a:pt x="2931858" y="0"/>
                  </a:lnTo>
                  <a:lnTo>
                    <a:pt x="0" y="0"/>
                  </a:lnTo>
                  <a:lnTo>
                    <a:pt x="0" y="356006"/>
                  </a:lnTo>
                  <a:lnTo>
                    <a:pt x="2931858" y="356006"/>
                  </a:lnTo>
                  <a:lnTo>
                    <a:pt x="2931858" y="0"/>
                  </a:lnTo>
                  <a:close/>
                </a:path>
                <a:path w="3350894" h="4125595">
                  <a:moveTo>
                    <a:pt x="3350691" y="3769512"/>
                  </a:moveTo>
                  <a:lnTo>
                    <a:pt x="3350691" y="3769512"/>
                  </a:lnTo>
                  <a:lnTo>
                    <a:pt x="0" y="3769512"/>
                  </a:lnTo>
                  <a:lnTo>
                    <a:pt x="0" y="4125531"/>
                  </a:lnTo>
                  <a:lnTo>
                    <a:pt x="3350691" y="4125531"/>
                  </a:lnTo>
                  <a:lnTo>
                    <a:pt x="3350691" y="3769512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261283" y="4544370"/>
              <a:ext cx="2094230" cy="4125595"/>
            </a:xfrm>
            <a:custGeom>
              <a:avLst/>
              <a:gdLst/>
              <a:ahLst/>
              <a:cxnLst/>
              <a:rect l="l" t="t" r="r" b="b"/>
              <a:pathLst>
                <a:path w="2094230" h="4125595">
                  <a:moveTo>
                    <a:pt x="1675333" y="418833"/>
                  </a:moveTo>
                  <a:lnTo>
                    <a:pt x="1256499" y="418833"/>
                  </a:lnTo>
                  <a:lnTo>
                    <a:pt x="837666" y="418833"/>
                  </a:lnTo>
                  <a:lnTo>
                    <a:pt x="418833" y="418833"/>
                  </a:lnTo>
                  <a:lnTo>
                    <a:pt x="0" y="418833"/>
                  </a:lnTo>
                  <a:lnTo>
                    <a:pt x="0" y="774839"/>
                  </a:lnTo>
                  <a:lnTo>
                    <a:pt x="418833" y="774839"/>
                  </a:lnTo>
                  <a:lnTo>
                    <a:pt x="837666" y="774839"/>
                  </a:lnTo>
                  <a:lnTo>
                    <a:pt x="1256499" y="774839"/>
                  </a:lnTo>
                  <a:lnTo>
                    <a:pt x="1675333" y="774839"/>
                  </a:lnTo>
                  <a:lnTo>
                    <a:pt x="1675333" y="418833"/>
                  </a:lnTo>
                  <a:close/>
                </a:path>
                <a:path w="2094230" h="4125595">
                  <a:moveTo>
                    <a:pt x="1675333" y="0"/>
                  </a:moveTo>
                  <a:lnTo>
                    <a:pt x="1256499" y="0"/>
                  </a:lnTo>
                  <a:lnTo>
                    <a:pt x="837666" y="0"/>
                  </a:lnTo>
                  <a:lnTo>
                    <a:pt x="418833" y="0"/>
                  </a:lnTo>
                  <a:lnTo>
                    <a:pt x="0" y="0"/>
                  </a:lnTo>
                  <a:lnTo>
                    <a:pt x="0" y="356006"/>
                  </a:lnTo>
                  <a:lnTo>
                    <a:pt x="418833" y="356006"/>
                  </a:lnTo>
                  <a:lnTo>
                    <a:pt x="837666" y="356006"/>
                  </a:lnTo>
                  <a:lnTo>
                    <a:pt x="1256499" y="356006"/>
                  </a:lnTo>
                  <a:lnTo>
                    <a:pt x="1675333" y="356006"/>
                  </a:lnTo>
                  <a:lnTo>
                    <a:pt x="1675333" y="0"/>
                  </a:lnTo>
                  <a:close/>
                </a:path>
                <a:path w="2094230" h="4125595">
                  <a:moveTo>
                    <a:pt x="2094166" y="3769512"/>
                  </a:moveTo>
                  <a:lnTo>
                    <a:pt x="2094166" y="3769512"/>
                  </a:lnTo>
                  <a:lnTo>
                    <a:pt x="0" y="3769512"/>
                  </a:lnTo>
                  <a:lnTo>
                    <a:pt x="0" y="4125531"/>
                  </a:lnTo>
                  <a:lnTo>
                    <a:pt x="2094166" y="4125531"/>
                  </a:lnTo>
                  <a:lnTo>
                    <a:pt x="2094166" y="3769512"/>
                  </a:lnTo>
                  <a:close/>
                </a:path>
                <a:path w="2094230" h="4125595">
                  <a:moveTo>
                    <a:pt x="2094166" y="3350679"/>
                  </a:moveTo>
                  <a:lnTo>
                    <a:pt x="2094166" y="3350679"/>
                  </a:lnTo>
                  <a:lnTo>
                    <a:pt x="0" y="3350679"/>
                  </a:lnTo>
                  <a:lnTo>
                    <a:pt x="0" y="3706698"/>
                  </a:lnTo>
                  <a:lnTo>
                    <a:pt x="2094166" y="3706698"/>
                  </a:lnTo>
                  <a:lnTo>
                    <a:pt x="2094166" y="3350679"/>
                  </a:lnTo>
                  <a:close/>
                </a:path>
                <a:path w="2094230" h="4125595">
                  <a:moveTo>
                    <a:pt x="2094166" y="2931845"/>
                  </a:moveTo>
                  <a:lnTo>
                    <a:pt x="2094166" y="2931845"/>
                  </a:lnTo>
                  <a:lnTo>
                    <a:pt x="0" y="2931845"/>
                  </a:lnTo>
                  <a:lnTo>
                    <a:pt x="0" y="3287852"/>
                  </a:lnTo>
                  <a:lnTo>
                    <a:pt x="2094166" y="3287852"/>
                  </a:lnTo>
                  <a:lnTo>
                    <a:pt x="2094166" y="2931845"/>
                  </a:lnTo>
                  <a:close/>
                </a:path>
                <a:path w="2094230" h="4125595">
                  <a:moveTo>
                    <a:pt x="2094166" y="2513012"/>
                  </a:moveTo>
                  <a:lnTo>
                    <a:pt x="2094166" y="2513012"/>
                  </a:lnTo>
                  <a:lnTo>
                    <a:pt x="0" y="2513012"/>
                  </a:lnTo>
                  <a:lnTo>
                    <a:pt x="0" y="2869019"/>
                  </a:lnTo>
                  <a:lnTo>
                    <a:pt x="2094166" y="2869019"/>
                  </a:lnTo>
                  <a:lnTo>
                    <a:pt x="2094166" y="2513012"/>
                  </a:lnTo>
                  <a:close/>
                </a:path>
                <a:path w="2094230" h="4125595">
                  <a:moveTo>
                    <a:pt x="2094166" y="2094179"/>
                  </a:moveTo>
                  <a:lnTo>
                    <a:pt x="2094166" y="2094179"/>
                  </a:lnTo>
                  <a:lnTo>
                    <a:pt x="0" y="2094179"/>
                  </a:lnTo>
                  <a:lnTo>
                    <a:pt x="0" y="2450185"/>
                  </a:lnTo>
                  <a:lnTo>
                    <a:pt x="2094166" y="2450185"/>
                  </a:lnTo>
                  <a:lnTo>
                    <a:pt x="2094166" y="2094179"/>
                  </a:lnTo>
                  <a:close/>
                </a:path>
                <a:path w="2094230" h="4125595">
                  <a:moveTo>
                    <a:pt x="2094166" y="1675345"/>
                  </a:moveTo>
                  <a:lnTo>
                    <a:pt x="2094166" y="1675345"/>
                  </a:lnTo>
                  <a:lnTo>
                    <a:pt x="0" y="1675345"/>
                  </a:lnTo>
                  <a:lnTo>
                    <a:pt x="0" y="2031352"/>
                  </a:lnTo>
                  <a:lnTo>
                    <a:pt x="2094166" y="2031352"/>
                  </a:lnTo>
                  <a:lnTo>
                    <a:pt x="2094166" y="1675345"/>
                  </a:lnTo>
                  <a:close/>
                </a:path>
                <a:path w="2094230" h="4125595">
                  <a:moveTo>
                    <a:pt x="2094166" y="1256499"/>
                  </a:moveTo>
                  <a:lnTo>
                    <a:pt x="2094166" y="1256499"/>
                  </a:lnTo>
                  <a:lnTo>
                    <a:pt x="0" y="1256499"/>
                  </a:lnTo>
                  <a:lnTo>
                    <a:pt x="0" y="1612519"/>
                  </a:lnTo>
                  <a:lnTo>
                    <a:pt x="2094166" y="1612519"/>
                  </a:lnTo>
                  <a:lnTo>
                    <a:pt x="2094166" y="1256499"/>
                  </a:lnTo>
                  <a:close/>
                </a:path>
                <a:path w="2094230" h="4125595">
                  <a:moveTo>
                    <a:pt x="2094166" y="837666"/>
                  </a:moveTo>
                  <a:lnTo>
                    <a:pt x="2094166" y="837666"/>
                  </a:lnTo>
                  <a:lnTo>
                    <a:pt x="0" y="837666"/>
                  </a:lnTo>
                  <a:lnTo>
                    <a:pt x="0" y="1193685"/>
                  </a:lnTo>
                  <a:lnTo>
                    <a:pt x="2094166" y="1193685"/>
                  </a:lnTo>
                  <a:lnTo>
                    <a:pt x="2094166" y="837666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329436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48272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167107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585942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004778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004778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423613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423613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42449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42449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261284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61284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80119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680119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098955" y="4481538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098955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517790" y="4512951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517790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936626" y="454436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329436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748272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167107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585942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004778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004778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423613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423613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842449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842449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261284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261284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680119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680119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7098955" y="4900374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098955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7517790" y="4931786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7517790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936626" y="4963199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329436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748272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4167107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585942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004778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004778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423613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23613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842449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842449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6261284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261284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680119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680119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7098955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098955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7517790" y="5319209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7517790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7936626" y="5350622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7936626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8355461" y="5382034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329436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748272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167107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585942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004778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004778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5423613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5423613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842449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842449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6261284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6261284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680119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680119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098955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7098955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7517790" y="573804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7517790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7936626" y="5769457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7936626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8355461" y="5800870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329436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748272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167107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4585942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5004778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5004778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423613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5423613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5842449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5842449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261284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261284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680119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680119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098955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098955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517790" y="6156880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4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517790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936626" y="6188293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7936626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8355461" y="6219705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329436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748272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167107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585942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5004778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5004778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5423613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423613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5842449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5842449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261284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261284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6680119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6680119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7098955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7098955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7517790" y="6575715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7517790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936626" y="6607128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936626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8355461" y="6638541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329436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3748272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167107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585942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5004778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5004778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5423613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5423613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5842449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5842449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6261284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6261284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6680119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6680119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098955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098955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517790" y="6994551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7517790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7936626" y="7025963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936626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8355461" y="70573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3329436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748272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4167107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4585942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5004778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5004778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5423613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5423613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842449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5842449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6261284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6261284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6680119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6680119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7098955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7098955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7517790" y="7413386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7517790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7936626" y="7444799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7936626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8355461" y="747621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3329436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3748272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4167107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4585942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5004778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5004778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5423613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5423613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5842449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842449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6261284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6261284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6680119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6680119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7098955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7098955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7517790" y="7832222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517790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7936626" y="7863634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7936626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355461" y="7895047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3329436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3748272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4167107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585942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5004778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5004778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5423613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5423613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5842449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5842449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6261284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6261284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680119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680119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7098955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7098955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7517790" y="8251057"/>
              <a:ext cx="419100" cy="62865"/>
            </a:xfrm>
            <a:custGeom>
              <a:avLst/>
              <a:gdLst/>
              <a:ahLst/>
              <a:cxnLst/>
              <a:rect l="l" t="t" r="r" b="b"/>
              <a:pathLst>
                <a:path w="419100" h="62865">
                  <a:moveTo>
                    <a:pt x="0" y="62825"/>
                  </a:moveTo>
                  <a:lnTo>
                    <a:pt x="418835" y="62825"/>
                  </a:lnTo>
                  <a:lnTo>
                    <a:pt x="418835" y="0"/>
                  </a:lnTo>
                  <a:lnTo>
                    <a:pt x="0" y="0"/>
                  </a:lnTo>
                  <a:lnTo>
                    <a:pt x="0" y="62825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7517790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7936626" y="8282470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7936626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8355461" y="831388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35601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5004770" y="8669902"/>
              <a:ext cx="2932430" cy="62865"/>
            </a:xfrm>
            <a:custGeom>
              <a:avLst/>
              <a:gdLst/>
              <a:ahLst/>
              <a:cxnLst/>
              <a:rect l="l" t="t" r="r" b="b"/>
              <a:pathLst>
                <a:path w="2932430" h="62865">
                  <a:moveTo>
                    <a:pt x="2931845" y="0"/>
                  </a:moveTo>
                  <a:lnTo>
                    <a:pt x="2931845" y="0"/>
                  </a:lnTo>
                  <a:lnTo>
                    <a:pt x="0" y="0"/>
                  </a:lnTo>
                  <a:lnTo>
                    <a:pt x="0" y="62826"/>
                  </a:lnTo>
                  <a:lnTo>
                    <a:pt x="2931845" y="62826"/>
                  </a:lnTo>
                  <a:lnTo>
                    <a:pt x="2931845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7936626" y="8701305"/>
              <a:ext cx="450850" cy="0"/>
            </a:xfrm>
            <a:custGeom>
              <a:avLst/>
              <a:gdLst/>
              <a:ahLst/>
              <a:cxnLst/>
              <a:rect l="l" t="t" r="r" b="b"/>
              <a:pathLst>
                <a:path w="450850">
                  <a:moveTo>
                    <a:pt x="0" y="0"/>
                  </a:moveTo>
                  <a:lnTo>
                    <a:pt x="450248" y="0"/>
                  </a:lnTo>
                </a:path>
              </a:pathLst>
            </a:custGeom>
            <a:ln w="62825">
              <a:solidFill>
                <a:srgbClr val="E964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7" name="object 227"/>
          <p:cNvSpPr/>
          <p:nvPr/>
        </p:nvSpPr>
        <p:spPr>
          <a:xfrm>
            <a:off x="8617538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036374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617538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036374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617538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036374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617538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036374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617538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036374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617538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036374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455209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617538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036374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455209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617538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036374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455209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617538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036374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9455209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617538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036374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455209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455209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455209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455209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455209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455209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874044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0292880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874044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0292880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874044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0292880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874044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292880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874044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292880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74044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0292880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0711715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874044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0292880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0711715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874044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0292880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0711715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874044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0292880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0711715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874044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292880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0711715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0711715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0711715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0711715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0711715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711715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1130550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1130550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1130550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1130550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1130550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1130550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1130550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1130550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1130550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1130550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696222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115058" y="4544364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696222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115058" y="496319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696222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115058" y="5382035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696222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115058" y="580087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5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696222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115058" y="621970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696222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115058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533893" y="663854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696222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115058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533893" y="7057376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696222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115058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533893" y="7476211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696222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115058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533893" y="7895047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696222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4115058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533893" y="8313883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356010" y="0"/>
                </a:moveTo>
                <a:lnTo>
                  <a:pt x="0" y="0"/>
                </a:lnTo>
                <a:lnTo>
                  <a:pt x="0" y="356010"/>
                </a:lnTo>
                <a:lnTo>
                  <a:pt x="356010" y="356010"/>
                </a:lnTo>
                <a:lnTo>
                  <a:pt x="35601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269619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OVERAL</a:t>
            </a:r>
            <a:r>
              <a:rPr spc="-5" dirty="0"/>
              <a:t> </a:t>
            </a:r>
            <a:r>
              <a:rPr spc="-75" dirty="0"/>
              <a:t>CHEMIE</a:t>
            </a:r>
            <a:r>
              <a:rPr spc="-5" dirty="0"/>
              <a:t> </a:t>
            </a:r>
            <a:r>
              <a:rPr spc="15" dirty="0"/>
              <a:t>&amp;</a:t>
            </a:r>
            <a:r>
              <a:rPr dirty="0"/>
              <a:t> </a:t>
            </a:r>
            <a:r>
              <a:rPr lang="en-US" spc="-130" dirty="0"/>
              <a:t>LIFE SCIENCES</a:t>
            </a:r>
            <a:endParaRPr spc="-130" dirty="0"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85051"/>
            <a:ext cx="75327" cy="655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37668"/>
            <a:ext cx="75327" cy="655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91083" y="896620"/>
            <a:ext cx="474980" cy="1120775"/>
            <a:chOff x="691083" y="896620"/>
            <a:chExt cx="474980" cy="1120775"/>
          </a:xfrm>
        </p:grpSpPr>
        <p:sp>
          <p:nvSpPr>
            <p:cNvPr id="6" name="object 6"/>
            <p:cNvSpPr/>
            <p:nvPr/>
          </p:nvSpPr>
          <p:spPr>
            <a:xfrm>
              <a:off x="691083" y="1109510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81025"/>
              <a:ext cx="75327" cy="655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61804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84622"/>
              <a:ext cx="75327" cy="655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96620"/>
              <a:ext cx="75327" cy="655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1004702"/>
              <a:ext cx="75327" cy="6550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1FE639-BEC6-4D8F-85A6-88979F9A6BE2}"/>
              </a:ext>
            </a:extLst>
          </p:cNvPr>
          <p:cNvGrpSpPr/>
          <p:nvPr/>
        </p:nvGrpSpPr>
        <p:grpSpPr>
          <a:xfrm>
            <a:off x="8219131" y="2210602"/>
            <a:ext cx="4519086" cy="4507075"/>
            <a:chOff x="8219131" y="2210602"/>
            <a:chExt cx="4519086" cy="4507075"/>
          </a:xfrm>
        </p:grpSpPr>
        <p:sp>
          <p:nvSpPr>
            <p:cNvPr id="13" name="object 13"/>
            <p:cNvSpPr/>
            <p:nvPr/>
          </p:nvSpPr>
          <p:spPr>
            <a:xfrm>
              <a:off x="8445617" y="2283472"/>
              <a:ext cx="4292600" cy="4434205"/>
            </a:xfrm>
            <a:custGeom>
              <a:avLst/>
              <a:gdLst/>
              <a:ahLst/>
              <a:cxnLst/>
              <a:rect l="l" t="t" r="r" b="b"/>
              <a:pathLst>
                <a:path w="4292600" h="4434205">
                  <a:moveTo>
                    <a:pt x="3826501" y="0"/>
                  </a:moveTo>
                  <a:lnTo>
                    <a:pt x="0" y="1498216"/>
                  </a:lnTo>
                  <a:lnTo>
                    <a:pt x="237689" y="3764199"/>
                  </a:lnTo>
                  <a:lnTo>
                    <a:pt x="4292560" y="4434168"/>
                  </a:lnTo>
                  <a:lnTo>
                    <a:pt x="382650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9131" y="2210602"/>
              <a:ext cx="3962622" cy="445858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C672C1-07A7-4586-8DC2-98ACABD8EEFE}"/>
              </a:ext>
            </a:extLst>
          </p:cNvPr>
          <p:cNvGrpSpPr/>
          <p:nvPr/>
        </p:nvGrpSpPr>
        <p:grpSpPr>
          <a:xfrm>
            <a:off x="7472871" y="6058716"/>
            <a:ext cx="4500125" cy="4507076"/>
            <a:chOff x="7472871" y="6058716"/>
            <a:chExt cx="4500125" cy="4507076"/>
          </a:xfrm>
        </p:grpSpPr>
        <p:sp>
          <p:nvSpPr>
            <p:cNvPr id="15" name="object 15"/>
            <p:cNvSpPr/>
            <p:nvPr/>
          </p:nvSpPr>
          <p:spPr>
            <a:xfrm>
              <a:off x="7680396" y="6131587"/>
              <a:ext cx="4292600" cy="4434205"/>
            </a:xfrm>
            <a:custGeom>
              <a:avLst/>
              <a:gdLst/>
              <a:ahLst/>
              <a:cxnLst/>
              <a:rect l="l" t="t" r="r" b="b"/>
              <a:pathLst>
                <a:path w="4292600" h="4434205">
                  <a:moveTo>
                    <a:pt x="466059" y="0"/>
                  </a:moveTo>
                  <a:lnTo>
                    <a:pt x="0" y="4434168"/>
                  </a:lnTo>
                  <a:lnTo>
                    <a:pt x="4054871" y="3764199"/>
                  </a:lnTo>
                  <a:lnTo>
                    <a:pt x="4292560" y="1498216"/>
                  </a:lnTo>
                  <a:lnTo>
                    <a:pt x="466059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2871" y="6058716"/>
              <a:ext cx="3962633" cy="445859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83167A-688D-4B1F-85A3-E0C5F43F2966}"/>
              </a:ext>
            </a:extLst>
          </p:cNvPr>
          <p:cNvGrpSpPr/>
          <p:nvPr/>
        </p:nvGrpSpPr>
        <p:grpSpPr>
          <a:xfrm>
            <a:off x="2439451" y="2210601"/>
            <a:ext cx="4411341" cy="4859579"/>
            <a:chOff x="2439451" y="2210601"/>
            <a:chExt cx="4411341" cy="4859579"/>
          </a:xfrm>
        </p:grpSpPr>
        <p:sp>
          <p:nvSpPr>
            <p:cNvPr id="18" name="object 18"/>
            <p:cNvSpPr/>
            <p:nvPr/>
          </p:nvSpPr>
          <p:spPr>
            <a:xfrm>
              <a:off x="2662332" y="2622005"/>
              <a:ext cx="4188460" cy="4448175"/>
            </a:xfrm>
            <a:custGeom>
              <a:avLst/>
              <a:gdLst/>
              <a:ahLst/>
              <a:cxnLst/>
              <a:rect l="l" t="t" r="r" b="b"/>
              <a:pathLst>
                <a:path w="4188459" h="4448175">
                  <a:moveTo>
                    <a:pt x="4187945" y="0"/>
                  </a:moveTo>
                  <a:lnTo>
                    <a:pt x="159398" y="810980"/>
                  </a:lnTo>
                  <a:lnTo>
                    <a:pt x="0" y="3083822"/>
                  </a:lnTo>
                  <a:lnTo>
                    <a:pt x="3876929" y="4447738"/>
                  </a:lnTo>
                  <a:lnTo>
                    <a:pt x="4187945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9451" y="2210601"/>
              <a:ext cx="3962625" cy="445859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FF6281-4ABB-4887-9C91-F91CB0D32A90}"/>
              </a:ext>
            </a:extLst>
          </p:cNvPr>
          <p:cNvGrpSpPr/>
          <p:nvPr/>
        </p:nvGrpSpPr>
        <p:grpSpPr>
          <a:xfrm>
            <a:off x="1622976" y="6058716"/>
            <a:ext cx="4300030" cy="4859576"/>
            <a:chOff x="1622976" y="6058716"/>
            <a:chExt cx="4300030" cy="4859576"/>
          </a:xfrm>
        </p:grpSpPr>
        <p:sp>
          <p:nvSpPr>
            <p:cNvPr id="20" name="object 20"/>
            <p:cNvSpPr/>
            <p:nvPr/>
          </p:nvSpPr>
          <p:spPr>
            <a:xfrm>
              <a:off x="1734546" y="6470117"/>
              <a:ext cx="4188460" cy="4448175"/>
            </a:xfrm>
            <a:custGeom>
              <a:avLst/>
              <a:gdLst/>
              <a:ahLst/>
              <a:cxnLst/>
              <a:rect l="l" t="t" r="r" b="b"/>
              <a:pathLst>
                <a:path w="4188460" h="4448175">
                  <a:moveTo>
                    <a:pt x="0" y="0"/>
                  </a:moveTo>
                  <a:lnTo>
                    <a:pt x="311016" y="4447738"/>
                  </a:lnTo>
                  <a:lnTo>
                    <a:pt x="4187945" y="3083822"/>
                  </a:lnTo>
                  <a:lnTo>
                    <a:pt x="4028547" y="810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5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976" y="6058716"/>
              <a:ext cx="3962622" cy="445859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4012FB-FAC4-4991-88E7-4BD8BB09A8A1}"/>
              </a:ext>
            </a:extLst>
          </p:cNvPr>
          <p:cNvGrpSpPr/>
          <p:nvPr/>
        </p:nvGrpSpPr>
        <p:grpSpPr>
          <a:xfrm>
            <a:off x="13481882" y="6058716"/>
            <a:ext cx="4382969" cy="4859578"/>
            <a:chOff x="13481882" y="6058716"/>
            <a:chExt cx="4382969" cy="4859578"/>
          </a:xfrm>
        </p:grpSpPr>
        <p:sp>
          <p:nvSpPr>
            <p:cNvPr id="23" name="object 23"/>
            <p:cNvSpPr/>
            <p:nvPr/>
          </p:nvSpPr>
          <p:spPr>
            <a:xfrm>
              <a:off x="13676391" y="6470119"/>
              <a:ext cx="4188460" cy="4448175"/>
            </a:xfrm>
            <a:custGeom>
              <a:avLst/>
              <a:gdLst/>
              <a:ahLst/>
              <a:cxnLst/>
              <a:rect l="l" t="t" r="r" b="b"/>
              <a:pathLst>
                <a:path w="4188459" h="4448175">
                  <a:moveTo>
                    <a:pt x="0" y="0"/>
                  </a:moveTo>
                  <a:lnTo>
                    <a:pt x="311006" y="4447738"/>
                  </a:lnTo>
                  <a:lnTo>
                    <a:pt x="4187935" y="3083822"/>
                  </a:lnTo>
                  <a:lnTo>
                    <a:pt x="4028537" y="810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1882" y="6058716"/>
              <a:ext cx="3962623" cy="445859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9BFA16-FA49-462A-8422-53D8193ACC1E}"/>
              </a:ext>
            </a:extLst>
          </p:cNvPr>
          <p:cNvGrpSpPr/>
          <p:nvPr/>
        </p:nvGrpSpPr>
        <p:grpSpPr>
          <a:xfrm>
            <a:off x="14153270" y="2211081"/>
            <a:ext cx="4411342" cy="4859576"/>
            <a:chOff x="14070300" y="2210601"/>
            <a:chExt cx="4411342" cy="4859576"/>
          </a:xfrm>
        </p:grpSpPr>
        <p:sp>
          <p:nvSpPr>
            <p:cNvPr id="25" name="object 25"/>
            <p:cNvSpPr/>
            <p:nvPr/>
          </p:nvSpPr>
          <p:spPr>
            <a:xfrm>
              <a:off x="14293182" y="2622002"/>
              <a:ext cx="4188460" cy="4448175"/>
            </a:xfrm>
            <a:custGeom>
              <a:avLst/>
              <a:gdLst/>
              <a:ahLst/>
              <a:cxnLst/>
              <a:rect l="l" t="t" r="r" b="b"/>
              <a:pathLst>
                <a:path w="4188459" h="4448175">
                  <a:moveTo>
                    <a:pt x="4187935" y="0"/>
                  </a:moveTo>
                  <a:lnTo>
                    <a:pt x="159398" y="810980"/>
                  </a:lnTo>
                  <a:lnTo>
                    <a:pt x="0" y="3083822"/>
                  </a:lnTo>
                  <a:lnTo>
                    <a:pt x="3876929" y="4447738"/>
                  </a:lnTo>
                  <a:lnTo>
                    <a:pt x="4187935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0300" y="2210601"/>
              <a:ext cx="3962626" cy="44585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269619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OVERAL</a:t>
            </a:r>
            <a:r>
              <a:rPr spc="-5" dirty="0"/>
              <a:t> </a:t>
            </a:r>
            <a:r>
              <a:rPr spc="-75" dirty="0"/>
              <a:t>CHEMIE</a:t>
            </a:r>
            <a:r>
              <a:rPr spc="-5" dirty="0"/>
              <a:t> </a:t>
            </a:r>
            <a:r>
              <a:rPr spc="15" dirty="0"/>
              <a:t>&amp;</a:t>
            </a:r>
            <a:r>
              <a:rPr dirty="0"/>
              <a:t> </a:t>
            </a:r>
            <a:r>
              <a:rPr spc="-130" dirty="0"/>
              <a:t>KUNSTSTOFFEN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" y="985051"/>
            <a:ext cx="75327" cy="655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2" y="837668"/>
            <a:ext cx="75327" cy="655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91083" y="896620"/>
            <a:ext cx="474980" cy="1120775"/>
            <a:chOff x="691083" y="896620"/>
            <a:chExt cx="474980" cy="1120775"/>
          </a:xfrm>
        </p:grpSpPr>
        <p:sp>
          <p:nvSpPr>
            <p:cNvPr id="6" name="object 6"/>
            <p:cNvSpPr/>
            <p:nvPr/>
          </p:nvSpPr>
          <p:spPr>
            <a:xfrm>
              <a:off x="691083" y="1109510"/>
              <a:ext cx="474980" cy="908050"/>
            </a:xfrm>
            <a:custGeom>
              <a:avLst/>
              <a:gdLst/>
              <a:ahLst/>
              <a:cxnLst/>
              <a:rect l="l" t="t" r="r" b="b"/>
              <a:pathLst>
                <a:path w="474980" h="908050">
                  <a:moveTo>
                    <a:pt x="442143" y="0"/>
                  </a:moveTo>
                  <a:lnTo>
                    <a:pt x="32742" y="0"/>
                  </a:lnTo>
                  <a:lnTo>
                    <a:pt x="20028" y="2584"/>
                  </a:lnTo>
                  <a:lnTo>
                    <a:pt x="9617" y="9622"/>
                  </a:lnTo>
                  <a:lnTo>
                    <a:pt x="2583" y="20037"/>
                  </a:lnTo>
                  <a:lnTo>
                    <a:pt x="0" y="32752"/>
                  </a:lnTo>
                  <a:lnTo>
                    <a:pt x="2302" y="44548"/>
                  </a:lnTo>
                  <a:lnTo>
                    <a:pt x="8596" y="54654"/>
                  </a:lnTo>
                  <a:lnTo>
                    <a:pt x="17961" y="61997"/>
                  </a:lnTo>
                  <a:lnTo>
                    <a:pt x="29441" y="65495"/>
                  </a:lnTo>
                  <a:lnTo>
                    <a:pt x="29475" y="700889"/>
                  </a:lnTo>
                  <a:lnTo>
                    <a:pt x="34889" y="747896"/>
                  </a:lnTo>
                  <a:lnTo>
                    <a:pt x="50329" y="791207"/>
                  </a:lnTo>
                  <a:lnTo>
                    <a:pt x="74591" y="829534"/>
                  </a:lnTo>
                  <a:lnTo>
                    <a:pt x="106473" y="861587"/>
                  </a:lnTo>
                  <a:lnTo>
                    <a:pt x="144772" y="886078"/>
                  </a:lnTo>
                  <a:lnTo>
                    <a:pt x="188283" y="901718"/>
                  </a:lnTo>
                  <a:lnTo>
                    <a:pt x="235804" y="907218"/>
                  </a:lnTo>
                  <a:lnTo>
                    <a:pt x="348696" y="907681"/>
                  </a:lnTo>
                  <a:lnTo>
                    <a:pt x="408161" y="886343"/>
                  </a:lnTo>
                  <a:lnTo>
                    <a:pt x="426508" y="841723"/>
                  </a:lnTo>
                  <a:lnTo>
                    <a:pt x="235804" y="841723"/>
                  </a:lnTo>
                  <a:lnTo>
                    <a:pt x="191604" y="834622"/>
                  </a:lnTo>
                  <a:lnTo>
                    <a:pt x="152983" y="814787"/>
                  </a:lnTo>
                  <a:lnTo>
                    <a:pt x="122379" y="784420"/>
                  </a:lnTo>
                  <a:lnTo>
                    <a:pt x="102229" y="745720"/>
                  </a:lnTo>
                  <a:lnTo>
                    <a:pt x="94970" y="700889"/>
                  </a:lnTo>
                  <a:lnTo>
                    <a:pt x="94970" y="486362"/>
                  </a:lnTo>
                  <a:lnTo>
                    <a:pt x="445420" y="486362"/>
                  </a:lnTo>
                  <a:lnTo>
                    <a:pt x="445420" y="420856"/>
                  </a:lnTo>
                  <a:lnTo>
                    <a:pt x="94970" y="420856"/>
                  </a:lnTo>
                  <a:lnTo>
                    <a:pt x="94970" y="65495"/>
                  </a:lnTo>
                  <a:lnTo>
                    <a:pt x="445457" y="65495"/>
                  </a:lnTo>
                  <a:lnTo>
                    <a:pt x="456935" y="62227"/>
                  </a:lnTo>
                  <a:lnTo>
                    <a:pt x="466299" y="55266"/>
                  </a:lnTo>
                  <a:lnTo>
                    <a:pt x="472593" y="45237"/>
                  </a:lnTo>
                  <a:lnTo>
                    <a:pt x="474896" y="32752"/>
                  </a:lnTo>
                  <a:lnTo>
                    <a:pt x="472311" y="20037"/>
                  </a:lnTo>
                  <a:lnTo>
                    <a:pt x="465273" y="9622"/>
                  </a:lnTo>
                  <a:lnTo>
                    <a:pt x="454859" y="2584"/>
                  </a:lnTo>
                  <a:lnTo>
                    <a:pt x="442143" y="0"/>
                  </a:lnTo>
                  <a:close/>
                </a:path>
                <a:path w="474980" h="908050">
                  <a:moveTo>
                    <a:pt x="445420" y="486362"/>
                  </a:moveTo>
                  <a:lnTo>
                    <a:pt x="379915" y="486362"/>
                  </a:lnTo>
                  <a:lnTo>
                    <a:pt x="379915" y="700889"/>
                  </a:lnTo>
                  <a:lnTo>
                    <a:pt x="353943" y="783687"/>
                  </a:lnTo>
                  <a:lnTo>
                    <a:pt x="304789" y="825343"/>
                  </a:lnTo>
                  <a:lnTo>
                    <a:pt x="257170" y="839981"/>
                  </a:lnTo>
                  <a:lnTo>
                    <a:pt x="235804" y="841723"/>
                  </a:lnTo>
                  <a:lnTo>
                    <a:pt x="426508" y="841723"/>
                  </a:lnTo>
                  <a:lnTo>
                    <a:pt x="433852" y="823860"/>
                  </a:lnTo>
                  <a:lnTo>
                    <a:pt x="445420" y="700889"/>
                  </a:lnTo>
                  <a:lnTo>
                    <a:pt x="445420" y="486362"/>
                  </a:lnTo>
                  <a:close/>
                </a:path>
                <a:path w="474980" h="908050">
                  <a:moveTo>
                    <a:pt x="445457" y="65495"/>
                  </a:moveTo>
                  <a:lnTo>
                    <a:pt x="379915" y="65495"/>
                  </a:lnTo>
                  <a:lnTo>
                    <a:pt x="379915" y="420856"/>
                  </a:lnTo>
                  <a:lnTo>
                    <a:pt x="445420" y="420856"/>
                  </a:lnTo>
                  <a:lnTo>
                    <a:pt x="445457" y="6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73" y="1681025"/>
              <a:ext cx="75327" cy="655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72" y="1261804"/>
              <a:ext cx="75327" cy="65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716" y="1384622"/>
              <a:ext cx="75327" cy="655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5" y="896620"/>
              <a:ext cx="75327" cy="655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333" y="1004702"/>
              <a:ext cx="75327" cy="6550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685985" y="3204091"/>
            <a:ext cx="5589905" cy="5621020"/>
            <a:chOff x="7685985" y="3204091"/>
            <a:chExt cx="5589905" cy="5621020"/>
          </a:xfrm>
        </p:grpSpPr>
        <p:sp>
          <p:nvSpPr>
            <p:cNvPr id="13" name="object 13"/>
            <p:cNvSpPr/>
            <p:nvPr/>
          </p:nvSpPr>
          <p:spPr>
            <a:xfrm>
              <a:off x="7922617" y="3294965"/>
              <a:ext cx="5353050" cy="5529580"/>
            </a:xfrm>
            <a:custGeom>
              <a:avLst/>
              <a:gdLst/>
              <a:ahLst/>
              <a:cxnLst/>
              <a:rect l="l" t="t" r="r" b="b"/>
              <a:pathLst>
                <a:path w="5353050" h="5529580">
                  <a:moveTo>
                    <a:pt x="4771802" y="0"/>
                  </a:moveTo>
                  <a:lnTo>
                    <a:pt x="0" y="1868330"/>
                  </a:lnTo>
                  <a:lnTo>
                    <a:pt x="296409" y="4694097"/>
                  </a:lnTo>
                  <a:lnTo>
                    <a:pt x="5352988" y="5529580"/>
                  </a:lnTo>
                  <a:lnTo>
                    <a:pt x="4771802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5985" y="3204091"/>
              <a:ext cx="4941545" cy="556004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884759" y="3204091"/>
            <a:ext cx="5501005" cy="6059805"/>
            <a:chOff x="1884759" y="3204091"/>
            <a:chExt cx="5501005" cy="6059805"/>
          </a:xfrm>
        </p:grpSpPr>
        <p:sp>
          <p:nvSpPr>
            <p:cNvPr id="16" name="object 16"/>
            <p:cNvSpPr/>
            <p:nvPr/>
          </p:nvSpPr>
          <p:spPr>
            <a:xfrm>
              <a:off x="2162700" y="3717128"/>
              <a:ext cx="5222875" cy="5546725"/>
            </a:xfrm>
            <a:custGeom>
              <a:avLst/>
              <a:gdLst/>
              <a:ahLst/>
              <a:cxnLst/>
              <a:rect l="l" t="t" r="r" b="b"/>
              <a:pathLst>
                <a:path w="5222875" h="5546725">
                  <a:moveTo>
                    <a:pt x="5222521" y="0"/>
                  </a:moveTo>
                  <a:lnTo>
                    <a:pt x="198779" y="1011330"/>
                  </a:lnTo>
                  <a:lnTo>
                    <a:pt x="0" y="3845642"/>
                  </a:lnTo>
                  <a:lnTo>
                    <a:pt x="4834669" y="5546501"/>
                  </a:lnTo>
                  <a:lnTo>
                    <a:pt x="5222521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84759" y="3204093"/>
              <a:ext cx="4941570" cy="5560060"/>
            </a:xfrm>
            <a:custGeom>
              <a:avLst/>
              <a:gdLst/>
              <a:ahLst/>
              <a:cxnLst/>
              <a:rect l="l" t="t" r="r" b="b"/>
              <a:pathLst>
                <a:path w="4941570" h="5560059">
                  <a:moveTo>
                    <a:pt x="4941545" y="0"/>
                  </a:moveTo>
                  <a:lnTo>
                    <a:pt x="586" y="1359298"/>
                  </a:lnTo>
                  <a:lnTo>
                    <a:pt x="0" y="4200573"/>
                  </a:lnTo>
                  <a:lnTo>
                    <a:pt x="4941545" y="5560040"/>
                  </a:lnTo>
                  <a:lnTo>
                    <a:pt x="4941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4759" y="3204091"/>
              <a:ext cx="4941535" cy="5398851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3487212" y="3204091"/>
            <a:ext cx="5501005" cy="6059805"/>
            <a:chOff x="13487212" y="3204091"/>
            <a:chExt cx="5501005" cy="6059805"/>
          </a:xfrm>
        </p:grpSpPr>
        <p:sp>
          <p:nvSpPr>
            <p:cNvPr id="20" name="object 20"/>
            <p:cNvSpPr/>
            <p:nvPr/>
          </p:nvSpPr>
          <p:spPr>
            <a:xfrm>
              <a:off x="13765156" y="3717128"/>
              <a:ext cx="5222875" cy="5546725"/>
            </a:xfrm>
            <a:custGeom>
              <a:avLst/>
              <a:gdLst/>
              <a:ahLst/>
              <a:cxnLst/>
              <a:rect l="l" t="t" r="r" b="b"/>
              <a:pathLst>
                <a:path w="5222875" h="5546725">
                  <a:moveTo>
                    <a:pt x="5222521" y="0"/>
                  </a:moveTo>
                  <a:lnTo>
                    <a:pt x="198779" y="1011330"/>
                  </a:lnTo>
                  <a:lnTo>
                    <a:pt x="0" y="3845642"/>
                  </a:lnTo>
                  <a:lnTo>
                    <a:pt x="4834669" y="5546501"/>
                  </a:lnTo>
                  <a:lnTo>
                    <a:pt x="5222521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87212" y="3204091"/>
              <a:ext cx="4941545" cy="55600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85998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OVERAL</a:t>
            </a:r>
            <a:r>
              <a:rPr spc="-30" dirty="0"/>
              <a:t> </a:t>
            </a:r>
            <a:r>
              <a:rPr spc="-100" dirty="0"/>
              <a:t>LIFE</a:t>
            </a:r>
            <a:r>
              <a:rPr spc="-30" dirty="0"/>
              <a:t> </a:t>
            </a:r>
            <a:r>
              <a:rPr spc="-110" dirty="0"/>
              <a:t>SCIENCES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75341" y="3417139"/>
            <a:ext cx="5458460" cy="5607050"/>
            <a:chOff x="1675341" y="3417139"/>
            <a:chExt cx="5458460" cy="5607050"/>
          </a:xfrm>
        </p:grpSpPr>
        <p:sp>
          <p:nvSpPr>
            <p:cNvPr id="4" name="object 4"/>
            <p:cNvSpPr/>
            <p:nvPr/>
          </p:nvSpPr>
          <p:spPr>
            <a:xfrm>
              <a:off x="1897950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41" y="3417139"/>
              <a:ext cx="5235442" cy="523544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434328" y="3417139"/>
            <a:ext cx="5458460" cy="5607050"/>
            <a:chOff x="7434328" y="3417139"/>
            <a:chExt cx="5458460" cy="5607050"/>
          </a:xfrm>
        </p:grpSpPr>
        <p:sp>
          <p:nvSpPr>
            <p:cNvPr id="7" name="object 7"/>
            <p:cNvSpPr/>
            <p:nvPr/>
          </p:nvSpPr>
          <p:spPr>
            <a:xfrm>
              <a:off x="7656937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4328" y="3417139"/>
              <a:ext cx="5235442" cy="523544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193315" y="3120323"/>
            <a:ext cx="5458460" cy="5532755"/>
            <a:chOff x="13193315" y="3120323"/>
            <a:chExt cx="5458460" cy="5532755"/>
          </a:xfrm>
        </p:grpSpPr>
        <p:sp>
          <p:nvSpPr>
            <p:cNvPr id="10" name="object 10"/>
            <p:cNvSpPr/>
            <p:nvPr/>
          </p:nvSpPr>
          <p:spPr>
            <a:xfrm>
              <a:off x="13415924" y="3120323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3315" y="3417138"/>
              <a:ext cx="5235442" cy="5235445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725625" y="952660"/>
            <a:ext cx="769620" cy="980440"/>
          </a:xfrm>
          <a:custGeom>
            <a:avLst/>
            <a:gdLst/>
            <a:ahLst/>
            <a:cxnLst/>
            <a:rect l="l" t="t" r="r" b="b"/>
            <a:pathLst>
              <a:path w="769619" h="980439">
                <a:moveTo>
                  <a:pt x="330141" y="0"/>
                </a:moveTo>
                <a:lnTo>
                  <a:pt x="286617" y="6685"/>
                </a:lnTo>
                <a:lnTo>
                  <a:pt x="234518" y="40377"/>
                </a:lnTo>
                <a:lnTo>
                  <a:pt x="210619" y="77472"/>
                </a:lnTo>
                <a:lnTo>
                  <a:pt x="201786" y="128102"/>
                </a:lnTo>
                <a:lnTo>
                  <a:pt x="221684" y="190351"/>
                </a:lnTo>
                <a:lnTo>
                  <a:pt x="229862" y="203974"/>
                </a:lnTo>
                <a:lnTo>
                  <a:pt x="228490" y="206696"/>
                </a:lnTo>
                <a:lnTo>
                  <a:pt x="225767" y="208068"/>
                </a:lnTo>
                <a:lnTo>
                  <a:pt x="224406" y="210790"/>
                </a:lnTo>
                <a:lnTo>
                  <a:pt x="179081" y="235327"/>
                </a:lnTo>
                <a:lnTo>
                  <a:pt x="138402" y="265612"/>
                </a:lnTo>
                <a:lnTo>
                  <a:pt x="102798" y="301005"/>
                </a:lnTo>
                <a:lnTo>
                  <a:pt x="72701" y="340867"/>
                </a:lnTo>
                <a:lnTo>
                  <a:pt x="48543" y="384561"/>
                </a:lnTo>
                <a:lnTo>
                  <a:pt x="30753" y="431448"/>
                </a:lnTo>
                <a:lnTo>
                  <a:pt x="19763" y="480890"/>
                </a:lnTo>
                <a:lnTo>
                  <a:pt x="16104" y="530885"/>
                </a:lnTo>
                <a:lnTo>
                  <a:pt x="16107" y="533608"/>
                </a:lnTo>
                <a:lnTo>
                  <a:pt x="20103" y="586390"/>
                </a:lnTo>
                <a:lnTo>
                  <a:pt x="31996" y="638037"/>
                </a:lnTo>
                <a:lnTo>
                  <a:pt x="51078" y="686505"/>
                </a:lnTo>
                <a:lnTo>
                  <a:pt x="76743" y="731113"/>
                </a:lnTo>
                <a:lnTo>
                  <a:pt x="108387" y="771182"/>
                </a:lnTo>
                <a:lnTo>
                  <a:pt x="145403" y="806029"/>
                </a:lnTo>
                <a:lnTo>
                  <a:pt x="81384" y="806029"/>
                </a:lnTo>
                <a:lnTo>
                  <a:pt x="2382" y="942244"/>
                </a:lnTo>
                <a:lnTo>
                  <a:pt x="0" y="955182"/>
                </a:lnTo>
                <a:lnTo>
                  <a:pt x="1233" y="961783"/>
                </a:lnTo>
                <a:lnTo>
                  <a:pt x="26904" y="980379"/>
                </a:lnTo>
                <a:lnTo>
                  <a:pt x="725669" y="980379"/>
                </a:lnTo>
                <a:lnTo>
                  <a:pt x="753081" y="955182"/>
                </a:lnTo>
                <a:lnTo>
                  <a:pt x="752463" y="948584"/>
                </a:lnTo>
                <a:lnTo>
                  <a:pt x="750181" y="942244"/>
                </a:lnTo>
                <a:lnTo>
                  <a:pt x="742752" y="925899"/>
                </a:lnTo>
                <a:lnTo>
                  <a:pt x="70484" y="925899"/>
                </a:lnTo>
                <a:lnTo>
                  <a:pt x="100452" y="860519"/>
                </a:lnTo>
                <a:lnTo>
                  <a:pt x="713038" y="860519"/>
                </a:lnTo>
                <a:lnTo>
                  <a:pt x="700655" y="833274"/>
                </a:lnTo>
                <a:lnTo>
                  <a:pt x="371512" y="833274"/>
                </a:lnTo>
                <a:lnTo>
                  <a:pt x="340357" y="831742"/>
                </a:lnTo>
                <a:lnTo>
                  <a:pt x="281105" y="819483"/>
                </a:lnTo>
                <a:lnTo>
                  <a:pt x="151323" y="767654"/>
                </a:lnTo>
                <a:lnTo>
                  <a:pt x="98413" y="725153"/>
                </a:lnTo>
                <a:lnTo>
                  <a:pt x="77171" y="655324"/>
                </a:lnTo>
                <a:lnTo>
                  <a:pt x="70558" y="533608"/>
                </a:lnTo>
                <a:lnTo>
                  <a:pt x="70571" y="530885"/>
                </a:lnTo>
                <a:lnTo>
                  <a:pt x="73657" y="482569"/>
                </a:lnTo>
                <a:lnTo>
                  <a:pt x="85420" y="434933"/>
                </a:lnTo>
                <a:lnTo>
                  <a:pt x="105053" y="390248"/>
                </a:lnTo>
                <a:lnTo>
                  <a:pt x="131836" y="349422"/>
                </a:lnTo>
                <a:lnTo>
                  <a:pt x="165051" y="313362"/>
                </a:lnTo>
                <a:lnTo>
                  <a:pt x="203978" y="282976"/>
                </a:lnTo>
                <a:lnTo>
                  <a:pt x="260182" y="282976"/>
                </a:lnTo>
                <a:lnTo>
                  <a:pt x="257096" y="267993"/>
                </a:lnTo>
                <a:lnTo>
                  <a:pt x="260673" y="250629"/>
                </a:lnTo>
                <a:lnTo>
                  <a:pt x="270380" y="236330"/>
                </a:lnTo>
                <a:lnTo>
                  <a:pt x="284683" y="226627"/>
                </a:lnTo>
                <a:lnTo>
                  <a:pt x="302048" y="223052"/>
                </a:lnTo>
                <a:lnTo>
                  <a:pt x="389257" y="223052"/>
                </a:lnTo>
                <a:lnTo>
                  <a:pt x="372194" y="197847"/>
                </a:lnTo>
                <a:lnTo>
                  <a:pt x="340568" y="176436"/>
                </a:lnTo>
                <a:lnTo>
                  <a:pt x="322023" y="172645"/>
                </a:lnTo>
                <a:lnTo>
                  <a:pt x="274803" y="172645"/>
                </a:lnTo>
                <a:lnTo>
                  <a:pt x="266635" y="159022"/>
                </a:lnTo>
                <a:lnTo>
                  <a:pt x="258737" y="142597"/>
                </a:lnTo>
                <a:lnTo>
                  <a:pt x="255565" y="118506"/>
                </a:lnTo>
                <a:lnTo>
                  <a:pt x="263375" y="90837"/>
                </a:lnTo>
                <a:lnTo>
                  <a:pt x="288425" y="63674"/>
                </a:lnTo>
                <a:lnTo>
                  <a:pt x="302942" y="56739"/>
                </a:lnTo>
                <a:lnTo>
                  <a:pt x="326907" y="53124"/>
                </a:lnTo>
                <a:lnTo>
                  <a:pt x="425975" y="53124"/>
                </a:lnTo>
                <a:lnTo>
                  <a:pt x="381071" y="12215"/>
                </a:lnTo>
                <a:lnTo>
                  <a:pt x="330141" y="0"/>
                </a:lnTo>
                <a:close/>
              </a:path>
              <a:path w="769619" h="980439">
                <a:moveTo>
                  <a:pt x="713038" y="860519"/>
                </a:moveTo>
                <a:lnTo>
                  <a:pt x="654833" y="860519"/>
                </a:lnTo>
                <a:lnTo>
                  <a:pt x="684801" y="925899"/>
                </a:lnTo>
                <a:lnTo>
                  <a:pt x="742752" y="925899"/>
                </a:lnTo>
                <a:lnTo>
                  <a:pt x="713038" y="860519"/>
                </a:lnTo>
                <a:close/>
              </a:path>
              <a:path w="769619" h="980439">
                <a:moveTo>
                  <a:pt x="506366" y="860519"/>
                </a:moveTo>
                <a:lnTo>
                  <a:pt x="238029" y="860519"/>
                </a:lnTo>
                <a:lnTo>
                  <a:pt x="270210" y="872244"/>
                </a:lnTo>
                <a:lnTo>
                  <a:pt x="303409" y="880776"/>
                </a:lnTo>
                <a:lnTo>
                  <a:pt x="337630" y="885988"/>
                </a:lnTo>
                <a:lnTo>
                  <a:pt x="372873" y="887754"/>
                </a:lnTo>
                <a:lnTo>
                  <a:pt x="407522" y="885988"/>
                </a:lnTo>
                <a:lnTo>
                  <a:pt x="441661" y="880776"/>
                </a:lnTo>
                <a:lnTo>
                  <a:pt x="474780" y="872244"/>
                </a:lnTo>
                <a:lnTo>
                  <a:pt x="506366" y="860519"/>
                </a:lnTo>
                <a:close/>
              </a:path>
              <a:path w="769619" h="980439">
                <a:moveTo>
                  <a:pt x="695698" y="676629"/>
                </a:moveTo>
                <a:lnTo>
                  <a:pt x="637127" y="676629"/>
                </a:lnTo>
                <a:lnTo>
                  <a:pt x="611978" y="714900"/>
                </a:lnTo>
                <a:lnTo>
                  <a:pt x="581325" y="748825"/>
                </a:lnTo>
                <a:lnTo>
                  <a:pt x="546024" y="777740"/>
                </a:lnTo>
                <a:lnTo>
                  <a:pt x="506649" y="801214"/>
                </a:lnTo>
                <a:lnTo>
                  <a:pt x="463962" y="818660"/>
                </a:lnTo>
                <a:lnTo>
                  <a:pt x="418678" y="829529"/>
                </a:lnTo>
                <a:lnTo>
                  <a:pt x="371512" y="833274"/>
                </a:lnTo>
                <a:lnTo>
                  <a:pt x="700655" y="833274"/>
                </a:lnTo>
                <a:lnTo>
                  <a:pt x="671178" y="806029"/>
                </a:lnTo>
                <a:lnTo>
                  <a:pt x="597631" y="806029"/>
                </a:lnTo>
                <a:lnTo>
                  <a:pt x="627913" y="777723"/>
                </a:lnTo>
                <a:lnTo>
                  <a:pt x="655007" y="746097"/>
                </a:lnTo>
                <a:lnTo>
                  <a:pt x="678270" y="711406"/>
                </a:lnTo>
                <a:lnTo>
                  <a:pt x="695698" y="676629"/>
                </a:lnTo>
                <a:close/>
              </a:path>
              <a:path w="769619" h="980439">
                <a:moveTo>
                  <a:pt x="260182" y="282976"/>
                </a:moveTo>
                <a:lnTo>
                  <a:pt x="203978" y="282976"/>
                </a:lnTo>
                <a:lnTo>
                  <a:pt x="206785" y="296192"/>
                </a:lnTo>
                <a:lnTo>
                  <a:pt x="211125" y="309025"/>
                </a:lnTo>
                <a:lnTo>
                  <a:pt x="216999" y="321093"/>
                </a:lnTo>
                <a:lnTo>
                  <a:pt x="224406" y="332012"/>
                </a:lnTo>
                <a:lnTo>
                  <a:pt x="189199" y="362916"/>
                </a:lnTo>
                <a:lnTo>
                  <a:pt x="160792" y="399444"/>
                </a:lnTo>
                <a:lnTo>
                  <a:pt x="139773" y="440679"/>
                </a:lnTo>
                <a:lnTo>
                  <a:pt x="126731" y="485705"/>
                </a:lnTo>
                <a:lnTo>
                  <a:pt x="122252" y="533608"/>
                </a:lnTo>
                <a:lnTo>
                  <a:pt x="126271" y="578390"/>
                </a:lnTo>
                <a:lnTo>
                  <a:pt x="137858" y="620549"/>
                </a:lnTo>
                <a:lnTo>
                  <a:pt x="156305" y="659378"/>
                </a:lnTo>
                <a:lnTo>
                  <a:pt x="180907" y="694172"/>
                </a:lnTo>
                <a:lnTo>
                  <a:pt x="210956" y="724222"/>
                </a:lnTo>
                <a:lnTo>
                  <a:pt x="245748" y="748825"/>
                </a:lnTo>
                <a:lnTo>
                  <a:pt x="284576" y="767272"/>
                </a:lnTo>
                <a:lnTo>
                  <a:pt x="326732" y="778858"/>
                </a:lnTo>
                <a:lnTo>
                  <a:pt x="371512" y="782877"/>
                </a:lnTo>
                <a:lnTo>
                  <a:pt x="419571" y="778235"/>
                </a:lnTo>
                <a:lnTo>
                  <a:pt x="465012" y="764700"/>
                </a:lnTo>
                <a:lnTo>
                  <a:pt x="506855" y="742861"/>
                </a:lnTo>
                <a:lnTo>
                  <a:pt x="528539" y="725665"/>
                </a:lnTo>
                <a:lnTo>
                  <a:pt x="371512" y="725665"/>
                </a:lnTo>
                <a:lnTo>
                  <a:pt x="326843" y="720522"/>
                </a:lnTo>
                <a:lnTo>
                  <a:pt x="285842" y="705873"/>
                </a:lnTo>
                <a:lnTo>
                  <a:pt x="249677" y="682885"/>
                </a:lnTo>
                <a:lnTo>
                  <a:pt x="219515" y="652725"/>
                </a:lnTo>
                <a:lnTo>
                  <a:pt x="196526" y="616560"/>
                </a:lnTo>
                <a:lnTo>
                  <a:pt x="181875" y="575558"/>
                </a:lnTo>
                <a:lnTo>
                  <a:pt x="176732" y="530885"/>
                </a:lnTo>
                <a:lnTo>
                  <a:pt x="183415" y="480168"/>
                </a:lnTo>
                <a:lnTo>
                  <a:pt x="202611" y="433663"/>
                </a:lnTo>
                <a:lnTo>
                  <a:pt x="233045" y="393542"/>
                </a:lnTo>
                <a:lnTo>
                  <a:pt x="273441" y="361979"/>
                </a:lnTo>
                <a:lnTo>
                  <a:pt x="395105" y="361979"/>
                </a:lnTo>
                <a:lnTo>
                  <a:pt x="376967" y="333373"/>
                </a:lnTo>
                <a:lnTo>
                  <a:pt x="387118" y="319136"/>
                </a:lnTo>
                <a:lnTo>
                  <a:pt x="390127" y="312944"/>
                </a:lnTo>
                <a:lnTo>
                  <a:pt x="302048" y="312944"/>
                </a:lnTo>
                <a:lnTo>
                  <a:pt x="284683" y="309369"/>
                </a:lnTo>
                <a:lnTo>
                  <a:pt x="270380" y="299664"/>
                </a:lnTo>
                <a:lnTo>
                  <a:pt x="260673" y="285362"/>
                </a:lnTo>
                <a:lnTo>
                  <a:pt x="260182" y="282976"/>
                </a:lnTo>
                <a:close/>
              </a:path>
              <a:path w="769619" h="980439">
                <a:moveTo>
                  <a:pt x="697062" y="673907"/>
                </a:moveTo>
                <a:lnTo>
                  <a:pt x="503644" y="673907"/>
                </a:lnTo>
                <a:lnTo>
                  <a:pt x="475147" y="695785"/>
                </a:lnTo>
                <a:lnTo>
                  <a:pt x="443201" y="712045"/>
                </a:lnTo>
                <a:lnTo>
                  <a:pt x="408443" y="722175"/>
                </a:lnTo>
                <a:lnTo>
                  <a:pt x="371512" y="725665"/>
                </a:lnTo>
                <a:lnTo>
                  <a:pt x="528539" y="725665"/>
                </a:lnTo>
                <a:lnTo>
                  <a:pt x="544121" y="713308"/>
                </a:lnTo>
                <a:lnTo>
                  <a:pt x="575830" y="676629"/>
                </a:lnTo>
                <a:lnTo>
                  <a:pt x="695698" y="676629"/>
                </a:lnTo>
                <a:lnTo>
                  <a:pt x="697062" y="673907"/>
                </a:lnTo>
                <a:close/>
              </a:path>
              <a:path w="769619" h="980439">
                <a:moveTo>
                  <a:pt x="742014" y="619427"/>
                </a:moveTo>
                <a:lnTo>
                  <a:pt x="472315" y="619427"/>
                </a:lnTo>
                <a:lnTo>
                  <a:pt x="461737" y="621575"/>
                </a:lnTo>
                <a:lnTo>
                  <a:pt x="453073" y="627425"/>
                </a:lnTo>
                <a:lnTo>
                  <a:pt x="447220" y="636085"/>
                </a:lnTo>
                <a:lnTo>
                  <a:pt x="445070" y="646662"/>
                </a:lnTo>
                <a:lnTo>
                  <a:pt x="447220" y="657240"/>
                </a:lnTo>
                <a:lnTo>
                  <a:pt x="453073" y="665903"/>
                </a:lnTo>
                <a:lnTo>
                  <a:pt x="461737" y="671757"/>
                </a:lnTo>
                <a:lnTo>
                  <a:pt x="472315" y="673907"/>
                </a:lnTo>
                <a:lnTo>
                  <a:pt x="742014" y="673907"/>
                </a:lnTo>
                <a:lnTo>
                  <a:pt x="752592" y="671757"/>
                </a:lnTo>
                <a:lnTo>
                  <a:pt x="761255" y="665903"/>
                </a:lnTo>
                <a:lnTo>
                  <a:pt x="767109" y="657240"/>
                </a:lnTo>
                <a:lnTo>
                  <a:pt x="769259" y="646662"/>
                </a:lnTo>
                <a:lnTo>
                  <a:pt x="767109" y="636085"/>
                </a:lnTo>
                <a:lnTo>
                  <a:pt x="761255" y="627425"/>
                </a:lnTo>
                <a:lnTo>
                  <a:pt x="752592" y="621575"/>
                </a:lnTo>
                <a:lnTo>
                  <a:pt x="742014" y="619427"/>
                </a:lnTo>
                <a:close/>
              </a:path>
              <a:path w="769619" h="980439">
                <a:moveTo>
                  <a:pt x="485485" y="446437"/>
                </a:moveTo>
                <a:lnTo>
                  <a:pt x="421919" y="446437"/>
                </a:lnTo>
                <a:lnTo>
                  <a:pt x="462776" y="510456"/>
                </a:lnTo>
                <a:lnTo>
                  <a:pt x="471993" y="520160"/>
                </a:lnTo>
                <a:lnTo>
                  <a:pt x="483380" y="522711"/>
                </a:lnTo>
                <a:lnTo>
                  <a:pt x="494001" y="521178"/>
                </a:lnTo>
                <a:lnTo>
                  <a:pt x="500921" y="518624"/>
                </a:lnTo>
                <a:lnTo>
                  <a:pt x="594636" y="460050"/>
                </a:lnTo>
                <a:lnTo>
                  <a:pt x="494105" y="460050"/>
                </a:lnTo>
                <a:lnTo>
                  <a:pt x="485485" y="446437"/>
                </a:lnTo>
                <a:close/>
              </a:path>
              <a:path w="769619" h="980439">
                <a:moveTo>
                  <a:pt x="597191" y="379686"/>
                </a:moveTo>
                <a:lnTo>
                  <a:pt x="530879" y="379686"/>
                </a:lnTo>
                <a:lnTo>
                  <a:pt x="556763" y="420553"/>
                </a:lnTo>
                <a:lnTo>
                  <a:pt x="494105" y="460050"/>
                </a:lnTo>
                <a:lnTo>
                  <a:pt x="594636" y="460050"/>
                </a:lnTo>
                <a:lnTo>
                  <a:pt x="609881" y="450521"/>
                </a:lnTo>
                <a:lnTo>
                  <a:pt x="617482" y="443027"/>
                </a:lnTo>
                <a:lnTo>
                  <a:pt x="621635" y="433490"/>
                </a:lnTo>
                <a:lnTo>
                  <a:pt x="621956" y="422933"/>
                </a:lnTo>
                <a:lnTo>
                  <a:pt x="618059" y="412376"/>
                </a:lnTo>
                <a:lnTo>
                  <a:pt x="597191" y="379686"/>
                </a:lnTo>
                <a:close/>
              </a:path>
              <a:path w="769619" h="980439">
                <a:moveTo>
                  <a:pt x="395105" y="361979"/>
                </a:moveTo>
                <a:lnTo>
                  <a:pt x="329293" y="361979"/>
                </a:lnTo>
                <a:lnTo>
                  <a:pt x="379690" y="440982"/>
                </a:lnTo>
                <a:lnTo>
                  <a:pt x="394332" y="452180"/>
                </a:lnTo>
                <a:lnTo>
                  <a:pt x="407954" y="452906"/>
                </a:lnTo>
                <a:lnTo>
                  <a:pt x="418002" y="449034"/>
                </a:lnTo>
                <a:lnTo>
                  <a:pt x="421919" y="446437"/>
                </a:lnTo>
                <a:lnTo>
                  <a:pt x="485485" y="446437"/>
                </a:lnTo>
                <a:lnTo>
                  <a:pt x="468231" y="419192"/>
                </a:lnTo>
                <a:lnTo>
                  <a:pt x="515752" y="389225"/>
                </a:lnTo>
                <a:lnTo>
                  <a:pt x="412380" y="389225"/>
                </a:lnTo>
                <a:lnTo>
                  <a:pt x="395105" y="361979"/>
                </a:lnTo>
                <a:close/>
              </a:path>
              <a:path w="769619" h="980439">
                <a:moveTo>
                  <a:pt x="425975" y="53124"/>
                </a:moveTo>
                <a:lnTo>
                  <a:pt x="326907" y="53124"/>
                </a:lnTo>
                <a:lnTo>
                  <a:pt x="355468" y="60233"/>
                </a:lnTo>
                <a:lnTo>
                  <a:pt x="383773" y="85475"/>
                </a:lnTo>
                <a:lnTo>
                  <a:pt x="529517" y="315667"/>
                </a:lnTo>
                <a:lnTo>
                  <a:pt x="412380" y="389225"/>
                </a:lnTo>
                <a:lnTo>
                  <a:pt x="515752" y="389225"/>
                </a:lnTo>
                <a:lnTo>
                  <a:pt x="530879" y="379686"/>
                </a:lnTo>
                <a:lnTo>
                  <a:pt x="597191" y="379686"/>
                </a:lnTo>
                <a:lnTo>
                  <a:pt x="577191" y="348357"/>
                </a:lnTo>
                <a:lnTo>
                  <a:pt x="593474" y="339290"/>
                </a:lnTo>
                <a:lnTo>
                  <a:pt x="600179" y="332012"/>
                </a:lnTo>
                <a:lnTo>
                  <a:pt x="598455" y="322692"/>
                </a:lnTo>
                <a:lnTo>
                  <a:pt x="589453" y="307499"/>
                </a:lnTo>
                <a:lnTo>
                  <a:pt x="430086" y="56868"/>
                </a:lnTo>
                <a:lnTo>
                  <a:pt x="425975" y="53124"/>
                </a:lnTo>
                <a:close/>
              </a:path>
              <a:path w="769619" h="980439">
                <a:moveTo>
                  <a:pt x="329293" y="361979"/>
                </a:moveTo>
                <a:lnTo>
                  <a:pt x="273441" y="361979"/>
                </a:lnTo>
                <a:lnTo>
                  <a:pt x="287148" y="365048"/>
                </a:lnTo>
                <a:lnTo>
                  <a:pt x="302388" y="366071"/>
                </a:lnTo>
                <a:lnTo>
                  <a:pt x="317118" y="365048"/>
                </a:lnTo>
                <a:lnTo>
                  <a:pt x="329293" y="361979"/>
                </a:lnTo>
                <a:close/>
              </a:path>
              <a:path w="769619" h="980439">
                <a:moveTo>
                  <a:pt x="389257" y="223052"/>
                </a:moveTo>
                <a:lnTo>
                  <a:pt x="302048" y="223052"/>
                </a:lnTo>
                <a:lnTo>
                  <a:pt x="319417" y="226627"/>
                </a:lnTo>
                <a:lnTo>
                  <a:pt x="333720" y="236330"/>
                </a:lnTo>
                <a:lnTo>
                  <a:pt x="343424" y="250629"/>
                </a:lnTo>
                <a:lnTo>
                  <a:pt x="346999" y="267993"/>
                </a:lnTo>
                <a:lnTo>
                  <a:pt x="343424" y="285362"/>
                </a:lnTo>
                <a:lnTo>
                  <a:pt x="333720" y="299664"/>
                </a:lnTo>
                <a:lnTo>
                  <a:pt x="319417" y="309369"/>
                </a:lnTo>
                <a:lnTo>
                  <a:pt x="302048" y="312944"/>
                </a:lnTo>
                <a:lnTo>
                  <a:pt x="390127" y="312944"/>
                </a:lnTo>
                <a:lnTo>
                  <a:pt x="394842" y="303239"/>
                </a:lnTo>
                <a:lnTo>
                  <a:pt x="399756" y="286064"/>
                </a:lnTo>
                <a:lnTo>
                  <a:pt x="401479" y="267993"/>
                </a:lnTo>
                <a:lnTo>
                  <a:pt x="393604" y="229473"/>
                </a:lnTo>
                <a:lnTo>
                  <a:pt x="389257" y="223052"/>
                </a:lnTo>
                <a:close/>
              </a:path>
              <a:path w="769619" h="980439">
                <a:moveTo>
                  <a:pt x="302048" y="168561"/>
                </a:moveTo>
                <a:lnTo>
                  <a:pt x="294917" y="168816"/>
                </a:lnTo>
                <a:lnTo>
                  <a:pt x="287915" y="169582"/>
                </a:lnTo>
                <a:lnTo>
                  <a:pt x="281168" y="170858"/>
                </a:lnTo>
                <a:lnTo>
                  <a:pt x="274803" y="172645"/>
                </a:lnTo>
                <a:lnTo>
                  <a:pt x="322023" y="172645"/>
                </a:lnTo>
                <a:lnTo>
                  <a:pt x="302048" y="168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2058" y="621324"/>
            <a:ext cx="15093950" cy="2189480"/>
          </a:xfrm>
          <a:prstGeom prst="rect">
            <a:avLst/>
          </a:prstGeom>
        </p:spPr>
        <p:txBody>
          <a:bodyPr vert="horz" wrap="square" lIns="0" tIns="452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65"/>
              </a:spcBef>
            </a:pPr>
            <a:r>
              <a:rPr sz="5750" b="1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5750" b="1" spc="-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-26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5750" b="1" spc="-5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575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750" b="1" spc="10" dirty="0">
                <a:solidFill>
                  <a:srgbClr val="FFFFFF"/>
                </a:solidFill>
                <a:latin typeface="Arial"/>
                <a:cs typeface="Arial"/>
              </a:rPr>
              <a:t>Ë</a:t>
            </a:r>
            <a:r>
              <a:rPr sz="57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1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57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114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5750" b="1" spc="-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5750" b="1" spc="-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750" b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5750" b="1" spc="-8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5750" b="1" spc="-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750" b="1" spc="-9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750" b="1" spc="-114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5750" b="1" spc="-6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575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-5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5750" b="1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-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750" b="1" spc="-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-1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5750" b="1" spc="-1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5750" b="1" spc="-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750" b="1" spc="-204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5750" b="1" spc="-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-1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5750" b="1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750" b="1" spc="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75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750" b="1" spc="5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25"/>
              </a:spcBef>
            </a:pPr>
            <a:r>
              <a:rPr sz="3700" b="1" spc="-15" dirty="0">
                <a:solidFill>
                  <a:srgbClr val="FFFFFF"/>
                </a:solidFill>
                <a:latin typeface="Arial"/>
                <a:cs typeface="Arial"/>
              </a:rPr>
              <a:t>Welke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plaats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 op de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wereldranglijst?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88142" y="9975991"/>
            <a:ext cx="23679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28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28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inwoner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68313" y="5915725"/>
            <a:ext cx="3743960" cy="3743960"/>
          </a:xfrm>
          <a:prstGeom prst="rect">
            <a:avLst/>
          </a:prstGeom>
          <a:solidFill>
            <a:srgbClr val="682577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ts val="21885"/>
              </a:lnSpc>
              <a:spcBef>
                <a:spcPts val="1430"/>
              </a:spcBef>
            </a:pPr>
            <a:r>
              <a:rPr sz="18600" b="1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600" dirty="0">
              <a:latin typeface="Arial"/>
              <a:cs typeface="Arial"/>
            </a:endParaRPr>
          </a:p>
          <a:p>
            <a:pPr algn="ctr">
              <a:lnSpc>
                <a:spcPts val="3525"/>
              </a:lnSpc>
            </a:pP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farmaproducten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9914" y="3769518"/>
            <a:ext cx="5890260" cy="5890260"/>
          </a:xfrm>
          <a:prstGeom prst="rect">
            <a:avLst/>
          </a:prstGeom>
          <a:solidFill>
            <a:srgbClr val="502676"/>
          </a:solidFill>
        </p:spPr>
        <p:txBody>
          <a:bodyPr vert="horz" wrap="square" lIns="0" tIns="449580" rIns="0" bIns="0" rtlCol="0">
            <a:spAutoFit/>
          </a:bodyPr>
          <a:lstStyle/>
          <a:p>
            <a:pPr algn="ctr">
              <a:lnSpc>
                <a:spcPts val="36660"/>
              </a:lnSpc>
              <a:spcBef>
                <a:spcPts val="3540"/>
              </a:spcBef>
            </a:pPr>
            <a:r>
              <a:rPr sz="309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0900" dirty="0">
              <a:latin typeface="Arial"/>
              <a:cs typeface="Arial"/>
            </a:endParaRPr>
          </a:p>
          <a:p>
            <a:pPr algn="ctr">
              <a:lnSpc>
                <a:spcPts val="3540"/>
              </a:lnSpc>
            </a:pP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chemieproducten</a:t>
            </a:r>
            <a:endParaRPr sz="3300" dirty="0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8CE84-4B3C-4F48-AE61-34EB7BB0FB12}"/>
              </a:ext>
            </a:extLst>
          </p:cNvPr>
          <p:cNvGrpSpPr/>
          <p:nvPr/>
        </p:nvGrpSpPr>
        <p:grpSpPr>
          <a:xfrm>
            <a:off x="13913356" y="6936919"/>
            <a:ext cx="2722880" cy="2722880"/>
            <a:chOff x="13913356" y="6936919"/>
            <a:chExt cx="2722880" cy="2722880"/>
          </a:xfrm>
        </p:grpSpPr>
        <p:sp>
          <p:nvSpPr>
            <p:cNvPr id="4" name="object 4"/>
            <p:cNvSpPr/>
            <p:nvPr/>
          </p:nvSpPr>
          <p:spPr>
            <a:xfrm>
              <a:off x="13913356" y="6936919"/>
              <a:ext cx="2722880" cy="2722880"/>
            </a:xfrm>
            <a:custGeom>
              <a:avLst/>
              <a:gdLst/>
              <a:ahLst/>
              <a:cxnLst/>
              <a:rect l="l" t="t" r="r" b="b"/>
              <a:pathLst>
                <a:path w="2722880" h="2722879">
                  <a:moveTo>
                    <a:pt x="2722430" y="0"/>
                  </a:moveTo>
                  <a:lnTo>
                    <a:pt x="0" y="0"/>
                  </a:lnTo>
                  <a:lnTo>
                    <a:pt x="0" y="2722430"/>
                  </a:lnTo>
                  <a:lnTo>
                    <a:pt x="2722430" y="2722430"/>
                  </a:lnTo>
                  <a:lnTo>
                    <a:pt x="2722430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4856331" y="7171871"/>
              <a:ext cx="849630" cy="183070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"/>
                </a:spcBef>
              </a:pPr>
              <a:r>
                <a:rPr sz="11850" b="1" spc="-5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endParaRPr sz="1185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4017938" y="8809021"/>
              <a:ext cx="2525395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3300" b="1" spc="-10" dirty="0">
                  <a:solidFill>
                    <a:srgbClr val="FFFFFF"/>
                  </a:solidFill>
                  <a:latin typeface="Arial"/>
                  <a:cs typeface="Arial"/>
                </a:rPr>
                <a:t>kunststoffen</a:t>
              </a:r>
              <a:endParaRPr sz="3300">
                <a:latin typeface="Arial"/>
                <a:cs typeface="Arial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27197" y="1120381"/>
            <a:ext cx="645795" cy="837565"/>
            <a:chOff x="827197" y="1120381"/>
            <a:chExt cx="645795" cy="837565"/>
          </a:xfrm>
        </p:grpSpPr>
        <p:sp>
          <p:nvSpPr>
            <p:cNvPr id="10" name="object 10"/>
            <p:cNvSpPr/>
            <p:nvPr/>
          </p:nvSpPr>
          <p:spPr>
            <a:xfrm>
              <a:off x="842904" y="1525179"/>
              <a:ext cx="307340" cy="417195"/>
            </a:xfrm>
            <a:custGeom>
              <a:avLst/>
              <a:gdLst/>
              <a:ahLst/>
              <a:cxnLst/>
              <a:rect l="l" t="t" r="r" b="b"/>
              <a:pathLst>
                <a:path w="307340" h="417194">
                  <a:moveTo>
                    <a:pt x="155607" y="0"/>
                  </a:moveTo>
                  <a:lnTo>
                    <a:pt x="0" y="349497"/>
                  </a:lnTo>
                  <a:lnTo>
                    <a:pt x="105871" y="315404"/>
                  </a:lnTo>
                  <a:lnTo>
                    <a:pt x="151398" y="416898"/>
                  </a:lnTo>
                  <a:lnTo>
                    <a:pt x="306995" y="67401"/>
                  </a:lnTo>
                  <a:lnTo>
                    <a:pt x="155607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9909" y="1525179"/>
              <a:ext cx="307340" cy="417195"/>
            </a:xfrm>
            <a:custGeom>
              <a:avLst/>
              <a:gdLst/>
              <a:ahLst/>
              <a:cxnLst/>
              <a:rect l="l" t="t" r="r" b="b"/>
              <a:pathLst>
                <a:path w="307340" h="417194">
                  <a:moveTo>
                    <a:pt x="151388" y="0"/>
                  </a:moveTo>
                  <a:lnTo>
                    <a:pt x="306995" y="349497"/>
                  </a:lnTo>
                  <a:lnTo>
                    <a:pt x="201124" y="315404"/>
                  </a:lnTo>
                  <a:lnTo>
                    <a:pt x="155597" y="416898"/>
                  </a:lnTo>
                  <a:lnTo>
                    <a:pt x="0" y="67401"/>
                  </a:lnTo>
                  <a:lnTo>
                    <a:pt x="151388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5986" y="1141323"/>
              <a:ext cx="528320" cy="527685"/>
            </a:xfrm>
            <a:custGeom>
              <a:avLst/>
              <a:gdLst/>
              <a:ahLst/>
              <a:cxnLst/>
              <a:rect l="l" t="t" r="r" b="b"/>
              <a:pathLst>
                <a:path w="528319" h="527685">
                  <a:moveTo>
                    <a:pt x="263918" y="0"/>
                  </a:moveTo>
                  <a:lnTo>
                    <a:pt x="216479" y="4246"/>
                  </a:lnTo>
                  <a:lnTo>
                    <a:pt x="171830" y="16489"/>
                  </a:lnTo>
                  <a:lnTo>
                    <a:pt x="130715" y="35985"/>
                  </a:lnTo>
                  <a:lnTo>
                    <a:pt x="93880" y="61988"/>
                  </a:lnTo>
                  <a:lnTo>
                    <a:pt x="62071" y="93755"/>
                  </a:lnTo>
                  <a:lnTo>
                    <a:pt x="36033" y="130540"/>
                  </a:lnTo>
                  <a:lnTo>
                    <a:pt x="16511" y="171599"/>
                  </a:lnTo>
                  <a:lnTo>
                    <a:pt x="4252" y="216188"/>
                  </a:lnTo>
                  <a:lnTo>
                    <a:pt x="0" y="263562"/>
                  </a:lnTo>
                  <a:lnTo>
                    <a:pt x="4252" y="310939"/>
                  </a:lnTo>
                  <a:lnTo>
                    <a:pt x="16511" y="355530"/>
                  </a:lnTo>
                  <a:lnTo>
                    <a:pt x="36033" y="396589"/>
                  </a:lnTo>
                  <a:lnTo>
                    <a:pt x="62071" y="433374"/>
                  </a:lnTo>
                  <a:lnTo>
                    <a:pt x="93880" y="465140"/>
                  </a:lnTo>
                  <a:lnTo>
                    <a:pt x="130715" y="491142"/>
                  </a:lnTo>
                  <a:lnTo>
                    <a:pt x="171830" y="510636"/>
                  </a:lnTo>
                  <a:lnTo>
                    <a:pt x="216479" y="522879"/>
                  </a:lnTo>
                  <a:lnTo>
                    <a:pt x="263918" y="527125"/>
                  </a:lnTo>
                  <a:lnTo>
                    <a:pt x="311357" y="522879"/>
                  </a:lnTo>
                  <a:lnTo>
                    <a:pt x="356007" y="510636"/>
                  </a:lnTo>
                  <a:lnTo>
                    <a:pt x="397121" y="491142"/>
                  </a:lnTo>
                  <a:lnTo>
                    <a:pt x="433956" y="465140"/>
                  </a:lnTo>
                  <a:lnTo>
                    <a:pt x="465765" y="433374"/>
                  </a:lnTo>
                  <a:lnTo>
                    <a:pt x="491803" y="396589"/>
                  </a:lnTo>
                  <a:lnTo>
                    <a:pt x="511325" y="355530"/>
                  </a:lnTo>
                  <a:lnTo>
                    <a:pt x="523585" y="310939"/>
                  </a:lnTo>
                  <a:lnTo>
                    <a:pt x="527837" y="263562"/>
                  </a:lnTo>
                  <a:lnTo>
                    <a:pt x="523585" y="216188"/>
                  </a:lnTo>
                  <a:lnTo>
                    <a:pt x="511325" y="171599"/>
                  </a:lnTo>
                  <a:lnTo>
                    <a:pt x="491803" y="130540"/>
                  </a:lnTo>
                  <a:lnTo>
                    <a:pt x="465765" y="93755"/>
                  </a:lnTo>
                  <a:lnTo>
                    <a:pt x="433956" y="61988"/>
                  </a:lnTo>
                  <a:lnTo>
                    <a:pt x="397121" y="35985"/>
                  </a:lnTo>
                  <a:lnTo>
                    <a:pt x="356007" y="16489"/>
                  </a:lnTo>
                  <a:lnTo>
                    <a:pt x="311357" y="4246"/>
                  </a:lnTo>
                  <a:lnTo>
                    <a:pt x="263918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5986" y="1141323"/>
              <a:ext cx="528320" cy="527685"/>
            </a:xfrm>
            <a:custGeom>
              <a:avLst/>
              <a:gdLst/>
              <a:ahLst/>
              <a:cxnLst/>
              <a:rect l="l" t="t" r="r" b="b"/>
              <a:pathLst>
                <a:path w="528319" h="527685">
                  <a:moveTo>
                    <a:pt x="263918" y="527125"/>
                  </a:moveTo>
                  <a:lnTo>
                    <a:pt x="311357" y="522879"/>
                  </a:lnTo>
                  <a:lnTo>
                    <a:pt x="356007" y="510636"/>
                  </a:lnTo>
                  <a:lnTo>
                    <a:pt x="397121" y="491142"/>
                  </a:lnTo>
                  <a:lnTo>
                    <a:pt x="433956" y="465140"/>
                  </a:lnTo>
                  <a:lnTo>
                    <a:pt x="465765" y="433374"/>
                  </a:lnTo>
                  <a:lnTo>
                    <a:pt x="491803" y="396589"/>
                  </a:lnTo>
                  <a:lnTo>
                    <a:pt x="511325" y="355530"/>
                  </a:lnTo>
                  <a:lnTo>
                    <a:pt x="523585" y="310939"/>
                  </a:lnTo>
                  <a:lnTo>
                    <a:pt x="527837" y="263562"/>
                  </a:lnTo>
                  <a:lnTo>
                    <a:pt x="523585" y="216188"/>
                  </a:lnTo>
                  <a:lnTo>
                    <a:pt x="511325" y="171599"/>
                  </a:lnTo>
                  <a:lnTo>
                    <a:pt x="491803" y="130540"/>
                  </a:lnTo>
                  <a:lnTo>
                    <a:pt x="465765" y="93755"/>
                  </a:lnTo>
                  <a:lnTo>
                    <a:pt x="433956" y="61988"/>
                  </a:lnTo>
                  <a:lnTo>
                    <a:pt x="397121" y="35985"/>
                  </a:lnTo>
                  <a:lnTo>
                    <a:pt x="356007" y="16489"/>
                  </a:lnTo>
                  <a:lnTo>
                    <a:pt x="311357" y="4246"/>
                  </a:lnTo>
                  <a:lnTo>
                    <a:pt x="263918" y="0"/>
                  </a:lnTo>
                  <a:lnTo>
                    <a:pt x="216479" y="4246"/>
                  </a:lnTo>
                  <a:lnTo>
                    <a:pt x="171830" y="16489"/>
                  </a:lnTo>
                  <a:lnTo>
                    <a:pt x="130715" y="35985"/>
                  </a:lnTo>
                  <a:lnTo>
                    <a:pt x="93880" y="61988"/>
                  </a:lnTo>
                  <a:lnTo>
                    <a:pt x="62071" y="93755"/>
                  </a:lnTo>
                  <a:lnTo>
                    <a:pt x="36033" y="130540"/>
                  </a:lnTo>
                  <a:lnTo>
                    <a:pt x="16511" y="171599"/>
                  </a:lnTo>
                  <a:lnTo>
                    <a:pt x="4252" y="216188"/>
                  </a:lnTo>
                  <a:lnTo>
                    <a:pt x="0" y="263562"/>
                  </a:lnTo>
                  <a:lnTo>
                    <a:pt x="4252" y="310939"/>
                  </a:lnTo>
                  <a:lnTo>
                    <a:pt x="16511" y="355530"/>
                  </a:lnTo>
                  <a:lnTo>
                    <a:pt x="36033" y="396589"/>
                  </a:lnTo>
                  <a:lnTo>
                    <a:pt x="62071" y="433374"/>
                  </a:lnTo>
                  <a:lnTo>
                    <a:pt x="93880" y="465140"/>
                  </a:lnTo>
                  <a:lnTo>
                    <a:pt x="130715" y="491142"/>
                  </a:lnTo>
                  <a:lnTo>
                    <a:pt x="171830" y="510636"/>
                  </a:lnTo>
                  <a:lnTo>
                    <a:pt x="216479" y="522879"/>
                  </a:lnTo>
                  <a:lnTo>
                    <a:pt x="263918" y="527125"/>
                  </a:lnTo>
                  <a:close/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2947" y="1227095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09" h="334009">
                  <a:moveTo>
                    <a:pt x="166958" y="0"/>
                  </a:moveTo>
                  <a:lnTo>
                    <a:pt x="108520" y="100017"/>
                  </a:lnTo>
                  <a:lnTo>
                    <a:pt x="0" y="127545"/>
                  </a:lnTo>
                  <a:lnTo>
                    <a:pt x="72406" y="216883"/>
                  </a:lnTo>
                  <a:lnTo>
                    <a:pt x="63778" y="333916"/>
                  </a:lnTo>
                  <a:lnTo>
                    <a:pt x="166958" y="289111"/>
                  </a:lnTo>
                  <a:lnTo>
                    <a:pt x="270138" y="333916"/>
                  </a:lnTo>
                  <a:lnTo>
                    <a:pt x="261510" y="216883"/>
                  </a:lnTo>
                  <a:lnTo>
                    <a:pt x="333916" y="127545"/>
                  </a:lnTo>
                  <a:lnTo>
                    <a:pt x="225396" y="100017"/>
                  </a:lnTo>
                  <a:lnTo>
                    <a:pt x="166958" y="0"/>
                  </a:lnTo>
                  <a:close/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735518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75" dirty="0"/>
              <a:t>CORONA:</a:t>
            </a:r>
            <a:r>
              <a:rPr spc="-114" dirty="0"/>
              <a:t> </a:t>
            </a:r>
            <a:r>
              <a:rPr spc="-70" dirty="0"/>
              <a:t>DE</a:t>
            </a:r>
            <a:r>
              <a:rPr spc="-114" dirty="0"/>
              <a:t> </a:t>
            </a:r>
            <a:r>
              <a:rPr spc="-125" dirty="0"/>
              <a:t>WERELD</a:t>
            </a:r>
            <a:r>
              <a:rPr spc="-120" dirty="0"/>
              <a:t> </a:t>
            </a:r>
            <a:r>
              <a:rPr spc="-5" dirty="0"/>
              <a:t>KAN</a:t>
            </a:r>
            <a:r>
              <a:rPr spc="-120" dirty="0"/>
              <a:t> REKENEN </a:t>
            </a:r>
            <a:r>
              <a:rPr spc="-60" dirty="0"/>
              <a:t>OP</a:t>
            </a:r>
            <a:r>
              <a:rPr spc="-110" dirty="0"/>
              <a:t> </a:t>
            </a:r>
            <a:r>
              <a:rPr spc="-145" dirty="0"/>
              <a:t>BELGIË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6725" y="2170275"/>
            <a:ext cx="4083646" cy="40836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045" y="4373862"/>
            <a:ext cx="5387821" cy="5387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32" y="6079712"/>
            <a:ext cx="4310256" cy="43102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23" y="2359406"/>
            <a:ext cx="4310258" cy="43102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6737" y="6546312"/>
            <a:ext cx="4293063" cy="429306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403081" y="563255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89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5462" y="443543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72080" y="443543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69894" y="748340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2253" y="1077626"/>
            <a:ext cx="966469" cy="965835"/>
          </a:xfrm>
          <a:custGeom>
            <a:avLst/>
            <a:gdLst/>
            <a:ahLst/>
            <a:cxnLst/>
            <a:rect l="l" t="t" r="r" b="b"/>
            <a:pathLst>
              <a:path w="966469" h="965835">
                <a:moveTo>
                  <a:pt x="27538" y="685706"/>
                </a:moveTo>
                <a:lnTo>
                  <a:pt x="17564" y="687469"/>
                </a:lnTo>
                <a:lnTo>
                  <a:pt x="9230" y="692759"/>
                </a:lnTo>
                <a:lnTo>
                  <a:pt x="2412" y="701093"/>
                </a:lnTo>
                <a:lnTo>
                  <a:pt x="0" y="711067"/>
                </a:lnTo>
                <a:lnTo>
                  <a:pt x="1867" y="721292"/>
                </a:lnTo>
                <a:lnTo>
                  <a:pt x="7889" y="730380"/>
                </a:lnTo>
                <a:lnTo>
                  <a:pt x="234950" y="957442"/>
                </a:lnTo>
                <a:lnTo>
                  <a:pt x="243849" y="963485"/>
                </a:lnTo>
                <a:lnTo>
                  <a:pt x="253756" y="965499"/>
                </a:lnTo>
                <a:lnTo>
                  <a:pt x="263664" y="963485"/>
                </a:lnTo>
                <a:lnTo>
                  <a:pt x="272562" y="957442"/>
                </a:lnTo>
                <a:lnTo>
                  <a:pt x="278611" y="948539"/>
                </a:lnTo>
                <a:lnTo>
                  <a:pt x="280627" y="938631"/>
                </a:lnTo>
                <a:lnTo>
                  <a:pt x="278611" y="928723"/>
                </a:lnTo>
                <a:lnTo>
                  <a:pt x="272562" y="919820"/>
                </a:lnTo>
                <a:lnTo>
                  <a:pt x="178523" y="825770"/>
                </a:lnTo>
                <a:lnTo>
                  <a:pt x="217485" y="786808"/>
                </a:lnTo>
                <a:lnTo>
                  <a:pt x="140901" y="786808"/>
                </a:lnTo>
                <a:lnTo>
                  <a:pt x="46851" y="692759"/>
                </a:lnTo>
                <a:lnTo>
                  <a:pt x="37763" y="687469"/>
                </a:lnTo>
                <a:lnTo>
                  <a:pt x="27538" y="685706"/>
                </a:lnTo>
                <a:close/>
              </a:path>
              <a:path w="966469" h="965835">
                <a:moveTo>
                  <a:pt x="347397" y="735752"/>
                </a:moveTo>
                <a:lnTo>
                  <a:pt x="268541" y="735752"/>
                </a:lnTo>
                <a:lnTo>
                  <a:pt x="353177" y="820399"/>
                </a:lnTo>
                <a:lnTo>
                  <a:pt x="362080" y="826442"/>
                </a:lnTo>
                <a:lnTo>
                  <a:pt x="371988" y="828456"/>
                </a:lnTo>
                <a:lnTo>
                  <a:pt x="381896" y="826442"/>
                </a:lnTo>
                <a:lnTo>
                  <a:pt x="390799" y="820399"/>
                </a:lnTo>
                <a:lnTo>
                  <a:pt x="449724" y="761280"/>
                </a:lnTo>
                <a:lnTo>
                  <a:pt x="373334" y="761280"/>
                </a:lnTo>
                <a:lnTo>
                  <a:pt x="347397" y="735752"/>
                </a:lnTo>
                <a:close/>
              </a:path>
              <a:path w="966469" h="965835">
                <a:moveTo>
                  <a:pt x="571672" y="154839"/>
                </a:moveTo>
                <a:lnTo>
                  <a:pt x="146273" y="574532"/>
                </a:lnTo>
                <a:lnTo>
                  <a:pt x="137709" y="591324"/>
                </a:lnTo>
                <a:lnTo>
                  <a:pt x="138906" y="601737"/>
                </a:lnTo>
                <a:lnTo>
                  <a:pt x="146273" y="612154"/>
                </a:lnTo>
                <a:lnTo>
                  <a:pt x="230919" y="696790"/>
                </a:lnTo>
                <a:lnTo>
                  <a:pt x="140901" y="786808"/>
                </a:lnTo>
                <a:lnTo>
                  <a:pt x="217485" y="786808"/>
                </a:lnTo>
                <a:lnTo>
                  <a:pt x="268541" y="735752"/>
                </a:lnTo>
                <a:lnTo>
                  <a:pt x="347397" y="735752"/>
                </a:lnTo>
                <a:lnTo>
                  <a:pt x="202700" y="593337"/>
                </a:lnTo>
                <a:lnTo>
                  <a:pt x="576207" y="219841"/>
                </a:lnTo>
                <a:lnTo>
                  <a:pt x="654131" y="219841"/>
                </a:lnTo>
                <a:lnTo>
                  <a:pt x="690404" y="183559"/>
                </a:lnTo>
                <a:lnTo>
                  <a:pt x="615169" y="183559"/>
                </a:lnTo>
                <a:lnTo>
                  <a:pt x="595013" y="163403"/>
                </a:lnTo>
                <a:lnTo>
                  <a:pt x="582523" y="155279"/>
                </a:lnTo>
                <a:lnTo>
                  <a:pt x="571672" y="154839"/>
                </a:lnTo>
                <a:close/>
              </a:path>
              <a:path w="966469" h="965835">
                <a:moveTo>
                  <a:pt x="440175" y="508864"/>
                </a:moveTo>
                <a:lnTo>
                  <a:pt x="429635" y="510312"/>
                </a:lnTo>
                <a:lnTo>
                  <a:pt x="420358" y="515413"/>
                </a:lnTo>
                <a:lnTo>
                  <a:pt x="414310" y="523746"/>
                </a:lnTo>
                <a:lnTo>
                  <a:pt x="412293" y="533718"/>
                </a:lnTo>
                <a:lnTo>
                  <a:pt x="414310" y="543942"/>
                </a:lnTo>
                <a:lnTo>
                  <a:pt x="420358" y="553035"/>
                </a:lnTo>
                <a:lnTo>
                  <a:pt x="500963" y="633650"/>
                </a:lnTo>
                <a:lnTo>
                  <a:pt x="373334" y="761280"/>
                </a:lnTo>
                <a:lnTo>
                  <a:pt x="449724" y="761280"/>
                </a:lnTo>
                <a:lnTo>
                  <a:pt x="614434" y="596028"/>
                </a:lnTo>
                <a:lnTo>
                  <a:pt x="538585" y="596028"/>
                </a:lnTo>
                <a:lnTo>
                  <a:pt x="457980" y="515413"/>
                </a:lnTo>
                <a:lnTo>
                  <a:pt x="450211" y="510689"/>
                </a:lnTo>
                <a:lnTo>
                  <a:pt x="440175" y="508864"/>
                </a:lnTo>
                <a:close/>
              </a:path>
              <a:path w="966469" h="965835">
                <a:moveTo>
                  <a:pt x="558742" y="469399"/>
                </a:moveTo>
                <a:lnTo>
                  <a:pt x="548457" y="471162"/>
                </a:lnTo>
                <a:lnTo>
                  <a:pt x="539936" y="476451"/>
                </a:lnTo>
                <a:lnTo>
                  <a:pt x="533887" y="485354"/>
                </a:lnTo>
                <a:lnTo>
                  <a:pt x="531871" y="495262"/>
                </a:lnTo>
                <a:lnTo>
                  <a:pt x="533887" y="505170"/>
                </a:lnTo>
                <a:lnTo>
                  <a:pt x="539936" y="514073"/>
                </a:lnTo>
                <a:lnTo>
                  <a:pt x="580238" y="554375"/>
                </a:lnTo>
                <a:lnTo>
                  <a:pt x="538585" y="596028"/>
                </a:lnTo>
                <a:lnTo>
                  <a:pt x="614434" y="596028"/>
                </a:lnTo>
                <a:lnTo>
                  <a:pt x="693450" y="516753"/>
                </a:lnTo>
                <a:lnTo>
                  <a:pt x="617860" y="516753"/>
                </a:lnTo>
                <a:lnTo>
                  <a:pt x="577547" y="476451"/>
                </a:lnTo>
                <a:lnTo>
                  <a:pt x="569026" y="471162"/>
                </a:lnTo>
                <a:lnTo>
                  <a:pt x="558742" y="469399"/>
                </a:lnTo>
                <a:close/>
              </a:path>
              <a:path w="966469" h="965835">
                <a:moveTo>
                  <a:pt x="654131" y="219841"/>
                </a:moveTo>
                <a:lnTo>
                  <a:pt x="576207" y="219841"/>
                </a:lnTo>
                <a:lnTo>
                  <a:pt x="745490" y="389124"/>
                </a:lnTo>
                <a:lnTo>
                  <a:pt x="617860" y="516753"/>
                </a:lnTo>
                <a:lnTo>
                  <a:pt x="693450" y="516753"/>
                </a:lnTo>
                <a:lnTo>
                  <a:pt x="801917" y="407929"/>
                </a:lnTo>
                <a:lnTo>
                  <a:pt x="807966" y="399031"/>
                </a:lnTo>
                <a:lnTo>
                  <a:pt x="809983" y="389122"/>
                </a:lnTo>
                <a:lnTo>
                  <a:pt x="807966" y="379212"/>
                </a:lnTo>
                <a:lnTo>
                  <a:pt x="801917" y="370308"/>
                </a:lnTo>
                <a:lnTo>
                  <a:pt x="781772" y="350162"/>
                </a:lnTo>
                <a:lnTo>
                  <a:pt x="819393" y="312540"/>
                </a:lnTo>
                <a:lnTo>
                  <a:pt x="744150" y="312540"/>
                </a:lnTo>
                <a:lnTo>
                  <a:pt x="652791" y="221181"/>
                </a:lnTo>
                <a:lnTo>
                  <a:pt x="654131" y="219841"/>
                </a:lnTo>
                <a:close/>
              </a:path>
              <a:path w="966469" h="965835">
                <a:moveTo>
                  <a:pt x="823416" y="179528"/>
                </a:moveTo>
                <a:lnTo>
                  <a:pt x="694434" y="179528"/>
                </a:lnTo>
                <a:lnTo>
                  <a:pt x="785803" y="270887"/>
                </a:lnTo>
                <a:lnTo>
                  <a:pt x="744150" y="312540"/>
                </a:lnTo>
                <a:lnTo>
                  <a:pt x="819393" y="312540"/>
                </a:lnTo>
                <a:lnTo>
                  <a:pt x="847602" y="284331"/>
                </a:lnTo>
                <a:lnTo>
                  <a:pt x="850293" y="277609"/>
                </a:lnTo>
                <a:lnTo>
                  <a:pt x="850293" y="264175"/>
                </a:lnTo>
                <a:lnTo>
                  <a:pt x="847602" y="257452"/>
                </a:lnTo>
                <a:lnTo>
                  <a:pt x="796546" y="206396"/>
                </a:lnTo>
                <a:lnTo>
                  <a:pt x="823416" y="179528"/>
                </a:lnTo>
                <a:close/>
              </a:path>
              <a:path w="966469" h="965835">
                <a:moveTo>
                  <a:pt x="701156" y="115038"/>
                </a:moveTo>
                <a:lnTo>
                  <a:pt x="687722" y="115038"/>
                </a:lnTo>
                <a:lnTo>
                  <a:pt x="681000" y="117729"/>
                </a:lnTo>
                <a:lnTo>
                  <a:pt x="615169" y="183559"/>
                </a:lnTo>
                <a:lnTo>
                  <a:pt x="690404" y="183559"/>
                </a:lnTo>
                <a:lnTo>
                  <a:pt x="694434" y="179528"/>
                </a:lnTo>
                <a:lnTo>
                  <a:pt x="823416" y="179528"/>
                </a:lnTo>
                <a:lnTo>
                  <a:pt x="834160" y="168785"/>
                </a:lnTo>
                <a:lnTo>
                  <a:pt x="758924" y="168785"/>
                </a:lnTo>
                <a:lnTo>
                  <a:pt x="707878" y="117729"/>
                </a:lnTo>
                <a:lnTo>
                  <a:pt x="701156" y="115038"/>
                </a:lnTo>
                <a:close/>
              </a:path>
              <a:path w="966469" h="965835">
                <a:moveTo>
                  <a:pt x="936445" y="0"/>
                </a:moveTo>
                <a:lnTo>
                  <a:pt x="927732" y="2834"/>
                </a:lnTo>
                <a:lnTo>
                  <a:pt x="920155" y="7554"/>
                </a:lnTo>
                <a:lnTo>
                  <a:pt x="758924" y="168785"/>
                </a:lnTo>
                <a:lnTo>
                  <a:pt x="834160" y="168785"/>
                </a:lnTo>
                <a:lnTo>
                  <a:pt x="957777" y="45176"/>
                </a:lnTo>
                <a:lnTo>
                  <a:pt x="964008" y="36083"/>
                </a:lnTo>
                <a:lnTo>
                  <a:pt x="966337" y="25859"/>
                </a:lnTo>
                <a:lnTo>
                  <a:pt x="964385" y="15887"/>
                </a:lnTo>
                <a:lnTo>
                  <a:pt x="957777" y="7554"/>
                </a:lnTo>
                <a:lnTo>
                  <a:pt x="946418" y="943"/>
                </a:lnTo>
                <a:lnTo>
                  <a:pt x="936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34144" y="1622634"/>
            <a:ext cx="919734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20" dirty="0">
                <a:solidFill>
                  <a:srgbClr val="502676"/>
                </a:solidFill>
                <a:latin typeface="Arial"/>
                <a:cs typeface="Arial"/>
              </a:rPr>
              <a:t>W</a:t>
            </a:r>
            <a:r>
              <a:rPr sz="16550" b="1" spc="-315" dirty="0">
                <a:solidFill>
                  <a:srgbClr val="502676"/>
                </a:solidFill>
                <a:latin typeface="Arial"/>
                <a:cs typeface="Arial"/>
              </a:rPr>
              <a:t>E</a:t>
            </a:r>
            <a:r>
              <a:rPr sz="16550" b="1" spc="-275" dirty="0">
                <a:solidFill>
                  <a:srgbClr val="502676"/>
                </a:solidFill>
                <a:latin typeface="Arial"/>
                <a:cs typeface="Arial"/>
              </a:rPr>
              <a:t>R</a:t>
            </a:r>
            <a:r>
              <a:rPr sz="16550" b="1" spc="-225" dirty="0">
                <a:solidFill>
                  <a:srgbClr val="502676"/>
                </a:solidFill>
                <a:latin typeface="Arial"/>
                <a:cs typeface="Arial"/>
              </a:rPr>
              <a:t>K</a:t>
            </a:r>
            <a:r>
              <a:rPr sz="16550" b="1" spc="-325" dirty="0">
                <a:solidFill>
                  <a:srgbClr val="502676"/>
                </a:solidFill>
                <a:latin typeface="Arial"/>
                <a:cs typeface="Arial"/>
              </a:rPr>
              <a:t>E</a:t>
            </a: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N</a:t>
            </a:r>
            <a:endParaRPr sz="16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4144" y="3120551"/>
            <a:ext cx="459232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0" dirty="0">
                <a:solidFill>
                  <a:srgbClr val="502676"/>
                </a:solidFill>
                <a:latin typeface="Arial"/>
                <a:cs typeface="Arial"/>
              </a:rPr>
              <a:t>AAN</a:t>
            </a:r>
            <a:endParaRPr sz="16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34144" y="4618468"/>
            <a:ext cx="620649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41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6550" b="1" spc="-3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50" b="1" spc="-29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550" b="1" spc="1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16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34144" y="6116384"/>
            <a:ext cx="487934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625" dirty="0">
                <a:solidFill>
                  <a:srgbClr val="502676"/>
                </a:solidFill>
                <a:latin typeface="Arial"/>
                <a:cs typeface="Arial"/>
              </a:rPr>
              <a:t>T</a:t>
            </a:r>
            <a:r>
              <a:rPr sz="16550" b="1" spc="-240" dirty="0">
                <a:solidFill>
                  <a:srgbClr val="502676"/>
                </a:solidFill>
                <a:latin typeface="Arial"/>
                <a:cs typeface="Arial"/>
              </a:rPr>
              <a:t>O</a:t>
            </a:r>
            <a:r>
              <a:rPr sz="16550" b="1" spc="-475" dirty="0">
                <a:solidFill>
                  <a:srgbClr val="502676"/>
                </a:solidFill>
                <a:latin typeface="Arial"/>
                <a:cs typeface="Arial"/>
              </a:rPr>
              <a:t>E</a:t>
            </a:r>
            <a:r>
              <a:rPr sz="16550" b="1" spc="5" dirty="0">
                <a:solidFill>
                  <a:srgbClr val="502676"/>
                </a:solidFill>
                <a:latin typeface="Arial"/>
                <a:cs typeface="Arial"/>
              </a:rPr>
              <a:t>-</a:t>
            </a:r>
            <a:endParaRPr sz="16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34144" y="7614301"/>
            <a:ext cx="736282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1019" dirty="0">
                <a:solidFill>
                  <a:srgbClr val="502676"/>
                </a:solidFill>
                <a:latin typeface="Arial"/>
                <a:cs typeface="Arial"/>
              </a:rPr>
              <a:t>K</a:t>
            </a:r>
            <a:r>
              <a:rPr sz="16550" b="1" spc="-225" dirty="0">
                <a:solidFill>
                  <a:srgbClr val="502676"/>
                </a:solidFill>
                <a:latin typeface="Arial"/>
                <a:cs typeface="Arial"/>
              </a:rPr>
              <a:t>O</a:t>
            </a:r>
            <a:r>
              <a:rPr sz="16550" b="1" spc="-295" dirty="0">
                <a:solidFill>
                  <a:srgbClr val="502676"/>
                </a:solidFill>
                <a:latin typeface="Arial"/>
                <a:cs typeface="Arial"/>
              </a:rPr>
              <a:t>M</a:t>
            </a:r>
            <a:r>
              <a:rPr sz="16550" b="1" spc="-470" dirty="0">
                <a:solidFill>
                  <a:srgbClr val="502676"/>
                </a:solidFill>
                <a:latin typeface="Arial"/>
                <a:cs typeface="Arial"/>
              </a:rPr>
              <a:t>S</a:t>
            </a:r>
            <a:r>
              <a:rPr sz="16550" b="1" spc="5" dirty="0">
                <a:solidFill>
                  <a:srgbClr val="502676"/>
                </a:solidFill>
                <a:latin typeface="Arial"/>
                <a:cs typeface="Arial"/>
              </a:rPr>
              <a:t>T</a:t>
            </a:r>
            <a:endParaRPr sz="165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8860" y="1733121"/>
            <a:ext cx="1466215" cy="1460500"/>
          </a:xfrm>
          <a:custGeom>
            <a:avLst/>
            <a:gdLst/>
            <a:ahLst/>
            <a:cxnLst/>
            <a:rect l="l" t="t" r="r" b="b"/>
            <a:pathLst>
              <a:path w="1466214" h="1460500">
                <a:moveTo>
                  <a:pt x="629710" y="1231900"/>
                </a:moveTo>
                <a:lnTo>
                  <a:pt x="545135" y="1231900"/>
                </a:lnTo>
                <a:lnTo>
                  <a:pt x="545135" y="1422400"/>
                </a:lnTo>
                <a:lnTo>
                  <a:pt x="548428" y="1435100"/>
                </a:lnTo>
                <a:lnTo>
                  <a:pt x="557734" y="1460500"/>
                </a:lnTo>
                <a:lnTo>
                  <a:pt x="917351" y="1460500"/>
                </a:lnTo>
                <a:lnTo>
                  <a:pt x="926657" y="1435100"/>
                </a:lnTo>
                <a:lnTo>
                  <a:pt x="929950" y="1422400"/>
                </a:lnTo>
                <a:lnTo>
                  <a:pt x="929950" y="1371600"/>
                </a:lnTo>
                <a:lnTo>
                  <a:pt x="632179" y="1371600"/>
                </a:lnTo>
                <a:lnTo>
                  <a:pt x="632179" y="1244600"/>
                </a:lnTo>
                <a:lnTo>
                  <a:pt x="629710" y="1231900"/>
                </a:lnTo>
                <a:close/>
              </a:path>
              <a:path w="1466214" h="1460500">
                <a:moveTo>
                  <a:pt x="368986" y="101600"/>
                </a:moveTo>
                <a:lnTo>
                  <a:pt x="333915" y="101600"/>
                </a:lnTo>
                <a:lnTo>
                  <a:pt x="109944" y="317500"/>
                </a:lnTo>
                <a:lnTo>
                  <a:pt x="103930" y="330200"/>
                </a:lnTo>
                <a:lnTo>
                  <a:pt x="99634" y="330200"/>
                </a:lnTo>
                <a:lnTo>
                  <a:pt x="97055" y="342900"/>
                </a:lnTo>
                <a:lnTo>
                  <a:pt x="96196" y="355600"/>
                </a:lnTo>
                <a:lnTo>
                  <a:pt x="97055" y="368300"/>
                </a:lnTo>
                <a:lnTo>
                  <a:pt x="99634" y="368300"/>
                </a:lnTo>
                <a:lnTo>
                  <a:pt x="103930" y="381000"/>
                </a:lnTo>
                <a:lnTo>
                  <a:pt x="109944" y="381000"/>
                </a:lnTo>
                <a:lnTo>
                  <a:pt x="233636" y="508000"/>
                </a:lnTo>
                <a:lnTo>
                  <a:pt x="236927" y="508000"/>
                </a:lnTo>
                <a:lnTo>
                  <a:pt x="239360" y="520700"/>
                </a:lnTo>
                <a:lnTo>
                  <a:pt x="240075" y="520700"/>
                </a:lnTo>
                <a:lnTo>
                  <a:pt x="238212" y="533400"/>
                </a:lnTo>
                <a:lnTo>
                  <a:pt x="233636" y="546100"/>
                </a:lnTo>
                <a:lnTo>
                  <a:pt x="27056" y="546100"/>
                </a:lnTo>
                <a:lnTo>
                  <a:pt x="12597" y="558800"/>
                </a:lnTo>
                <a:lnTo>
                  <a:pt x="3292" y="571500"/>
                </a:lnTo>
                <a:lnTo>
                  <a:pt x="0" y="596900"/>
                </a:lnTo>
                <a:lnTo>
                  <a:pt x="0" y="889000"/>
                </a:lnTo>
                <a:lnTo>
                  <a:pt x="3292" y="901700"/>
                </a:lnTo>
                <a:lnTo>
                  <a:pt x="12597" y="914400"/>
                </a:lnTo>
                <a:lnTo>
                  <a:pt x="27056" y="927100"/>
                </a:lnTo>
                <a:lnTo>
                  <a:pt x="233636" y="927100"/>
                </a:lnTo>
                <a:lnTo>
                  <a:pt x="238212" y="939800"/>
                </a:lnTo>
                <a:lnTo>
                  <a:pt x="240075" y="952500"/>
                </a:lnTo>
                <a:lnTo>
                  <a:pt x="236927" y="952500"/>
                </a:lnTo>
                <a:lnTo>
                  <a:pt x="233636" y="965200"/>
                </a:lnTo>
                <a:lnTo>
                  <a:pt x="109944" y="1092200"/>
                </a:lnTo>
                <a:lnTo>
                  <a:pt x="99637" y="1104900"/>
                </a:lnTo>
                <a:lnTo>
                  <a:pt x="96201" y="1117600"/>
                </a:lnTo>
                <a:lnTo>
                  <a:pt x="99637" y="1130300"/>
                </a:lnTo>
                <a:lnTo>
                  <a:pt x="109944" y="1143000"/>
                </a:lnTo>
                <a:lnTo>
                  <a:pt x="320670" y="1358900"/>
                </a:lnTo>
                <a:lnTo>
                  <a:pt x="335845" y="1371600"/>
                </a:lnTo>
                <a:lnTo>
                  <a:pt x="369630" y="1371600"/>
                </a:lnTo>
                <a:lnTo>
                  <a:pt x="384805" y="1358900"/>
                </a:lnTo>
                <a:lnTo>
                  <a:pt x="483750" y="1257300"/>
                </a:lnTo>
                <a:lnTo>
                  <a:pt x="352743" y="1257300"/>
                </a:lnTo>
                <a:lnTo>
                  <a:pt x="210726" y="1117600"/>
                </a:lnTo>
                <a:lnTo>
                  <a:pt x="302346" y="1028700"/>
                </a:lnTo>
                <a:lnTo>
                  <a:pt x="322032" y="1003300"/>
                </a:lnTo>
                <a:lnTo>
                  <a:pt x="332695" y="965200"/>
                </a:lnTo>
                <a:lnTo>
                  <a:pt x="333909" y="939800"/>
                </a:lnTo>
                <a:lnTo>
                  <a:pt x="325246" y="901700"/>
                </a:lnTo>
                <a:lnTo>
                  <a:pt x="307572" y="876300"/>
                </a:lnTo>
                <a:lnTo>
                  <a:pt x="283452" y="850900"/>
                </a:lnTo>
                <a:lnTo>
                  <a:pt x="255036" y="838200"/>
                </a:lnTo>
                <a:lnTo>
                  <a:pt x="91620" y="838200"/>
                </a:lnTo>
                <a:lnTo>
                  <a:pt x="91620" y="635000"/>
                </a:lnTo>
                <a:lnTo>
                  <a:pt x="219888" y="635000"/>
                </a:lnTo>
                <a:lnTo>
                  <a:pt x="253030" y="622300"/>
                </a:lnTo>
                <a:lnTo>
                  <a:pt x="282306" y="609600"/>
                </a:lnTo>
                <a:lnTo>
                  <a:pt x="305570" y="596900"/>
                </a:lnTo>
                <a:lnTo>
                  <a:pt x="320670" y="558800"/>
                </a:lnTo>
                <a:lnTo>
                  <a:pt x="329331" y="533400"/>
                </a:lnTo>
                <a:lnTo>
                  <a:pt x="328115" y="495300"/>
                </a:lnTo>
                <a:lnTo>
                  <a:pt x="317452" y="469900"/>
                </a:lnTo>
                <a:lnTo>
                  <a:pt x="297771" y="444500"/>
                </a:lnTo>
                <a:lnTo>
                  <a:pt x="206140" y="355600"/>
                </a:lnTo>
                <a:lnTo>
                  <a:pt x="348156" y="215900"/>
                </a:lnTo>
                <a:lnTo>
                  <a:pt x="486609" y="215900"/>
                </a:lnTo>
                <a:lnTo>
                  <a:pt x="384805" y="114300"/>
                </a:lnTo>
                <a:lnTo>
                  <a:pt x="368986" y="101600"/>
                </a:lnTo>
                <a:close/>
              </a:path>
              <a:path w="1466214" h="1460500">
                <a:moveTo>
                  <a:pt x="969460" y="1130300"/>
                </a:moveTo>
                <a:lnTo>
                  <a:pt x="936603" y="1130300"/>
                </a:lnTo>
                <a:lnTo>
                  <a:pt x="902454" y="1143000"/>
                </a:lnTo>
                <a:lnTo>
                  <a:pt x="874326" y="1155700"/>
                </a:lnTo>
                <a:lnTo>
                  <a:pt x="852640" y="1181100"/>
                </a:lnTo>
                <a:lnTo>
                  <a:pt x="838683" y="1206500"/>
                </a:lnTo>
                <a:lnTo>
                  <a:pt x="833744" y="1244600"/>
                </a:lnTo>
                <a:lnTo>
                  <a:pt x="833744" y="1371600"/>
                </a:lnTo>
                <a:lnTo>
                  <a:pt x="929950" y="1371600"/>
                </a:lnTo>
                <a:lnTo>
                  <a:pt x="929950" y="1231900"/>
                </a:lnTo>
                <a:lnTo>
                  <a:pt x="1091589" y="1231900"/>
                </a:lnTo>
                <a:lnTo>
                  <a:pt x="999737" y="1143000"/>
                </a:lnTo>
                <a:lnTo>
                  <a:pt x="969460" y="1130300"/>
                </a:lnTo>
                <a:close/>
              </a:path>
              <a:path w="1466214" h="1460500">
                <a:moveTo>
                  <a:pt x="1091589" y="1231900"/>
                </a:moveTo>
                <a:lnTo>
                  <a:pt x="966598" y="1231900"/>
                </a:lnTo>
                <a:lnTo>
                  <a:pt x="1090280" y="1358900"/>
                </a:lnTo>
                <a:lnTo>
                  <a:pt x="1105455" y="1371600"/>
                </a:lnTo>
                <a:lnTo>
                  <a:pt x="1139240" y="1371600"/>
                </a:lnTo>
                <a:lnTo>
                  <a:pt x="1154415" y="1358900"/>
                </a:lnTo>
                <a:lnTo>
                  <a:pt x="1257490" y="1257300"/>
                </a:lnTo>
                <a:lnTo>
                  <a:pt x="1117767" y="1257300"/>
                </a:lnTo>
                <a:lnTo>
                  <a:pt x="1091589" y="1231900"/>
                </a:lnTo>
                <a:close/>
              </a:path>
              <a:path w="1466214" h="1460500">
                <a:moveTo>
                  <a:pt x="563459" y="1143000"/>
                </a:moveTo>
                <a:lnTo>
                  <a:pt x="498755" y="1143000"/>
                </a:lnTo>
                <a:lnTo>
                  <a:pt x="468766" y="1155700"/>
                </a:lnTo>
                <a:lnTo>
                  <a:pt x="444363" y="1168400"/>
                </a:lnTo>
                <a:lnTo>
                  <a:pt x="352743" y="1257300"/>
                </a:lnTo>
                <a:lnTo>
                  <a:pt x="483750" y="1257300"/>
                </a:lnTo>
                <a:lnTo>
                  <a:pt x="508487" y="1231900"/>
                </a:lnTo>
                <a:lnTo>
                  <a:pt x="629710" y="1231900"/>
                </a:lnTo>
                <a:lnTo>
                  <a:pt x="627240" y="1219200"/>
                </a:lnTo>
                <a:lnTo>
                  <a:pt x="613282" y="1181100"/>
                </a:lnTo>
                <a:lnTo>
                  <a:pt x="591592" y="1155700"/>
                </a:lnTo>
                <a:lnTo>
                  <a:pt x="563459" y="1143000"/>
                </a:lnTo>
                <a:close/>
              </a:path>
              <a:path w="1466214" h="1460500">
                <a:moveTo>
                  <a:pt x="1237445" y="203200"/>
                </a:moveTo>
                <a:lnTo>
                  <a:pt x="1113191" y="203200"/>
                </a:lnTo>
                <a:lnTo>
                  <a:pt x="1255197" y="342900"/>
                </a:lnTo>
                <a:lnTo>
                  <a:pt x="1163577" y="444500"/>
                </a:lnTo>
                <a:lnTo>
                  <a:pt x="1143891" y="469900"/>
                </a:lnTo>
                <a:lnTo>
                  <a:pt x="1133228" y="495300"/>
                </a:lnTo>
                <a:lnTo>
                  <a:pt x="1132014" y="533400"/>
                </a:lnTo>
                <a:lnTo>
                  <a:pt x="1140677" y="558800"/>
                </a:lnTo>
                <a:lnTo>
                  <a:pt x="1158356" y="596900"/>
                </a:lnTo>
                <a:lnTo>
                  <a:pt x="1182475" y="609600"/>
                </a:lnTo>
                <a:lnTo>
                  <a:pt x="1210889" y="622300"/>
                </a:lnTo>
                <a:lnTo>
                  <a:pt x="1241449" y="635000"/>
                </a:lnTo>
                <a:lnTo>
                  <a:pt x="1374303" y="635000"/>
                </a:lnTo>
                <a:lnTo>
                  <a:pt x="1374303" y="838200"/>
                </a:lnTo>
                <a:lnTo>
                  <a:pt x="1212895" y="838200"/>
                </a:lnTo>
                <a:lnTo>
                  <a:pt x="1183621" y="850900"/>
                </a:lnTo>
                <a:lnTo>
                  <a:pt x="1160358" y="876300"/>
                </a:lnTo>
                <a:lnTo>
                  <a:pt x="1145253" y="901700"/>
                </a:lnTo>
                <a:lnTo>
                  <a:pt x="1136592" y="939800"/>
                </a:lnTo>
                <a:lnTo>
                  <a:pt x="1137808" y="965200"/>
                </a:lnTo>
                <a:lnTo>
                  <a:pt x="1148471" y="990600"/>
                </a:lnTo>
                <a:lnTo>
                  <a:pt x="1168152" y="1028700"/>
                </a:lnTo>
                <a:lnTo>
                  <a:pt x="1259773" y="1117600"/>
                </a:lnTo>
                <a:lnTo>
                  <a:pt x="1117767" y="1257300"/>
                </a:lnTo>
                <a:lnTo>
                  <a:pt x="1257490" y="1257300"/>
                </a:lnTo>
                <a:lnTo>
                  <a:pt x="1360565" y="1155700"/>
                </a:lnTo>
                <a:lnTo>
                  <a:pt x="1370873" y="1130300"/>
                </a:lnTo>
                <a:lnTo>
                  <a:pt x="1374308" y="1117600"/>
                </a:lnTo>
                <a:lnTo>
                  <a:pt x="1370873" y="1104900"/>
                </a:lnTo>
                <a:lnTo>
                  <a:pt x="1360565" y="1092200"/>
                </a:lnTo>
                <a:lnTo>
                  <a:pt x="1236873" y="965200"/>
                </a:lnTo>
                <a:lnTo>
                  <a:pt x="1233583" y="952500"/>
                </a:lnTo>
                <a:lnTo>
                  <a:pt x="1230434" y="952500"/>
                </a:lnTo>
                <a:lnTo>
                  <a:pt x="1232297" y="939800"/>
                </a:lnTo>
                <a:lnTo>
                  <a:pt x="1236873" y="927100"/>
                </a:lnTo>
                <a:lnTo>
                  <a:pt x="1438867" y="927100"/>
                </a:lnTo>
                <a:lnTo>
                  <a:pt x="1453326" y="914400"/>
                </a:lnTo>
                <a:lnTo>
                  <a:pt x="1462631" y="901700"/>
                </a:lnTo>
                <a:lnTo>
                  <a:pt x="1465923" y="876300"/>
                </a:lnTo>
                <a:lnTo>
                  <a:pt x="1465923" y="584200"/>
                </a:lnTo>
                <a:lnTo>
                  <a:pt x="1462631" y="571500"/>
                </a:lnTo>
                <a:lnTo>
                  <a:pt x="1453326" y="558800"/>
                </a:lnTo>
                <a:lnTo>
                  <a:pt x="1438867" y="546100"/>
                </a:lnTo>
                <a:lnTo>
                  <a:pt x="1236873" y="546100"/>
                </a:lnTo>
                <a:lnTo>
                  <a:pt x="1232297" y="533400"/>
                </a:lnTo>
                <a:lnTo>
                  <a:pt x="1227711" y="533400"/>
                </a:lnTo>
                <a:lnTo>
                  <a:pt x="1225848" y="520700"/>
                </a:lnTo>
                <a:lnTo>
                  <a:pt x="1226564" y="520700"/>
                </a:lnTo>
                <a:lnTo>
                  <a:pt x="1229001" y="508000"/>
                </a:lnTo>
                <a:lnTo>
                  <a:pt x="1232297" y="508000"/>
                </a:lnTo>
                <a:lnTo>
                  <a:pt x="1355979" y="381000"/>
                </a:lnTo>
                <a:lnTo>
                  <a:pt x="1361993" y="368300"/>
                </a:lnTo>
                <a:lnTo>
                  <a:pt x="1366289" y="368300"/>
                </a:lnTo>
                <a:lnTo>
                  <a:pt x="1368868" y="355600"/>
                </a:lnTo>
                <a:lnTo>
                  <a:pt x="1369727" y="342900"/>
                </a:lnTo>
                <a:lnTo>
                  <a:pt x="1368868" y="342900"/>
                </a:lnTo>
                <a:lnTo>
                  <a:pt x="1366289" y="330200"/>
                </a:lnTo>
                <a:lnTo>
                  <a:pt x="1361993" y="330200"/>
                </a:lnTo>
                <a:lnTo>
                  <a:pt x="1355979" y="317500"/>
                </a:lnTo>
                <a:lnTo>
                  <a:pt x="1237445" y="203200"/>
                </a:lnTo>
                <a:close/>
              </a:path>
              <a:path w="1466214" h="1460500">
                <a:moveTo>
                  <a:pt x="788669" y="495300"/>
                </a:moveTo>
                <a:lnTo>
                  <a:pt x="696313" y="495300"/>
                </a:lnTo>
                <a:lnTo>
                  <a:pt x="647343" y="508000"/>
                </a:lnTo>
                <a:lnTo>
                  <a:pt x="602317" y="520700"/>
                </a:lnTo>
                <a:lnTo>
                  <a:pt x="562889" y="558800"/>
                </a:lnTo>
                <a:lnTo>
                  <a:pt x="530716" y="596900"/>
                </a:lnTo>
                <a:lnTo>
                  <a:pt x="507451" y="647700"/>
                </a:lnTo>
                <a:lnTo>
                  <a:pt x="494749" y="698500"/>
                </a:lnTo>
                <a:lnTo>
                  <a:pt x="491437" y="736600"/>
                </a:lnTo>
                <a:lnTo>
                  <a:pt x="497388" y="787400"/>
                </a:lnTo>
                <a:lnTo>
                  <a:pt x="511695" y="825500"/>
                </a:lnTo>
                <a:lnTo>
                  <a:pt x="533451" y="876300"/>
                </a:lnTo>
                <a:lnTo>
                  <a:pt x="595680" y="927100"/>
                </a:lnTo>
                <a:lnTo>
                  <a:pt x="634339" y="952500"/>
                </a:lnTo>
                <a:lnTo>
                  <a:pt x="676819" y="965200"/>
                </a:lnTo>
                <a:lnTo>
                  <a:pt x="722211" y="977900"/>
                </a:lnTo>
                <a:lnTo>
                  <a:pt x="769610" y="977900"/>
                </a:lnTo>
                <a:lnTo>
                  <a:pt x="818580" y="965200"/>
                </a:lnTo>
                <a:lnTo>
                  <a:pt x="863606" y="939800"/>
                </a:lnTo>
                <a:lnTo>
                  <a:pt x="903034" y="901700"/>
                </a:lnTo>
                <a:lnTo>
                  <a:pt x="913758" y="889000"/>
                </a:lnTo>
                <a:lnTo>
                  <a:pt x="716669" y="889000"/>
                </a:lnTo>
                <a:lnTo>
                  <a:pt x="676656" y="876300"/>
                </a:lnTo>
                <a:lnTo>
                  <a:pt x="641931" y="850900"/>
                </a:lnTo>
                <a:lnTo>
                  <a:pt x="614017" y="825500"/>
                </a:lnTo>
                <a:lnTo>
                  <a:pt x="594437" y="787400"/>
                </a:lnTo>
                <a:lnTo>
                  <a:pt x="584713" y="749300"/>
                </a:lnTo>
                <a:lnTo>
                  <a:pt x="586369" y="711200"/>
                </a:lnTo>
                <a:lnTo>
                  <a:pt x="601186" y="660400"/>
                </a:lnTo>
                <a:lnTo>
                  <a:pt x="629317" y="622300"/>
                </a:lnTo>
                <a:lnTo>
                  <a:pt x="666897" y="596900"/>
                </a:lnTo>
                <a:lnTo>
                  <a:pt x="710062" y="584200"/>
                </a:lnTo>
                <a:lnTo>
                  <a:pt x="921153" y="584200"/>
                </a:lnTo>
                <a:lnTo>
                  <a:pt x="902463" y="558800"/>
                </a:lnTo>
                <a:lnTo>
                  <a:pt x="868930" y="533400"/>
                </a:lnTo>
                <a:lnTo>
                  <a:pt x="830724" y="508000"/>
                </a:lnTo>
                <a:lnTo>
                  <a:pt x="788669" y="495300"/>
                </a:lnTo>
                <a:close/>
              </a:path>
              <a:path w="1466214" h="1460500">
                <a:moveTo>
                  <a:pt x="921153" y="584200"/>
                </a:moveTo>
                <a:lnTo>
                  <a:pt x="758901" y="584200"/>
                </a:lnTo>
                <a:lnTo>
                  <a:pt x="803033" y="596900"/>
                </a:lnTo>
                <a:lnTo>
                  <a:pt x="840041" y="635000"/>
                </a:lnTo>
                <a:lnTo>
                  <a:pt x="867505" y="660400"/>
                </a:lnTo>
                <a:lnTo>
                  <a:pt x="883007" y="711200"/>
                </a:lnTo>
                <a:lnTo>
                  <a:pt x="884130" y="762000"/>
                </a:lnTo>
                <a:lnTo>
                  <a:pt x="869319" y="812800"/>
                </a:lnTo>
                <a:lnTo>
                  <a:pt x="841191" y="838200"/>
                </a:lnTo>
                <a:lnTo>
                  <a:pt x="803612" y="876300"/>
                </a:lnTo>
                <a:lnTo>
                  <a:pt x="760448" y="889000"/>
                </a:lnTo>
                <a:lnTo>
                  <a:pt x="913758" y="889000"/>
                </a:lnTo>
                <a:lnTo>
                  <a:pt x="935207" y="863600"/>
                </a:lnTo>
                <a:lnTo>
                  <a:pt x="958472" y="825500"/>
                </a:lnTo>
                <a:lnTo>
                  <a:pt x="971174" y="774700"/>
                </a:lnTo>
                <a:lnTo>
                  <a:pt x="973374" y="723900"/>
                </a:lnTo>
                <a:lnTo>
                  <a:pt x="966779" y="673100"/>
                </a:lnTo>
                <a:lnTo>
                  <a:pt x="952212" y="635000"/>
                </a:lnTo>
                <a:lnTo>
                  <a:pt x="930498" y="596900"/>
                </a:lnTo>
                <a:lnTo>
                  <a:pt x="921153" y="584200"/>
                </a:lnTo>
                <a:close/>
              </a:path>
              <a:path w="1466214" h="1460500">
                <a:moveTo>
                  <a:pt x="486609" y="215900"/>
                </a:moveTo>
                <a:lnTo>
                  <a:pt x="348156" y="215900"/>
                </a:lnTo>
                <a:lnTo>
                  <a:pt x="439777" y="304800"/>
                </a:lnTo>
                <a:lnTo>
                  <a:pt x="466188" y="317500"/>
                </a:lnTo>
                <a:lnTo>
                  <a:pt x="496466" y="330200"/>
                </a:lnTo>
                <a:lnTo>
                  <a:pt x="563459" y="330200"/>
                </a:lnTo>
                <a:lnTo>
                  <a:pt x="591592" y="304800"/>
                </a:lnTo>
                <a:lnTo>
                  <a:pt x="613282" y="279400"/>
                </a:lnTo>
                <a:lnTo>
                  <a:pt x="627240" y="254000"/>
                </a:lnTo>
                <a:lnTo>
                  <a:pt x="629710" y="241300"/>
                </a:lnTo>
                <a:lnTo>
                  <a:pt x="505486" y="241300"/>
                </a:lnTo>
                <a:lnTo>
                  <a:pt x="499335" y="228600"/>
                </a:lnTo>
                <a:lnTo>
                  <a:pt x="486609" y="215900"/>
                </a:lnTo>
                <a:close/>
              </a:path>
              <a:path w="1466214" h="1460500">
                <a:moveTo>
                  <a:pt x="920778" y="88900"/>
                </a:moveTo>
                <a:lnTo>
                  <a:pt x="833744" y="88900"/>
                </a:lnTo>
                <a:lnTo>
                  <a:pt x="833744" y="215900"/>
                </a:lnTo>
                <a:lnTo>
                  <a:pt x="838683" y="254000"/>
                </a:lnTo>
                <a:lnTo>
                  <a:pt x="874326" y="304800"/>
                </a:lnTo>
                <a:lnTo>
                  <a:pt x="934596" y="330200"/>
                </a:lnTo>
                <a:lnTo>
                  <a:pt x="967166" y="330200"/>
                </a:lnTo>
                <a:lnTo>
                  <a:pt x="997157" y="317500"/>
                </a:lnTo>
                <a:lnTo>
                  <a:pt x="1021560" y="304800"/>
                </a:lnTo>
                <a:lnTo>
                  <a:pt x="1078829" y="241300"/>
                </a:lnTo>
                <a:lnTo>
                  <a:pt x="934526" y="241300"/>
                </a:lnTo>
                <a:lnTo>
                  <a:pt x="925364" y="228600"/>
                </a:lnTo>
                <a:lnTo>
                  <a:pt x="920778" y="228600"/>
                </a:lnTo>
                <a:lnTo>
                  <a:pt x="920778" y="88900"/>
                </a:lnTo>
                <a:close/>
              </a:path>
              <a:path w="1466214" h="1460500">
                <a:moveTo>
                  <a:pt x="893726" y="0"/>
                </a:moveTo>
                <a:lnTo>
                  <a:pt x="563040" y="0"/>
                </a:lnTo>
                <a:lnTo>
                  <a:pt x="548581" y="12700"/>
                </a:lnTo>
                <a:lnTo>
                  <a:pt x="539276" y="25400"/>
                </a:lnTo>
                <a:lnTo>
                  <a:pt x="535983" y="50800"/>
                </a:lnTo>
                <a:lnTo>
                  <a:pt x="535983" y="228600"/>
                </a:lnTo>
                <a:lnTo>
                  <a:pt x="531397" y="228600"/>
                </a:lnTo>
                <a:lnTo>
                  <a:pt x="522235" y="241300"/>
                </a:lnTo>
                <a:lnTo>
                  <a:pt x="629710" y="241300"/>
                </a:lnTo>
                <a:lnTo>
                  <a:pt x="632179" y="228600"/>
                </a:lnTo>
                <a:lnTo>
                  <a:pt x="632179" y="88900"/>
                </a:lnTo>
                <a:lnTo>
                  <a:pt x="920778" y="88900"/>
                </a:lnTo>
                <a:lnTo>
                  <a:pt x="920778" y="50800"/>
                </a:lnTo>
                <a:lnTo>
                  <a:pt x="917485" y="25400"/>
                </a:lnTo>
                <a:lnTo>
                  <a:pt x="908181" y="12700"/>
                </a:lnTo>
                <a:lnTo>
                  <a:pt x="893726" y="0"/>
                </a:lnTo>
                <a:close/>
              </a:path>
              <a:path w="1466214" h="1460500">
                <a:moveTo>
                  <a:pt x="1130078" y="101600"/>
                </a:moveTo>
                <a:lnTo>
                  <a:pt x="1096293" y="101600"/>
                </a:lnTo>
                <a:lnTo>
                  <a:pt x="1081118" y="114300"/>
                </a:lnTo>
                <a:lnTo>
                  <a:pt x="957436" y="228600"/>
                </a:lnTo>
                <a:lnTo>
                  <a:pt x="953210" y="241300"/>
                </a:lnTo>
                <a:lnTo>
                  <a:pt x="1078829" y="241300"/>
                </a:lnTo>
                <a:lnTo>
                  <a:pt x="1113191" y="203200"/>
                </a:lnTo>
                <a:lnTo>
                  <a:pt x="1237445" y="203200"/>
                </a:lnTo>
                <a:lnTo>
                  <a:pt x="1145253" y="114300"/>
                </a:lnTo>
                <a:lnTo>
                  <a:pt x="1130078" y="10160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7552" y="3120961"/>
            <a:ext cx="686752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85" dirty="0">
                <a:solidFill>
                  <a:srgbClr val="502676"/>
                </a:solidFill>
                <a:latin typeface="Arial"/>
                <a:cs typeface="Arial"/>
              </a:rPr>
              <a:t>U</a:t>
            </a:r>
            <a:r>
              <a:rPr sz="16550" b="1" spc="-335" dirty="0">
                <a:solidFill>
                  <a:srgbClr val="502676"/>
                </a:solidFill>
                <a:latin typeface="Arial"/>
                <a:cs typeface="Arial"/>
              </a:rPr>
              <a:t>I</a:t>
            </a:r>
            <a:r>
              <a:rPr sz="16550" b="1" spc="-380" dirty="0">
                <a:solidFill>
                  <a:srgbClr val="502676"/>
                </a:solidFill>
                <a:latin typeface="Arial"/>
                <a:cs typeface="Arial"/>
              </a:rPr>
              <a:t>T</a:t>
            </a:r>
            <a:r>
              <a:rPr sz="16550" b="1" spc="-825" dirty="0">
                <a:solidFill>
                  <a:srgbClr val="502676"/>
                </a:solidFill>
                <a:latin typeface="Arial"/>
                <a:cs typeface="Arial"/>
              </a:rPr>
              <a:t>D</a:t>
            </a:r>
            <a:r>
              <a:rPr sz="16550" b="1" spc="-409" dirty="0">
                <a:solidFill>
                  <a:srgbClr val="502676"/>
                </a:solidFill>
                <a:latin typeface="Arial"/>
                <a:cs typeface="Arial"/>
              </a:rPr>
              <a:t>A</a:t>
            </a:r>
            <a:r>
              <a:rPr sz="16550" b="1" spc="5" dirty="0">
                <a:solidFill>
                  <a:srgbClr val="502676"/>
                </a:solidFill>
                <a:latin typeface="Arial"/>
                <a:cs typeface="Arial"/>
              </a:rPr>
              <a:t>-</a:t>
            </a:r>
            <a:endParaRPr sz="16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7552" y="4618878"/>
            <a:ext cx="814959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195" dirty="0">
                <a:solidFill>
                  <a:srgbClr val="502676"/>
                </a:solidFill>
                <a:latin typeface="Arial"/>
                <a:cs typeface="Arial"/>
              </a:rPr>
              <a:t>GI</a:t>
            </a:r>
            <a:r>
              <a:rPr sz="16550" b="1" spc="-400" dirty="0">
                <a:solidFill>
                  <a:srgbClr val="502676"/>
                </a:solidFill>
                <a:latin typeface="Arial"/>
                <a:cs typeface="Arial"/>
              </a:rPr>
              <a:t>N</a:t>
            </a:r>
            <a:r>
              <a:rPr sz="16550" b="1" spc="-260" dirty="0">
                <a:solidFill>
                  <a:srgbClr val="502676"/>
                </a:solidFill>
                <a:latin typeface="Arial"/>
                <a:cs typeface="Arial"/>
              </a:rPr>
              <a:t>G</a:t>
            </a:r>
            <a:r>
              <a:rPr sz="16550" b="1" spc="-310" dirty="0">
                <a:solidFill>
                  <a:srgbClr val="502676"/>
                </a:solidFill>
                <a:latin typeface="Arial"/>
                <a:cs typeface="Arial"/>
              </a:rPr>
              <a:t>E</a:t>
            </a: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N</a:t>
            </a:r>
            <a:endParaRPr sz="16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87552" y="6116794"/>
            <a:ext cx="4269740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1300" dirty="0">
                <a:solidFill>
                  <a:srgbClr val="502676"/>
                </a:solidFill>
                <a:latin typeface="Arial"/>
                <a:cs typeface="Arial"/>
              </a:rPr>
              <a:t>V</a:t>
            </a:r>
            <a:r>
              <a:rPr sz="16550" b="1" spc="-240" dirty="0">
                <a:solidFill>
                  <a:srgbClr val="502676"/>
                </a:solidFill>
                <a:latin typeface="Arial"/>
                <a:cs typeface="Arial"/>
              </a:rPr>
              <a:t>A</a:t>
            </a:r>
            <a:r>
              <a:rPr sz="16550" b="1" spc="10" dirty="0">
                <a:solidFill>
                  <a:srgbClr val="502676"/>
                </a:solidFill>
                <a:latin typeface="Arial"/>
                <a:cs typeface="Arial"/>
              </a:rPr>
              <a:t>N</a:t>
            </a:r>
            <a:endParaRPr sz="16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87552" y="7614711"/>
            <a:ext cx="926909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6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6550" b="1" spc="-6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550" b="1" spc="-25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550" b="1" spc="-3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5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65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2382" y="1256509"/>
            <a:ext cx="1824989" cy="1824989"/>
            <a:chOff x="942382" y="1256509"/>
            <a:chExt cx="1824989" cy="1824989"/>
          </a:xfrm>
        </p:grpSpPr>
        <p:sp>
          <p:nvSpPr>
            <p:cNvPr id="7" name="object 7"/>
            <p:cNvSpPr/>
            <p:nvPr/>
          </p:nvSpPr>
          <p:spPr>
            <a:xfrm>
              <a:off x="1247262" y="1546695"/>
              <a:ext cx="1244600" cy="1244600"/>
            </a:xfrm>
            <a:custGeom>
              <a:avLst/>
              <a:gdLst/>
              <a:ahLst/>
              <a:cxnLst/>
              <a:rect l="l" t="t" r="r" b="b"/>
              <a:pathLst>
                <a:path w="1244600" h="1244600">
                  <a:moveTo>
                    <a:pt x="622033" y="1244066"/>
                  </a:moveTo>
                  <a:lnTo>
                    <a:pt x="670574" y="1242191"/>
                  </a:lnTo>
                  <a:lnTo>
                    <a:pt x="718105" y="1236659"/>
                  </a:lnTo>
                  <a:lnTo>
                    <a:pt x="764488" y="1227609"/>
                  </a:lnTo>
                  <a:lnTo>
                    <a:pt x="809582" y="1215181"/>
                  </a:lnTo>
                  <a:lnTo>
                    <a:pt x="853249" y="1199514"/>
                  </a:lnTo>
                  <a:lnTo>
                    <a:pt x="895349" y="1180747"/>
                  </a:lnTo>
                  <a:lnTo>
                    <a:pt x="935743" y="1159019"/>
                  </a:lnTo>
                  <a:lnTo>
                    <a:pt x="974291" y="1134471"/>
                  </a:lnTo>
                  <a:lnTo>
                    <a:pt x="1010854" y="1107241"/>
                  </a:lnTo>
                  <a:lnTo>
                    <a:pt x="1045293" y="1077469"/>
                  </a:lnTo>
                  <a:lnTo>
                    <a:pt x="1077469" y="1045293"/>
                  </a:lnTo>
                  <a:lnTo>
                    <a:pt x="1107241" y="1010854"/>
                  </a:lnTo>
                  <a:lnTo>
                    <a:pt x="1134471" y="974291"/>
                  </a:lnTo>
                  <a:lnTo>
                    <a:pt x="1159019" y="935743"/>
                  </a:lnTo>
                  <a:lnTo>
                    <a:pt x="1180747" y="895349"/>
                  </a:lnTo>
                  <a:lnTo>
                    <a:pt x="1199514" y="853249"/>
                  </a:lnTo>
                  <a:lnTo>
                    <a:pt x="1215181" y="809582"/>
                  </a:lnTo>
                  <a:lnTo>
                    <a:pt x="1227609" y="764488"/>
                  </a:lnTo>
                  <a:lnTo>
                    <a:pt x="1236659" y="718105"/>
                  </a:lnTo>
                  <a:lnTo>
                    <a:pt x="1242191" y="670574"/>
                  </a:lnTo>
                  <a:lnTo>
                    <a:pt x="1244066" y="622033"/>
                  </a:lnTo>
                  <a:lnTo>
                    <a:pt x="1242191" y="573493"/>
                  </a:lnTo>
                  <a:lnTo>
                    <a:pt x="1236659" y="525963"/>
                  </a:lnTo>
                  <a:lnTo>
                    <a:pt x="1227609" y="479581"/>
                  </a:lnTo>
                  <a:lnTo>
                    <a:pt x="1215181" y="434487"/>
                  </a:lnTo>
                  <a:lnTo>
                    <a:pt x="1199514" y="390821"/>
                  </a:lnTo>
                  <a:lnTo>
                    <a:pt x="1180747" y="348721"/>
                  </a:lnTo>
                  <a:lnTo>
                    <a:pt x="1159019" y="308328"/>
                  </a:lnTo>
                  <a:lnTo>
                    <a:pt x="1134471" y="269779"/>
                  </a:lnTo>
                  <a:lnTo>
                    <a:pt x="1107241" y="233216"/>
                  </a:lnTo>
                  <a:lnTo>
                    <a:pt x="1077469" y="198777"/>
                  </a:lnTo>
                  <a:lnTo>
                    <a:pt x="1045293" y="166601"/>
                  </a:lnTo>
                  <a:lnTo>
                    <a:pt x="1010854" y="136828"/>
                  </a:lnTo>
                  <a:lnTo>
                    <a:pt x="974291" y="109598"/>
                  </a:lnTo>
                  <a:lnTo>
                    <a:pt x="935743" y="85049"/>
                  </a:lnTo>
                  <a:lnTo>
                    <a:pt x="895349" y="63321"/>
                  </a:lnTo>
                  <a:lnTo>
                    <a:pt x="853249" y="44553"/>
                  </a:lnTo>
                  <a:lnTo>
                    <a:pt x="809582" y="28886"/>
                  </a:lnTo>
                  <a:lnTo>
                    <a:pt x="764488" y="16457"/>
                  </a:lnTo>
                  <a:lnTo>
                    <a:pt x="718105" y="7407"/>
                  </a:lnTo>
                  <a:lnTo>
                    <a:pt x="670574" y="1875"/>
                  </a:lnTo>
                  <a:lnTo>
                    <a:pt x="622033" y="0"/>
                  </a:lnTo>
                  <a:lnTo>
                    <a:pt x="573492" y="1875"/>
                  </a:lnTo>
                  <a:lnTo>
                    <a:pt x="525961" y="7407"/>
                  </a:lnTo>
                  <a:lnTo>
                    <a:pt x="479578" y="16457"/>
                  </a:lnTo>
                  <a:lnTo>
                    <a:pt x="434483" y="28886"/>
                  </a:lnTo>
                  <a:lnTo>
                    <a:pt x="390817" y="44553"/>
                  </a:lnTo>
                  <a:lnTo>
                    <a:pt x="348717" y="63321"/>
                  </a:lnTo>
                  <a:lnTo>
                    <a:pt x="308323" y="85049"/>
                  </a:lnTo>
                  <a:lnTo>
                    <a:pt x="269775" y="109598"/>
                  </a:lnTo>
                  <a:lnTo>
                    <a:pt x="233211" y="136828"/>
                  </a:lnTo>
                  <a:lnTo>
                    <a:pt x="198772" y="166601"/>
                  </a:lnTo>
                  <a:lnTo>
                    <a:pt x="166597" y="198777"/>
                  </a:lnTo>
                  <a:lnTo>
                    <a:pt x="136825" y="233216"/>
                  </a:lnTo>
                  <a:lnTo>
                    <a:pt x="109595" y="269779"/>
                  </a:lnTo>
                  <a:lnTo>
                    <a:pt x="85046" y="308328"/>
                  </a:lnTo>
                  <a:lnTo>
                    <a:pt x="63319" y="348721"/>
                  </a:lnTo>
                  <a:lnTo>
                    <a:pt x="44552" y="390821"/>
                  </a:lnTo>
                  <a:lnTo>
                    <a:pt x="28885" y="434487"/>
                  </a:lnTo>
                  <a:lnTo>
                    <a:pt x="16456" y="479581"/>
                  </a:lnTo>
                  <a:lnTo>
                    <a:pt x="7407" y="525963"/>
                  </a:lnTo>
                  <a:lnTo>
                    <a:pt x="1874" y="573493"/>
                  </a:lnTo>
                  <a:lnTo>
                    <a:pt x="0" y="622033"/>
                  </a:lnTo>
                  <a:lnTo>
                    <a:pt x="1874" y="670574"/>
                  </a:lnTo>
                  <a:lnTo>
                    <a:pt x="7407" y="718105"/>
                  </a:lnTo>
                  <a:lnTo>
                    <a:pt x="16456" y="764488"/>
                  </a:lnTo>
                  <a:lnTo>
                    <a:pt x="28885" y="809582"/>
                  </a:lnTo>
                  <a:lnTo>
                    <a:pt x="44552" y="853249"/>
                  </a:lnTo>
                  <a:lnTo>
                    <a:pt x="63319" y="895349"/>
                  </a:lnTo>
                  <a:lnTo>
                    <a:pt x="85046" y="935743"/>
                  </a:lnTo>
                  <a:lnTo>
                    <a:pt x="109595" y="974291"/>
                  </a:lnTo>
                  <a:lnTo>
                    <a:pt x="136825" y="1010854"/>
                  </a:lnTo>
                  <a:lnTo>
                    <a:pt x="166597" y="1045293"/>
                  </a:lnTo>
                  <a:lnTo>
                    <a:pt x="198772" y="1077469"/>
                  </a:lnTo>
                  <a:lnTo>
                    <a:pt x="233211" y="1107241"/>
                  </a:lnTo>
                  <a:lnTo>
                    <a:pt x="269775" y="1134471"/>
                  </a:lnTo>
                  <a:lnTo>
                    <a:pt x="308323" y="1159019"/>
                  </a:lnTo>
                  <a:lnTo>
                    <a:pt x="348717" y="1180747"/>
                  </a:lnTo>
                  <a:lnTo>
                    <a:pt x="390817" y="1199514"/>
                  </a:lnTo>
                  <a:lnTo>
                    <a:pt x="434483" y="1215181"/>
                  </a:lnTo>
                  <a:lnTo>
                    <a:pt x="479578" y="1227609"/>
                  </a:lnTo>
                  <a:lnTo>
                    <a:pt x="525961" y="1236659"/>
                  </a:lnTo>
                  <a:lnTo>
                    <a:pt x="573492" y="1242191"/>
                  </a:lnTo>
                  <a:lnTo>
                    <a:pt x="622033" y="1244066"/>
                  </a:lnTo>
                  <a:close/>
                </a:path>
              </a:pathLst>
            </a:custGeom>
            <a:ln w="124268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96176" y="1795603"/>
              <a:ext cx="746760" cy="746760"/>
            </a:xfrm>
            <a:custGeom>
              <a:avLst/>
              <a:gdLst/>
              <a:ahLst/>
              <a:cxnLst/>
              <a:rect l="l" t="t" r="r" b="b"/>
              <a:pathLst>
                <a:path w="746760" h="746760">
                  <a:moveTo>
                    <a:pt x="373119" y="746249"/>
                  </a:moveTo>
                  <a:lnTo>
                    <a:pt x="419858" y="743337"/>
                  </a:lnTo>
                  <a:lnTo>
                    <a:pt x="464883" y="734834"/>
                  </a:lnTo>
                  <a:lnTo>
                    <a:pt x="507841" y="721094"/>
                  </a:lnTo>
                  <a:lnTo>
                    <a:pt x="548380" y="702468"/>
                  </a:lnTo>
                  <a:lnTo>
                    <a:pt x="586148" y="679309"/>
                  </a:lnTo>
                  <a:lnTo>
                    <a:pt x="620792" y="651970"/>
                  </a:lnTo>
                  <a:lnTo>
                    <a:pt x="651960" y="620802"/>
                  </a:lnTo>
                  <a:lnTo>
                    <a:pt x="679299" y="586158"/>
                  </a:lnTo>
                  <a:lnTo>
                    <a:pt x="702458" y="548391"/>
                  </a:lnTo>
                  <a:lnTo>
                    <a:pt x="721083" y="507852"/>
                  </a:lnTo>
                  <a:lnTo>
                    <a:pt x="734824" y="464894"/>
                  </a:lnTo>
                  <a:lnTo>
                    <a:pt x="743326" y="419869"/>
                  </a:lnTo>
                  <a:lnTo>
                    <a:pt x="746239" y="373130"/>
                  </a:lnTo>
                  <a:lnTo>
                    <a:pt x="743326" y="326390"/>
                  </a:lnTo>
                  <a:lnTo>
                    <a:pt x="734824" y="281365"/>
                  </a:lnTo>
                  <a:lnTo>
                    <a:pt x="721083" y="238406"/>
                  </a:lnTo>
                  <a:lnTo>
                    <a:pt x="702458" y="197866"/>
                  </a:lnTo>
                  <a:lnTo>
                    <a:pt x="679299" y="160097"/>
                  </a:lnTo>
                  <a:lnTo>
                    <a:pt x="651960" y="125452"/>
                  </a:lnTo>
                  <a:lnTo>
                    <a:pt x="620792" y="94283"/>
                  </a:lnTo>
                  <a:lnTo>
                    <a:pt x="586148" y="66943"/>
                  </a:lnTo>
                  <a:lnTo>
                    <a:pt x="548380" y="43783"/>
                  </a:lnTo>
                  <a:lnTo>
                    <a:pt x="507841" y="25156"/>
                  </a:lnTo>
                  <a:lnTo>
                    <a:pt x="464883" y="11415"/>
                  </a:lnTo>
                  <a:lnTo>
                    <a:pt x="419858" y="2912"/>
                  </a:lnTo>
                  <a:lnTo>
                    <a:pt x="373119" y="0"/>
                  </a:lnTo>
                  <a:lnTo>
                    <a:pt x="326380" y="2912"/>
                  </a:lnTo>
                  <a:lnTo>
                    <a:pt x="281355" y="11415"/>
                  </a:lnTo>
                  <a:lnTo>
                    <a:pt x="238397" y="25156"/>
                  </a:lnTo>
                  <a:lnTo>
                    <a:pt x="197858" y="43783"/>
                  </a:lnTo>
                  <a:lnTo>
                    <a:pt x="160090" y="66943"/>
                  </a:lnTo>
                  <a:lnTo>
                    <a:pt x="125446" y="94283"/>
                  </a:lnTo>
                  <a:lnTo>
                    <a:pt x="94278" y="125452"/>
                  </a:lnTo>
                  <a:lnTo>
                    <a:pt x="66939" y="160097"/>
                  </a:lnTo>
                  <a:lnTo>
                    <a:pt x="43780" y="197866"/>
                  </a:lnTo>
                  <a:lnTo>
                    <a:pt x="25155" y="238406"/>
                  </a:lnTo>
                  <a:lnTo>
                    <a:pt x="11414" y="281365"/>
                  </a:lnTo>
                  <a:lnTo>
                    <a:pt x="2912" y="326390"/>
                  </a:lnTo>
                  <a:lnTo>
                    <a:pt x="0" y="373130"/>
                  </a:lnTo>
                  <a:lnTo>
                    <a:pt x="2912" y="419869"/>
                  </a:lnTo>
                  <a:lnTo>
                    <a:pt x="11414" y="464894"/>
                  </a:lnTo>
                  <a:lnTo>
                    <a:pt x="25155" y="507852"/>
                  </a:lnTo>
                  <a:lnTo>
                    <a:pt x="43780" y="548391"/>
                  </a:lnTo>
                  <a:lnTo>
                    <a:pt x="66939" y="586158"/>
                  </a:lnTo>
                  <a:lnTo>
                    <a:pt x="94278" y="620802"/>
                  </a:lnTo>
                  <a:lnTo>
                    <a:pt x="125446" y="651970"/>
                  </a:lnTo>
                  <a:lnTo>
                    <a:pt x="160090" y="679309"/>
                  </a:lnTo>
                  <a:lnTo>
                    <a:pt x="197858" y="702468"/>
                  </a:lnTo>
                  <a:lnTo>
                    <a:pt x="238397" y="721094"/>
                  </a:lnTo>
                  <a:lnTo>
                    <a:pt x="281355" y="734834"/>
                  </a:lnTo>
                  <a:lnTo>
                    <a:pt x="326380" y="743337"/>
                  </a:lnTo>
                  <a:lnTo>
                    <a:pt x="373119" y="746249"/>
                  </a:lnTo>
                  <a:close/>
                </a:path>
              </a:pathLst>
            </a:custGeom>
            <a:ln w="124268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4338" y="1256509"/>
              <a:ext cx="0" cy="788035"/>
            </a:xfrm>
            <a:custGeom>
              <a:avLst/>
              <a:gdLst/>
              <a:ahLst/>
              <a:cxnLst/>
              <a:rect l="l" t="t" r="r" b="b"/>
              <a:pathLst>
                <a:path h="788035">
                  <a:moveTo>
                    <a:pt x="0" y="787808"/>
                  </a:moveTo>
                  <a:lnTo>
                    <a:pt x="0" y="0"/>
                  </a:lnTo>
                </a:path>
              </a:pathLst>
            </a:custGeom>
            <a:ln w="103661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74338" y="2293139"/>
              <a:ext cx="0" cy="788035"/>
            </a:xfrm>
            <a:custGeom>
              <a:avLst/>
              <a:gdLst/>
              <a:ahLst/>
              <a:cxnLst/>
              <a:rect l="l" t="t" r="r" b="b"/>
              <a:pathLst>
                <a:path h="788035">
                  <a:moveTo>
                    <a:pt x="0" y="0"/>
                  </a:moveTo>
                  <a:lnTo>
                    <a:pt x="0" y="787808"/>
                  </a:lnTo>
                </a:path>
              </a:pathLst>
            </a:custGeom>
            <a:ln w="103661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79013" y="2168729"/>
              <a:ext cx="788035" cy="0"/>
            </a:xfrm>
            <a:custGeom>
              <a:avLst/>
              <a:gdLst/>
              <a:ahLst/>
              <a:cxnLst/>
              <a:rect l="l" t="t" r="r" b="b"/>
              <a:pathLst>
                <a:path w="788035">
                  <a:moveTo>
                    <a:pt x="0" y="0"/>
                  </a:moveTo>
                  <a:lnTo>
                    <a:pt x="787808" y="0"/>
                  </a:lnTo>
                </a:path>
              </a:pathLst>
            </a:custGeom>
            <a:ln w="103661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2382" y="2168729"/>
              <a:ext cx="788035" cy="0"/>
            </a:xfrm>
            <a:custGeom>
              <a:avLst/>
              <a:gdLst/>
              <a:ahLst/>
              <a:cxnLst/>
              <a:rect l="l" t="t" r="r" b="b"/>
              <a:pathLst>
                <a:path w="788035">
                  <a:moveTo>
                    <a:pt x="787808" y="0"/>
                  </a:moveTo>
                  <a:lnTo>
                    <a:pt x="0" y="0"/>
                  </a:lnTo>
                </a:path>
              </a:pathLst>
            </a:custGeom>
            <a:ln w="103661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60208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WERKEN</a:t>
            </a:r>
            <a:r>
              <a:rPr spc="-15" dirty="0"/>
              <a:t> </a:t>
            </a:r>
            <a:r>
              <a:rPr spc="30" dirty="0"/>
              <a:t>AAN</a:t>
            </a:r>
            <a:r>
              <a:rPr spc="-10" dirty="0"/>
              <a:t> </a:t>
            </a:r>
            <a:r>
              <a:rPr spc="-75" dirty="0"/>
              <a:t>JOUW</a:t>
            </a:r>
            <a:r>
              <a:rPr spc="-10" dirty="0"/>
              <a:t> </a:t>
            </a:r>
            <a:r>
              <a:rPr spc="-125" dirty="0"/>
              <a:t>TOEKOMST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038256" y="1175261"/>
            <a:ext cx="9930130" cy="9756775"/>
            <a:chOff x="9038256" y="1175261"/>
            <a:chExt cx="9930130" cy="97567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92819" y="1175261"/>
              <a:ext cx="4816607" cy="4813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8256" y="4711898"/>
              <a:ext cx="4816610" cy="48166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51412" y="6118304"/>
              <a:ext cx="4816607" cy="4813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725403" y="443543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02728" y="7036435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872059" y="2939303"/>
            <a:ext cx="9333865" cy="3383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55" dirty="0">
                <a:solidFill>
                  <a:srgbClr val="FFFFFF"/>
                </a:solidFill>
                <a:latin typeface="Arial"/>
                <a:cs typeface="Arial"/>
              </a:rPr>
              <a:t>Duurzaamheid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4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80" dirty="0">
                <a:solidFill>
                  <a:srgbClr val="FFFFFF"/>
                </a:solidFill>
                <a:latin typeface="Arial"/>
                <a:cs typeface="Arial"/>
              </a:rPr>
              <a:t>uitdaging:</a:t>
            </a:r>
            <a:endParaRPr sz="495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4520"/>
              </a:spcBef>
              <a:buChar char="•"/>
              <a:tabLst>
                <a:tab pos="389255" algn="l"/>
                <a:tab pos="389890" algn="l"/>
              </a:tabLst>
            </a:pPr>
            <a:r>
              <a:rPr sz="3700" b="1" spc="-30" dirty="0">
                <a:solidFill>
                  <a:srgbClr val="FFFFFF"/>
                </a:solidFill>
                <a:latin typeface="Arial"/>
                <a:cs typeface="Arial"/>
              </a:rPr>
              <a:t>Klimaatneutraliteit</a:t>
            </a:r>
            <a:endParaRPr sz="37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330"/>
              </a:spcBef>
              <a:buChar char="•"/>
              <a:tabLst>
                <a:tab pos="389255" algn="l"/>
                <a:tab pos="389890" algn="l"/>
              </a:tabLst>
            </a:pPr>
            <a:r>
              <a:rPr sz="3700" b="1" spc="-45" dirty="0">
                <a:solidFill>
                  <a:srgbClr val="FFFFFF"/>
                </a:solidFill>
                <a:latin typeface="Arial"/>
                <a:cs typeface="Arial"/>
              </a:rPr>
              <a:t>Circulaire</a:t>
            </a:r>
            <a:r>
              <a:rPr sz="37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-30" dirty="0">
                <a:solidFill>
                  <a:srgbClr val="FFFFFF"/>
                </a:solidFill>
                <a:latin typeface="Arial"/>
                <a:cs typeface="Arial"/>
              </a:rPr>
              <a:t>economie</a:t>
            </a:r>
            <a:endParaRPr sz="37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335"/>
              </a:spcBef>
              <a:buChar char="•"/>
              <a:tabLst>
                <a:tab pos="389255" algn="l"/>
                <a:tab pos="389890" algn="l"/>
              </a:tabLst>
            </a:pPr>
            <a:r>
              <a:rPr sz="3700" b="1" spc="-20" dirty="0">
                <a:solidFill>
                  <a:srgbClr val="FFFFFF"/>
                </a:solidFill>
                <a:latin typeface="Arial"/>
                <a:cs typeface="Arial"/>
              </a:rPr>
              <a:t>Gezonde</a:t>
            </a:r>
            <a:r>
              <a:rPr sz="3700" b="1" spc="-40" dirty="0">
                <a:solidFill>
                  <a:srgbClr val="FFFFFF"/>
                </a:solidFill>
                <a:latin typeface="Arial"/>
                <a:cs typeface="Arial"/>
              </a:rPr>
              <a:t> samenleving</a:t>
            </a:r>
            <a:endParaRPr sz="3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67285" y="748340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896221"/>
            <a:ext cx="6628130" cy="2412365"/>
          </a:xfrm>
          <a:custGeom>
            <a:avLst/>
            <a:gdLst/>
            <a:ahLst/>
            <a:cxnLst/>
            <a:rect l="l" t="t" r="r" b="b"/>
            <a:pathLst>
              <a:path w="6628130" h="2412365">
                <a:moveTo>
                  <a:pt x="0" y="0"/>
                </a:moveTo>
                <a:lnTo>
                  <a:pt x="0" y="2412334"/>
                </a:lnTo>
                <a:lnTo>
                  <a:pt x="6627861" y="2412334"/>
                </a:lnTo>
                <a:lnTo>
                  <a:pt x="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935990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5" dirty="0"/>
              <a:t>DUURZAAMHEID,</a:t>
            </a:r>
            <a:r>
              <a:rPr spc="-30" dirty="0"/>
              <a:t> </a:t>
            </a:r>
            <a:r>
              <a:rPr spc="-235" dirty="0"/>
              <a:t>WASDA?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041511"/>
            <a:ext cx="17458055" cy="9267190"/>
            <a:chOff x="0" y="2041511"/>
            <a:chExt cx="17458055" cy="9267190"/>
          </a:xfrm>
        </p:grpSpPr>
        <p:sp>
          <p:nvSpPr>
            <p:cNvPr id="5" name="object 5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15810" y="3415823"/>
              <a:ext cx="67310" cy="1909445"/>
            </a:xfrm>
            <a:custGeom>
              <a:avLst/>
              <a:gdLst/>
              <a:ahLst/>
              <a:cxnLst/>
              <a:rect l="l" t="t" r="r" b="b"/>
              <a:pathLst>
                <a:path w="67309" h="1909445">
                  <a:moveTo>
                    <a:pt x="67017" y="1709140"/>
                  </a:moveTo>
                  <a:lnTo>
                    <a:pt x="0" y="1709140"/>
                  </a:lnTo>
                  <a:lnTo>
                    <a:pt x="0" y="1909089"/>
                  </a:lnTo>
                  <a:lnTo>
                    <a:pt x="67017" y="1909089"/>
                  </a:lnTo>
                  <a:lnTo>
                    <a:pt x="67017" y="1709140"/>
                  </a:lnTo>
                  <a:close/>
                </a:path>
                <a:path w="67309" h="1909445">
                  <a:moveTo>
                    <a:pt x="67017" y="0"/>
                  </a:moveTo>
                  <a:lnTo>
                    <a:pt x="0" y="0"/>
                  </a:lnTo>
                  <a:lnTo>
                    <a:pt x="0" y="786599"/>
                  </a:lnTo>
                  <a:lnTo>
                    <a:pt x="67017" y="786599"/>
                  </a:lnTo>
                  <a:lnTo>
                    <a:pt x="67017" y="0"/>
                  </a:lnTo>
                  <a:close/>
                </a:path>
              </a:pathLst>
            </a:custGeom>
            <a:solidFill>
              <a:srgbClr val="0743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158007" y="4202416"/>
              <a:ext cx="182880" cy="922655"/>
            </a:xfrm>
            <a:custGeom>
              <a:avLst/>
              <a:gdLst/>
              <a:ahLst/>
              <a:cxnLst/>
              <a:rect l="l" t="t" r="r" b="b"/>
              <a:pathLst>
                <a:path w="182880" h="922654">
                  <a:moveTo>
                    <a:pt x="182633" y="0"/>
                  </a:moveTo>
                  <a:lnTo>
                    <a:pt x="0" y="0"/>
                  </a:lnTo>
                  <a:lnTo>
                    <a:pt x="0" y="922537"/>
                  </a:lnTo>
                  <a:lnTo>
                    <a:pt x="182633" y="922537"/>
                  </a:lnTo>
                  <a:lnTo>
                    <a:pt x="182633" y="0"/>
                  </a:lnTo>
                  <a:close/>
                </a:path>
              </a:pathLst>
            </a:custGeom>
            <a:solidFill>
              <a:srgbClr val="0096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172444" y="2347906"/>
              <a:ext cx="153670" cy="1116965"/>
            </a:xfrm>
            <a:custGeom>
              <a:avLst/>
              <a:gdLst/>
              <a:ahLst/>
              <a:cxnLst/>
              <a:rect l="l" t="t" r="r" b="b"/>
              <a:pathLst>
                <a:path w="153669" h="1116964">
                  <a:moveTo>
                    <a:pt x="75023" y="0"/>
                  </a:moveTo>
                  <a:lnTo>
                    <a:pt x="62111" y="79728"/>
                  </a:lnTo>
                  <a:lnTo>
                    <a:pt x="34339" y="267558"/>
                  </a:lnTo>
                  <a:lnTo>
                    <a:pt x="8153" y="486457"/>
                  </a:lnTo>
                  <a:lnTo>
                    <a:pt x="0" y="659393"/>
                  </a:lnTo>
                  <a:lnTo>
                    <a:pt x="3687" y="715869"/>
                  </a:lnTo>
                  <a:lnTo>
                    <a:pt x="12731" y="782349"/>
                  </a:lnTo>
                  <a:lnTo>
                    <a:pt x="34165" y="901722"/>
                  </a:lnTo>
                  <a:lnTo>
                    <a:pt x="75023" y="1116876"/>
                  </a:lnTo>
                  <a:lnTo>
                    <a:pt x="86120" y="1057727"/>
                  </a:lnTo>
                  <a:lnTo>
                    <a:pt x="110869" y="921020"/>
                  </a:lnTo>
                  <a:lnTo>
                    <a:pt x="136456" y="767871"/>
                  </a:lnTo>
                  <a:lnTo>
                    <a:pt x="150068" y="659393"/>
                  </a:lnTo>
                  <a:lnTo>
                    <a:pt x="153649" y="555883"/>
                  </a:lnTo>
                  <a:lnTo>
                    <a:pt x="147025" y="452693"/>
                  </a:lnTo>
                  <a:lnTo>
                    <a:pt x="123162" y="288004"/>
                  </a:lnTo>
                  <a:lnTo>
                    <a:pt x="750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47473" y="2347909"/>
              <a:ext cx="75565" cy="1082040"/>
            </a:xfrm>
            <a:custGeom>
              <a:avLst/>
              <a:gdLst/>
              <a:ahLst/>
              <a:cxnLst/>
              <a:rect l="l" t="t" r="r" b="b"/>
              <a:pathLst>
                <a:path w="75565" h="1082039">
                  <a:moveTo>
                    <a:pt x="0" y="0"/>
                  </a:moveTo>
                  <a:lnTo>
                    <a:pt x="0" y="1081841"/>
                  </a:lnTo>
                  <a:lnTo>
                    <a:pt x="6586" y="1081946"/>
                  </a:lnTo>
                  <a:lnTo>
                    <a:pt x="24204" y="986185"/>
                  </a:lnTo>
                  <a:lnTo>
                    <a:pt x="35030" y="925615"/>
                  </a:lnTo>
                  <a:lnTo>
                    <a:pt x="46057" y="862035"/>
                  </a:lnTo>
                  <a:lnTo>
                    <a:pt x="56429" y="799534"/>
                  </a:lnTo>
                  <a:lnTo>
                    <a:pt x="65289" y="742202"/>
                  </a:lnTo>
                  <a:lnTo>
                    <a:pt x="71779" y="694125"/>
                  </a:lnTo>
                  <a:lnTo>
                    <a:pt x="75044" y="659393"/>
                  </a:lnTo>
                  <a:lnTo>
                    <a:pt x="66883" y="486457"/>
                  </a:lnTo>
                  <a:lnTo>
                    <a:pt x="40691" y="267558"/>
                  </a:lnTo>
                  <a:lnTo>
                    <a:pt x="12914" y="7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41032" y="3425835"/>
              <a:ext cx="993140" cy="512445"/>
            </a:xfrm>
            <a:custGeom>
              <a:avLst/>
              <a:gdLst/>
              <a:ahLst/>
              <a:cxnLst/>
              <a:rect l="l" t="t" r="r" b="b"/>
              <a:pathLst>
                <a:path w="993140" h="512445">
                  <a:moveTo>
                    <a:pt x="0" y="0"/>
                  </a:moveTo>
                  <a:lnTo>
                    <a:pt x="47476" y="36983"/>
                  </a:lnTo>
                  <a:lnTo>
                    <a:pt x="157615" y="121663"/>
                  </a:lnTo>
                  <a:lnTo>
                    <a:pt x="281980" y="214632"/>
                  </a:lnTo>
                  <a:lnTo>
                    <a:pt x="372135" y="276483"/>
                  </a:lnTo>
                  <a:lnTo>
                    <a:pt x="462472" y="327138"/>
                  </a:lnTo>
                  <a:lnTo>
                    <a:pt x="557208" y="368577"/>
                  </a:lnTo>
                  <a:lnTo>
                    <a:pt x="714501" y="422900"/>
                  </a:lnTo>
                  <a:lnTo>
                    <a:pt x="992514" y="512204"/>
                  </a:lnTo>
                  <a:lnTo>
                    <a:pt x="927584" y="464164"/>
                  </a:lnTo>
                  <a:lnTo>
                    <a:pt x="773404" y="353341"/>
                  </a:lnTo>
                  <a:lnTo>
                    <a:pt x="590888" y="229680"/>
                  </a:lnTo>
                  <a:lnTo>
                    <a:pt x="440949" y="143126"/>
                  </a:lnTo>
                  <a:lnTo>
                    <a:pt x="389073" y="120511"/>
                  </a:lnTo>
                  <a:lnTo>
                    <a:pt x="325848" y="98063"/>
                  </a:lnTo>
                  <a:lnTo>
                    <a:pt x="209937" y="62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269052" y="3441907"/>
              <a:ext cx="964565" cy="496570"/>
            </a:xfrm>
            <a:custGeom>
              <a:avLst/>
              <a:gdLst/>
              <a:ahLst/>
              <a:cxnLst/>
              <a:rect l="l" t="t" r="r" b="b"/>
              <a:pathLst>
                <a:path w="964565" h="496570">
                  <a:moveTo>
                    <a:pt x="3109" y="0"/>
                  </a:moveTo>
                  <a:lnTo>
                    <a:pt x="77021" y="65373"/>
                  </a:lnTo>
                  <a:lnTo>
                    <a:pt x="125883" y="102771"/>
                  </a:lnTo>
                  <a:lnTo>
                    <a:pt x="177327" y="141728"/>
                  </a:lnTo>
                  <a:lnTo>
                    <a:pt x="228111" y="179607"/>
                  </a:lnTo>
                  <a:lnTo>
                    <a:pt x="274998" y="213772"/>
                  </a:lnTo>
                  <a:lnTo>
                    <a:pt x="314745" y="241585"/>
                  </a:lnTo>
                  <a:lnTo>
                    <a:pt x="501530" y="332471"/>
                  </a:lnTo>
                  <a:lnTo>
                    <a:pt x="708062" y="409585"/>
                  </a:lnTo>
                  <a:lnTo>
                    <a:pt x="887712" y="471043"/>
                  </a:lnTo>
                  <a:lnTo>
                    <a:pt x="964483" y="496131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244058" y="3425835"/>
              <a:ext cx="992505" cy="512445"/>
            </a:xfrm>
            <a:custGeom>
              <a:avLst/>
              <a:gdLst/>
              <a:ahLst/>
              <a:cxnLst/>
              <a:rect l="l" t="t" r="r" b="b"/>
              <a:pathLst>
                <a:path w="992505" h="512445">
                  <a:moveTo>
                    <a:pt x="992503" y="0"/>
                  </a:moveTo>
                  <a:lnTo>
                    <a:pt x="782566" y="62366"/>
                  </a:lnTo>
                  <a:lnTo>
                    <a:pt x="666653" y="98063"/>
                  </a:lnTo>
                  <a:lnTo>
                    <a:pt x="603426" y="120511"/>
                  </a:lnTo>
                  <a:lnTo>
                    <a:pt x="551543" y="143126"/>
                  </a:lnTo>
                  <a:lnTo>
                    <a:pt x="401608" y="229680"/>
                  </a:lnTo>
                  <a:lnTo>
                    <a:pt x="219099" y="353341"/>
                  </a:lnTo>
                  <a:lnTo>
                    <a:pt x="64926" y="464164"/>
                  </a:lnTo>
                  <a:lnTo>
                    <a:pt x="0" y="512204"/>
                  </a:lnTo>
                  <a:lnTo>
                    <a:pt x="278006" y="422900"/>
                  </a:lnTo>
                  <a:lnTo>
                    <a:pt x="435296" y="368577"/>
                  </a:lnTo>
                  <a:lnTo>
                    <a:pt x="530031" y="327138"/>
                  </a:lnTo>
                  <a:lnTo>
                    <a:pt x="620368" y="276483"/>
                  </a:lnTo>
                  <a:lnTo>
                    <a:pt x="710523" y="214632"/>
                  </a:lnTo>
                  <a:lnTo>
                    <a:pt x="834888" y="121663"/>
                  </a:lnTo>
                  <a:lnTo>
                    <a:pt x="945027" y="36983"/>
                  </a:lnTo>
                  <a:lnTo>
                    <a:pt x="9925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244058" y="3441907"/>
              <a:ext cx="964565" cy="496570"/>
            </a:xfrm>
            <a:custGeom>
              <a:avLst/>
              <a:gdLst/>
              <a:ahLst/>
              <a:cxnLst/>
              <a:rect l="l" t="t" r="r" b="b"/>
              <a:pathLst>
                <a:path w="964565" h="496570">
                  <a:moveTo>
                    <a:pt x="961363" y="0"/>
                  </a:moveTo>
                  <a:lnTo>
                    <a:pt x="0" y="496131"/>
                  </a:lnTo>
                  <a:lnTo>
                    <a:pt x="76771" y="471043"/>
                  </a:lnTo>
                  <a:lnTo>
                    <a:pt x="256421" y="409585"/>
                  </a:lnTo>
                  <a:lnTo>
                    <a:pt x="462952" y="332471"/>
                  </a:lnTo>
                  <a:lnTo>
                    <a:pt x="620368" y="260410"/>
                  </a:lnTo>
                  <a:lnTo>
                    <a:pt x="689485" y="213772"/>
                  </a:lnTo>
                  <a:lnTo>
                    <a:pt x="736371" y="179607"/>
                  </a:lnTo>
                  <a:lnTo>
                    <a:pt x="787156" y="141728"/>
                  </a:lnTo>
                  <a:lnTo>
                    <a:pt x="838600" y="102771"/>
                  </a:lnTo>
                  <a:lnTo>
                    <a:pt x="887462" y="65373"/>
                  </a:lnTo>
                  <a:lnTo>
                    <a:pt x="964483" y="5800"/>
                  </a:lnTo>
                  <a:lnTo>
                    <a:pt x="961363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42208" y="3320523"/>
              <a:ext cx="218433" cy="21843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32596" y="4306614"/>
              <a:ext cx="67310" cy="1909445"/>
            </a:xfrm>
            <a:custGeom>
              <a:avLst/>
              <a:gdLst/>
              <a:ahLst/>
              <a:cxnLst/>
              <a:rect l="l" t="t" r="r" b="b"/>
              <a:pathLst>
                <a:path w="67309" h="1909445">
                  <a:moveTo>
                    <a:pt x="67030" y="1709127"/>
                  </a:moveTo>
                  <a:lnTo>
                    <a:pt x="0" y="1709127"/>
                  </a:lnTo>
                  <a:lnTo>
                    <a:pt x="0" y="1909076"/>
                  </a:lnTo>
                  <a:lnTo>
                    <a:pt x="67030" y="1909076"/>
                  </a:lnTo>
                  <a:lnTo>
                    <a:pt x="67030" y="1709127"/>
                  </a:lnTo>
                  <a:close/>
                </a:path>
                <a:path w="67309" h="1909445">
                  <a:moveTo>
                    <a:pt x="67030" y="0"/>
                  </a:moveTo>
                  <a:lnTo>
                    <a:pt x="0" y="0"/>
                  </a:lnTo>
                  <a:lnTo>
                    <a:pt x="0" y="786574"/>
                  </a:lnTo>
                  <a:lnTo>
                    <a:pt x="67030" y="786574"/>
                  </a:lnTo>
                  <a:lnTo>
                    <a:pt x="67030" y="0"/>
                  </a:lnTo>
                  <a:close/>
                </a:path>
              </a:pathLst>
            </a:custGeom>
            <a:solidFill>
              <a:srgbClr val="0743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74795" y="5093185"/>
              <a:ext cx="182880" cy="922655"/>
            </a:xfrm>
            <a:custGeom>
              <a:avLst/>
              <a:gdLst/>
              <a:ahLst/>
              <a:cxnLst/>
              <a:rect l="l" t="t" r="r" b="b"/>
              <a:pathLst>
                <a:path w="182880" h="922654">
                  <a:moveTo>
                    <a:pt x="182643" y="0"/>
                  </a:moveTo>
                  <a:lnTo>
                    <a:pt x="0" y="0"/>
                  </a:lnTo>
                  <a:lnTo>
                    <a:pt x="0" y="922547"/>
                  </a:lnTo>
                  <a:lnTo>
                    <a:pt x="182643" y="922547"/>
                  </a:lnTo>
                  <a:lnTo>
                    <a:pt x="182643" y="0"/>
                  </a:lnTo>
                  <a:close/>
                </a:path>
              </a:pathLst>
            </a:custGeom>
            <a:solidFill>
              <a:srgbClr val="0096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842185" y="3385284"/>
              <a:ext cx="565785" cy="963294"/>
            </a:xfrm>
            <a:custGeom>
              <a:avLst/>
              <a:gdLst/>
              <a:ahLst/>
              <a:cxnLst/>
              <a:rect l="l" t="t" r="r" b="b"/>
              <a:pathLst>
                <a:path w="565784" h="963295">
                  <a:moveTo>
                    <a:pt x="565605" y="0"/>
                  </a:moveTo>
                  <a:lnTo>
                    <a:pt x="514094" y="62210"/>
                  </a:lnTo>
                  <a:lnTo>
                    <a:pt x="395023" y="210110"/>
                  </a:lnTo>
                  <a:lnTo>
                    <a:pt x="261586" y="385599"/>
                  </a:lnTo>
                  <a:lnTo>
                    <a:pt x="166979" y="530580"/>
                  </a:lnTo>
                  <a:lnTo>
                    <a:pt x="141564" y="581147"/>
                  </a:lnTo>
                  <a:lnTo>
                    <a:pt x="115699" y="643053"/>
                  </a:lnTo>
                  <a:lnTo>
                    <a:pt x="73729" y="756846"/>
                  </a:lnTo>
                  <a:lnTo>
                    <a:pt x="0" y="963070"/>
                  </a:lnTo>
                  <a:lnTo>
                    <a:pt x="39522" y="917684"/>
                  </a:lnTo>
                  <a:lnTo>
                    <a:pt x="130091" y="812335"/>
                  </a:lnTo>
                  <a:lnTo>
                    <a:pt x="229709" y="693232"/>
                  </a:lnTo>
                  <a:lnTo>
                    <a:pt x="296378" y="606588"/>
                  </a:lnTo>
                  <a:lnTo>
                    <a:pt x="351885" y="519146"/>
                  </a:lnTo>
                  <a:lnTo>
                    <a:pt x="398432" y="426812"/>
                  </a:lnTo>
                  <a:lnTo>
                    <a:pt x="461259" y="272719"/>
                  </a:lnTo>
                  <a:lnTo>
                    <a:pt x="5656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859936" y="3385281"/>
              <a:ext cx="548005" cy="936625"/>
            </a:xfrm>
            <a:custGeom>
              <a:avLst/>
              <a:gdLst/>
              <a:ahLst/>
              <a:cxnLst/>
              <a:rect l="l" t="t" r="r" b="b"/>
              <a:pathLst>
                <a:path w="548005" h="936625">
                  <a:moveTo>
                    <a:pt x="547857" y="0"/>
                  </a:moveTo>
                  <a:lnTo>
                    <a:pt x="0" y="932872"/>
                  </a:lnTo>
                  <a:lnTo>
                    <a:pt x="5622" y="936285"/>
                  </a:lnTo>
                  <a:lnTo>
                    <a:pt x="69310" y="862634"/>
                  </a:lnTo>
                  <a:lnTo>
                    <a:pt x="109318" y="815889"/>
                  </a:lnTo>
                  <a:lnTo>
                    <a:pt x="151024" y="766650"/>
                  </a:lnTo>
                  <a:lnTo>
                    <a:pt x="191617" y="718010"/>
                  </a:lnTo>
                  <a:lnTo>
                    <a:pt x="228289" y="673059"/>
                  </a:lnTo>
                  <a:lnTo>
                    <a:pt x="258230" y="634888"/>
                  </a:lnTo>
                  <a:lnTo>
                    <a:pt x="359177" y="453340"/>
                  </a:lnTo>
                  <a:lnTo>
                    <a:pt x="447448" y="251322"/>
                  </a:lnTo>
                  <a:lnTo>
                    <a:pt x="518617" y="75289"/>
                  </a:lnTo>
                  <a:lnTo>
                    <a:pt x="547857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856366" y="4311510"/>
              <a:ext cx="596900" cy="944880"/>
            </a:xfrm>
            <a:custGeom>
              <a:avLst/>
              <a:gdLst/>
              <a:ahLst/>
              <a:cxnLst/>
              <a:rect l="l" t="t" r="r" b="b"/>
              <a:pathLst>
                <a:path w="596900" h="944879">
                  <a:moveTo>
                    <a:pt x="0" y="0"/>
                  </a:moveTo>
                  <a:lnTo>
                    <a:pt x="22208" y="55933"/>
                  </a:lnTo>
                  <a:lnTo>
                    <a:pt x="74294" y="184728"/>
                  </a:lnTo>
                  <a:lnTo>
                    <a:pt x="134452" y="327873"/>
                  </a:lnTo>
                  <a:lnTo>
                    <a:pt x="180874" y="426856"/>
                  </a:lnTo>
                  <a:lnTo>
                    <a:pt x="233120" y="516285"/>
                  </a:lnTo>
                  <a:lnTo>
                    <a:pt x="293824" y="599993"/>
                  </a:lnTo>
                  <a:lnTo>
                    <a:pt x="401948" y="726487"/>
                  </a:lnTo>
                  <a:lnTo>
                    <a:pt x="596453" y="944274"/>
                  </a:lnTo>
                  <a:lnTo>
                    <a:pt x="564791" y="869972"/>
                  </a:lnTo>
                  <a:lnTo>
                    <a:pt x="487962" y="696338"/>
                  </a:lnTo>
                  <a:lnTo>
                    <a:pt x="393203" y="497282"/>
                  </a:lnTo>
                  <a:lnTo>
                    <a:pt x="307749" y="346711"/>
                  </a:lnTo>
                  <a:lnTo>
                    <a:pt x="274469" y="300937"/>
                  </a:lnTo>
                  <a:lnTo>
                    <a:pt x="231318" y="249563"/>
                  </a:lnTo>
                  <a:lnTo>
                    <a:pt x="149446" y="160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869447" y="4341140"/>
              <a:ext cx="583565" cy="915035"/>
            </a:xfrm>
            <a:custGeom>
              <a:avLst/>
              <a:gdLst/>
              <a:ahLst/>
              <a:cxnLst/>
              <a:rect l="l" t="t" r="r" b="b"/>
              <a:pathLst>
                <a:path w="583565" h="915035">
                  <a:moveTo>
                    <a:pt x="5622" y="0"/>
                  </a:moveTo>
                  <a:lnTo>
                    <a:pt x="36247" y="93791"/>
                  </a:lnTo>
                  <a:lnTo>
                    <a:pt x="59442" y="150783"/>
                  </a:lnTo>
                  <a:lnTo>
                    <a:pt x="84074" y="210425"/>
                  </a:lnTo>
                  <a:lnTo>
                    <a:pt x="108684" y="268804"/>
                  </a:lnTo>
                  <a:lnTo>
                    <a:pt x="131813" y="322005"/>
                  </a:lnTo>
                  <a:lnTo>
                    <a:pt x="152003" y="366116"/>
                  </a:lnTo>
                  <a:lnTo>
                    <a:pt x="267040" y="539078"/>
                  </a:lnTo>
                  <a:lnTo>
                    <a:pt x="406083" y="710162"/>
                  </a:lnTo>
                  <a:lnTo>
                    <a:pt x="529877" y="854131"/>
                  </a:lnTo>
                  <a:lnTo>
                    <a:pt x="583374" y="914642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37282" y="4208064"/>
              <a:ext cx="1115695" cy="151130"/>
            </a:xfrm>
            <a:custGeom>
              <a:avLst/>
              <a:gdLst/>
              <a:ahLst/>
              <a:cxnLst/>
              <a:rect l="l" t="t" r="r" b="b"/>
              <a:pathLst>
                <a:path w="1115694" h="151129">
                  <a:moveTo>
                    <a:pt x="489391" y="0"/>
                  </a:moveTo>
                  <a:lnTo>
                    <a:pt x="269385" y="14206"/>
                  </a:lnTo>
                  <a:lnTo>
                    <a:pt x="80316" y="31693"/>
                  </a:lnTo>
                  <a:lnTo>
                    <a:pt x="0" y="40238"/>
                  </a:lnTo>
                  <a:lnTo>
                    <a:pt x="284956" y="104020"/>
                  </a:lnTo>
                  <a:lnTo>
                    <a:pt x="448101" y="136833"/>
                  </a:lnTo>
                  <a:lnTo>
                    <a:pt x="550776" y="149072"/>
                  </a:lnTo>
                  <a:lnTo>
                    <a:pt x="654325" y="151135"/>
                  </a:lnTo>
                  <a:lnTo>
                    <a:pt x="763382" y="143468"/>
                  </a:lnTo>
                  <a:lnTo>
                    <a:pt x="917703" y="126283"/>
                  </a:lnTo>
                  <a:lnTo>
                    <a:pt x="1055562" y="109038"/>
                  </a:lnTo>
                  <a:lnTo>
                    <a:pt x="1115233" y="101189"/>
                  </a:lnTo>
                  <a:lnTo>
                    <a:pt x="902620" y="48645"/>
                  </a:lnTo>
                  <a:lnTo>
                    <a:pt x="784591" y="20725"/>
                  </a:lnTo>
                  <a:lnTo>
                    <a:pt x="718703" y="8064"/>
                  </a:lnTo>
                  <a:lnTo>
                    <a:pt x="662513" y="1296"/>
                  </a:lnTo>
                  <a:lnTo>
                    <a:pt x="48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37287" y="4248299"/>
              <a:ext cx="1080770" cy="111125"/>
            </a:xfrm>
            <a:custGeom>
              <a:avLst/>
              <a:gdLst/>
              <a:ahLst/>
              <a:cxnLst/>
              <a:rect l="l" t="t" r="r" b="b"/>
              <a:pathLst>
                <a:path w="1080769" h="111125">
                  <a:moveTo>
                    <a:pt x="0" y="0"/>
                  </a:moveTo>
                  <a:lnTo>
                    <a:pt x="78905" y="17245"/>
                  </a:lnTo>
                  <a:lnTo>
                    <a:pt x="264940" y="55228"/>
                  </a:lnTo>
                  <a:lnTo>
                    <a:pt x="482084" y="93322"/>
                  </a:lnTo>
                  <a:lnTo>
                    <a:pt x="654315" y="110897"/>
                  </a:lnTo>
                  <a:lnTo>
                    <a:pt x="689177" y="109537"/>
                  </a:lnTo>
                  <a:lnTo>
                    <a:pt x="737539" y="105683"/>
                  </a:lnTo>
                  <a:lnTo>
                    <a:pt x="795271" y="99968"/>
                  </a:lnTo>
                  <a:lnTo>
                    <a:pt x="858246" y="93024"/>
                  </a:lnTo>
                  <a:lnTo>
                    <a:pt x="922333" y="85484"/>
                  </a:lnTo>
                  <a:lnTo>
                    <a:pt x="983405" y="77980"/>
                  </a:lnTo>
                  <a:lnTo>
                    <a:pt x="1079988" y="65610"/>
                  </a:lnTo>
                  <a:lnTo>
                    <a:pt x="1080228" y="59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58999" y="4211318"/>
              <a:ext cx="218443" cy="21844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682210" y="2819977"/>
              <a:ext cx="67310" cy="1909445"/>
            </a:xfrm>
            <a:custGeom>
              <a:avLst/>
              <a:gdLst/>
              <a:ahLst/>
              <a:cxnLst/>
              <a:rect l="l" t="t" r="r" b="b"/>
              <a:pathLst>
                <a:path w="67309" h="1909445">
                  <a:moveTo>
                    <a:pt x="67005" y="1709127"/>
                  </a:moveTo>
                  <a:lnTo>
                    <a:pt x="0" y="1709127"/>
                  </a:lnTo>
                  <a:lnTo>
                    <a:pt x="0" y="1909076"/>
                  </a:lnTo>
                  <a:lnTo>
                    <a:pt x="67005" y="1909076"/>
                  </a:lnTo>
                  <a:lnTo>
                    <a:pt x="67005" y="1709127"/>
                  </a:lnTo>
                  <a:close/>
                </a:path>
                <a:path w="67309" h="1909445">
                  <a:moveTo>
                    <a:pt x="67005" y="0"/>
                  </a:moveTo>
                  <a:lnTo>
                    <a:pt x="0" y="0"/>
                  </a:lnTo>
                  <a:lnTo>
                    <a:pt x="0" y="786574"/>
                  </a:lnTo>
                  <a:lnTo>
                    <a:pt x="67005" y="786574"/>
                  </a:lnTo>
                  <a:lnTo>
                    <a:pt x="67005" y="0"/>
                  </a:lnTo>
                  <a:close/>
                </a:path>
              </a:pathLst>
            </a:custGeom>
            <a:solidFill>
              <a:srgbClr val="0743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24399" y="3606549"/>
              <a:ext cx="182880" cy="922655"/>
            </a:xfrm>
            <a:custGeom>
              <a:avLst/>
              <a:gdLst/>
              <a:ahLst/>
              <a:cxnLst/>
              <a:rect l="l" t="t" r="r" b="b"/>
              <a:pathLst>
                <a:path w="182879" h="922654">
                  <a:moveTo>
                    <a:pt x="182633" y="0"/>
                  </a:moveTo>
                  <a:lnTo>
                    <a:pt x="0" y="0"/>
                  </a:lnTo>
                  <a:lnTo>
                    <a:pt x="0" y="922547"/>
                  </a:lnTo>
                  <a:lnTo>
                    <a:pt x="182633" y="922547"/>
                  </a:lnTo>
                  <a:lnTo>
                    <a:pt x="182633" y="0"/>
                  </a:lnTo>
                  <a:close/>
                </a:path>
              </a:pathLst>
            </a:custGeom>
            <a:solidFill>
              <a:srgbClr val="0096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983093" y="2041512"/>
              <a:ext cx="756285" cy="822325"/>
            </a:xfrm>
            <a:custGeom>
              <a:avLst/>
              <a:gdLst/>
              <a:ahLst/>
              <a:cxnLst/>
              <a:rect l="l" t="t" r="r" b="b"/>
              <a:pathLst>
                <a:path w="756284" h="822325">
                  <a:moveTo>
                    <a:pt x="0" y="0"/>
                  </a:moveTo>
                  <a:lnTo>
                    <a:pt x="44456" y="67431"/>
                  </a:lnTo>
                  <a:lnTo>
                    <a:pt x="151139" y="224498"/>
                  </a:lnTo>
                  <a:lnTo>
                    <a:pt x="280019" y="403362"/>
                  </a:lnTo>
                  <a:lnTo>
                    <a:pt x="391066" y="536182"/>
                  </a:lnTo>
                  <a:lnTo>
                    <a:pt x="432006" y="575260"/>
                  </a:lnTo>
                  <a:lnTo>
                    <a:pt x="483661" y="618076"/>
                  </a:lnTo>
                  <a:lnTo>
                    <a:pt x="580239" y="691444"/>
                  </a:lnTo>
                  <a:lnTo>
                    <a:pt x="755945" y="822173"/>
                  </a:lnTo>
                  <a:lnTo>
                    <a:pt x="724077" y="771121"/>
                  </a:lnTo>
                  <a:lnTo>
                    <a:pt x="649762" y="653736"/>
                  </a:lnTo>
                  <a:lnTo>
                    <a:pt x="564936" y="523681"/>
                  </a:lnTo>
                  <a:lnTo>
                    <a:pt x="501534" y="434615"/>
                  </a:lnTo>
                  <a:lnTo>
                    <a:pt x="434116" y="355991"/>
                  </a:lnTo>
                  <a:lnTo>
                    <a:pt x="359400" y="284510"/>
                  </a:lnTo>
                  <a:lnTo>
                    <a:pt x="230367" y="179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983100" y="2041511"/>
              <a:ext cx="737235" cy="796925"/>
            </a:xfrm>
            <a:custGeom>
              <a:avLst/>
              <a:gdLst/>
              <a:ahLst/>
              <a:cxnLst/>
              <a:rect l="l" t="t" r="r" b="b"/>
              <a:pathLst>
                <a:path w="737234" h="796925">
                  <a:moveTo>
                    <a:pt x="0" y="0"/>
                  </a:moveTo>
                  <a:lnTo>
                    <a:pt x="732218" y="796384"/>
                  </a:lnTo>
                  <a:lnTo>
                    <a:pt x="737139" y="792007"/>
                  </a:lnTo>
                  <a:lnTo>
                    <a:pt x="685292" y="709582"/>
                  </a:lnTo>
                  <a:lnTo>
                    <a:pt x="652264" y="657664"/>
                  </a:lnTo>
                  <a:lnTo>
                    <a:pt x="617349" y="603396"/>
                  </a:lnTo>
                  <a:lnTo>
                    <a:pt x="582681" y="550367"/>
                  </a:lnTo>
                  <a:lnTo>
                    <a:pt x="550397" y="502168"/>
                  </a:lnTo>
                  <a:lnTo>
                    <a:pt x="522632" y="462387"/>
                  </a:lnTo>
                  <a:lnTo>
                    <a:pt x="378478" y="312831"/>
                  </a:lnTo>
                  <a:lnTo>
                    <a:pt x="211044" y="169418"/>
                  </a:lnTo>
                  <a:lnTo>
                    <a:pt x="63469" y="49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707929" y="2544660"/>
              <a:ext cx="1077595" cy="295275"/>
            </a:xfrm>
            <a:custGeom>
              <a:avLst/>
              <a:gdLst/>
              <a:ahLst/>
              <a:cxnLst/>
              <a:rect l="l" t="t" r="r" b="b"/>
              <a:pathLst>
                <a:path w="1077595" h="295275">
                  <a:moveTo>
                    <a:pt x="1077297" y="0"/>
                  </a:moveTo>
                  <a:lnTo>
                    <a:pt x="996986" y="8583"/>
                  </a:lnTo>
                  <a:lnTo>
                    <a:pt x="808484" y="31357"/>
                  </a:lnTo>
                  <a:lnTo>
                    <a:pt x="590432" y="63858"/>
                  </a:lnTo>
                  <a:lnTo>
                    <a:pt x="421474" y="101619"/>
                  </a:lnTo>
                  <a:lnTo>
                    <a:pt x="367969" y="120080"/>
                  </a:lnTo>
                  <a:lnTo>
                    <a:pt x="306231" y="146346"/>
                  </a:lnTo>
                  <a:lnTo>
                    <a:pt x="196745" y="198520"/>
                  </a:lnTo>
                  <a:lnTo>
                    <a:pt x="0" y="294703"/>
                  </a:lnTo>
                  <a:lnTo>
                    <a:pt x="59981" y="289796"/>
                  </a:lnTo>
                  <a:lnTo>
                    <a:pt x="198374" y="277592"/>
                  </a:lnTo>
                  <a:lnTo>
                    <a:pt x="352849" y="261859"/>
                  </a:lnTo>
                  <a:lnTo>
                    <a:pt x="461074" y="246369"/>
                  </a:lnTo>
                  <a:lnTo>
                    <a:pt x="561861" y="222512"/>
                  </a:lnTo>
                  <a:lnTo>
                    <a:pt x="659646" y="188896"/>
                  </a:lnTo>
                  <a:lnTo>
                    <a:pt x="812201" y="122424"/>
                  </a:lnTo>
                  <a:lnTo>
                    <a:pt x="1077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741730" y="2544662"/>
              <a:ext cx="1043940" cy="292100"/>
            </a:xfrm>
            <a:custGeom>
              <a:avLst/>
              <a:gdLst/>
              <a:ahLst/>
              <a:cxnLst/>
              <a:rect l="l" t="t" r="r" b="b"/>
              <a:pathLst>
                <a:path w="1043940" h="292100">
                  <a:moveTo>
                    <a:pt x="1043497" y="0"/>
                  </a:moveTo>
                  <a:lnTo>
                    <a:pt x="0" y="285467"/>
                  </a:lnTo>
                  <a:lnTo>
                    <a:pt x="1622" y="291834"/>
                  </a:lnTo>
                  <a:lnTo>
                    <a:pt x="98643" y="283564"/>
                  </a:lnTo>
                  <a:lnTo>
                    <a:pt x="159925" y="278023"/>
                  </a:lnTo>
                  <a:lnTo>
                    <a:pt x="224163" y="271881"/>
                  </a:lnTo>
                  <a:lnTo>
                    <a:pt x="287186" y="265393"/>
                  </a:lnTo>
                  <a:lnTo>
                    <a:pt x="344825" y="258809"/>
                  </a:lnTo>
                  <a:lnTo>
                    <a:pt x="392911" y="252384"/>
                  </a:lnTo>
                  <a:lnTo>
                    <a:pt x="591927" y="192868"/>
                  </a:lnTo>
                  <a:lnTo>
                    <a:pt x="796157" y="109846"/>
                  </a:lnTo>
                  <a:lnTo>
                    <a:pt x="970001" y="33493"/>
                  </a:lnTo>
                  <a:lnTo>
                    <a:pt x="1043497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320688" y="2842398"/>
              <a:ext cx="384175" cy="1049020"/>
            </a:xfrm>
            <a:custGeom>
              <a:avLst/>
              <a:gdLst/>
              <a:ahLst/>
              <a:cxnLst/>
              <a:rect l="l" t="t" r="r" b="b"/>
              <a:pathLst>
                <a:path w="384175" h="1049020">
                  <a:moveTo>
                    <a:pt x="383946" y="0"/>
                  </a:moveTo>
                  <a:lnTo>
                    <a:pt x="271613" y="187994"/>
                  </a:lnTo>
                  <a:lnTo>
                    <a:pt x="210447" y="292724"/>
                  </a:lnTo>
                  <a:lnTo>
                    <a:pt x="179098" y="352046"/>
                  </a:lnTo>
                  <a:lnTo>
                    <a:pt x="156215" y="403820"/>
                  </a:lnTo>
                  <a:lnTo>
                    <a:pt x="104427" y="569015"/>
                  </a:lnTo>
                  <a:lnTo>
                    <a:pt x="53770" y="783575"/>
                  </a:lnTo>
                  <a:lnTo>
                    <a:pt x="15282" y="969507"/>
                  </a:lnTo>
                  <a:lnTo>
                    <a:pt x="0" y="1048816"/>
                  </a:lnTo>
                  <a:lnTo>
                    <a:pt x="144209" y="794908"/>
                  </a:lnTo>
                  <a:lnTo>
                    <a:pt x="223231" y="648456"/>
                  </a:lnTo>
                  <a:lnTo>
                    <a:pt x="264923" y="553828"/>
                  </a:lnTo>
                  <a:lnTo>
                    <a:pt x="297142" y="455389"/>
                  </a:lnTo>
                  <a:lnTo>
                    <a:pt x="321647" y="348851"/>
                  </a:lnTo>
                  <a:lnTo>
                    <a:pt x="350270" y="196242"/>
                  </a:lnTo>
                  <a:lnTo>
                    <a:pt x="374030" y="59360"/>
                  </a:lnTo>
                  <a:lnTo>
                    <a:pt x="3839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320688" y="2875295"/>
              <a:ext cx="378460" cy="1016000"/>
            </a:xfrm>
            <a:custGeom>
              <a:avLst/>
              <a:gdLst/>
              <a:ahLst/>
              <a:cxnLst/>
              <a:rect l="l" t="t" r="r" b="b"/>
              <a:pathLst>
                <a:path w="378459" h="1016000">
                  <a:moveTo>
                    <a:pt x="371904" y="0"/>
                  </a:moveTo>
                  <a:lnTo>
                    <a:pt x="0" y="1015916"/>
                  </a:lnTo>
                  <a:lnTo>
                    <a:pt x="39534" y="945485"/>
                  </a:lnTo>
                  <a:lnTo>
                    <a:pt x="130187" y="778647"/>
                  </a:lnTo>
                  <a:lnTo>
                    <a:pt x="230031" y="582087"/>
                  </a:lnTo>
                  <a:lnTo>
                    <a:pt x="297142" y="422489"/>
                  </a:lnTo>
                  <a:lnTo>
                    <a:pt x="316451" y="341378"/>
                  </a:lnTo>
                  <a:lnTo>
                    <a:pt x="327842" y="284497"/>
                  </a:lnTo>
                  <a:lnTo>
                    <a:pt x="339589" y="222243"/>
                  </a:lnTo>
                  <a:lnTo>
                    <a:pt x="351091" y="158749"/>
                  </a:lnTo>
                  <a:lnTo>
                    <a:pt x="361748" y="98150"/>
                  </a:lnTo>
                  <a:lnTo>
                    <a:pt x="378124" y="2167"/>
                  </a:lnTo>
                  <a:lnTo>
                    <a:pt x="371904" y="0"/>
                  </a:lnTo>
                  <a:close/>
                </a:path>
              </a:pathLst>
            </a:custGeom>
            <a:solidFill>
              <a:srgbClr val="A4D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8601" y="2724675"/>
              <a:ext cx="218433" cy="21844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85554" y="3993800"/>
              <a:ext cx="2183765" cy="1710055"/>
            </a:xfrm>
            <a:custGeom>
              <a:avLst/>
              <a:gdLst/>
              <a:ahLst/>
              <a:cxnLst/>
              <a:rect l="l" t="t" r="r" b="b"/>
              <a:pathLst>
                <a:path w="2183765" h="1710054">
                  <a:moveTo>
                    <a:pt x="429539" y="284949"/>
                  </a:moveTo>
                  <a:lnTo>
                    <a:pt x="0" y="284949"/>
                  </a:lnTo>
                  <a:lnTo>
                    <a:pt x="0" y="1647253"/>
                  </a:lnTo>
                  <a:lnTo>
                    <a:pt x="0" y="1709534"/>
                  </a:lnTo>
                  <a:lnTo>
                    <a:pt x="220268" y="1709534"/>
                  </a:lnTo>
                  <a:lnTo>
                    <a:pt x="220268" y="1647253"/>
                  </a:lnTo>
                  <a:lnTo>
                    <a:pt x="347052" y="1647253"/>
                  </a:lnTo>
                  <a:lnTo>
                    <a:pt x="347052" y="1709534"/>
                  </a:lnTo>
                  <a:lnTo>
                    <a:pt x="429539" y="1709534"/>
                  </a:lnTo>
                  <a:lnTo>
                    <a:pt x="429539" y="1647253"/>
                  </a:lnTo>
                  <a:lnTo>
                    <a:pt x="429539" y="284949"/>
                  </a:lnTo>
                  <a:close/>
                </a:path>
                <a:path w="2183765" h="1710054">
                  <a:moveTo>
                    <a:pt x="2183549" y="0"/>
                  </a:moveTo>
                  <a:lnTo>
                    <a:pt x="1782254" y="0"/>
                  </a:lnTo>
                  <a:lnTo>
                    <a:pt x="1782254" y="1424559"/>
                  </a:lnTo>
                  <a:lnTo>
                    <a:pt x="2183549" y="1424559"/>
                  </a:lnTo>
                  <a:lnTo>
                    <a:pt x="2183549" y="0"/>
                  </a:lnTo>
                  <a:close/>
                </a:path>
              </a:pathLst>
            </a:custGeom>
            <a:solidFill>
              <a:srgbClr val="385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56028" y="4278750"/>
              <a:ext cx="429895" cy="1424940"/>
            </a:xfrm>
            <a:custGeom>
              <a:avLst/>
              <a:gdLst/>
              <a:ahLst/>
              <a:cxnLst/>
              <a:rect l="l" t="t" r="r" b="b"/>
              <a:pathLst>
                <a:path w="429895" h="1424939">
                  <a:moveTo>
                    <a:pt x="429526" y="0"/>
                  </a:moveTo>
                  <a:lnTo>
                    <a:pt x="0" y="0"/>
                  </a:lnTo>
                  <a:lnTo>
                    <a:pt x="0" y="1362303"/>
                  </a:lnTo>
                  <a:lnTo>
                    <a:pt x="0" y="1424571"/>
                  </a:lnTo>
                  <a:lnTo>
                    <a:pt x="259029" y="1424571"/>
                  </a:lnTo>
                  <a:lnTo>
                    <a:pt x="259029" y="1362303"/>
                  </a:lnTo>
                  <a:lnTo>
                    <a:pt x="385813" y="1362303"/>
                  </a:lnTo>
                  <a:lnTo>
                    <a:pt x="385813" y="1424571"/>
                  </a:lnTo>
                  <a:lnTo>
                    <a:pt x="429526" y="1424571"/>
                  </a:lnTo>
                  <a:lnTo>
                    <a:pt x="429526" y="1362303"/>
                  </a:lnTo>
                  <a:lnTo>
                    <a:pt x="429526" y="0"/>
                  </a:lnTo>
                  <a:close/>
                </a:path>
              </a:pathLst>
            </a:custGeom>
            <a:solidFill>
              <a:srgbClr val="417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727326" y="4415656"/>
              <a:ext cx="705485" cy="1352550"/>
            </a:xfrm>
            <a:custGeom>
              <a:avLst/>
              <a:gdLst/>
              <a:ahLst/>
              <a:cxnLst/>
              <a:rect l="l" t="t" r="r" b="b"/>
              <a:pathLst>
                <a:path w="705484" h="1352550">
                  <a:moveTo>
                    <a:pt x="126758" y="1225397"/>
                  </a:moveTo>
                  <a:lnTo>
                    <a:pt x="0" y="1225397"/>
                  </a:lnTo>
                  <a:lnTo>
                    <a:pt x="0" y="1352169"/>
                  </a:lnTo>
                  <a:lnTo>
                    <a:pt x="126758" y="1352169"/>
                  </a:lnTo>
                  <a:lnTo>
                    <a:pt x="126758" y="1225397"/>
                  </a:lnTo>
                  <a:close/>
                </a:path>
                <a:path w="705484" h="1352550">
                  <a:moveTo>
                    <a:pt x="126758" y="1021956"/>
                  </a:moveTo>
                  <a:lnTo>
                    <a:pt x="0" y="1021956"/>
                  </a:lnTo>
                  <a:lnTo>
                    <a:pt x="0" y="1148740"/>
                  </a:lnTo>
                  <a:lnTo>
                    <a:pt x="126758" y="1148740"/>
                  </a:lnTo>
                  <a:lnTo>
                    <a:pt x="126758" y="1021956"/>
                  </a:lnTo>
                  <a:close/>
                </a:path>
                <a:path w="705484" h="1352550">
                  <a:moveTo>
                    <a:pt x="126758" y="816241"/>
                  </a:moveTo>
                  <a:lnTo>
                    <a:pt x="0" y="816241"/>
                  </a:lnTo>
                  <a:lnTo>
                    <a:pt x="0" y="943025"/>
                  </a:lnTo>
                  <a:lnTo>
                    <a:pt x="126758" y="943025"/>
                  </a:lnTo>
                  <a:lnTo>
                    <a:pt x="126758" y="816241"/>
                  </a:lnTo>
                  <a:close/>
                </a:path>
                <a:path w="705484" h="1352550">
                  <a:moveTo>
                    <a:pt x="126758" y="614857"/>
                  </a:moveTo>
                  <a:lnTo>
                    <a:pt x="0" y="614857"/>
                  </a:lnTo>
                  <a:lnTo>
                    <a:pt x="0" y="741629"/>
                  </a:lnTo>
                  <a:lnTo>
                    <a:pt x="126758" y="741629"/>
                  </a:lnTo>
                  <a:lnTo>
                    <a:pt x="126758" y="614857"/>
                  </a:lnTo>
                  <a:close/>
                </a:path>
                <a:path w="705484" h="1352550">
                  <a:moveTo>
                    <a:pt x="126758" y="409143"/>
                  </a:moveTo>
                  <a:lnTo>
                    <a:pt x="0" y="409143"/>
                  </a:lnTo>
                  <a:lnTo>
                    <a:pt x="0" y="535914"/>
                  </a:lnTo>
                  <a:lnTo>
                    <a:pt x="126758" y="535914"/>
                  </a:lnTo>
                  <a:lnTo>
                    <a:pt x="126758" y="409143"/>
                  </a:lnTo>
                  <a:close/>
                </a:path>
                <a:path w="705484" h="1352550">
                  <a:moveTo>
                    <a:pt x="126758" y="205714"/>
                  </a:moveTo>
                  <a:lnTo>
                    <a:pt x="0" y="205714"/>
                  </a:lnTo>
                  <a:lnTo>
                    <a:pt x="0" y="332486"/>
                  </a:lnTo>
                  <a:lnTo>
                    <a:pt x="126758" y="332486"/>
                  </a:lnTo>
                  <a:lnTo>
                    <a:pt x="126758" y="205714"/>
                  </a:lnTo>
                  <a:close/>
                </a:path>
                <a:path w="705484" h="1352550">
                  <a:moveTo>
                    <a:pt x="126758" y="0"/>
                  </a:moveTo>
                  <a:lnTo>
                    <a:pt x="0" y="0"/>
                  </a:lnTo>
                  <a:lnTo>
                    <a:pt x="0" y="126771"/>
                  </a:lnTo>
                  <a:lnTo>
                    <a:pt x="126758" y="126771"/>
                  </a:lnTo>
                  <a:lnTo>
                    <a:pt x="126758" y="0"/>
                  </a:lnTo>
                  <a:close/>
                </a:path>
                <a:path w="705484" h="1352550">
                  <a:moveTo>
                    <a:pt x="314515" y="1225397"/>
                  </a:moveTo>
                  <a:lnTo>
                    <a:pt x="187731" y="1225397"/>
                  </a:lnTo>
                  <a:lnTo>
                    <a:pt x="187731" y="1352169"/>
                  </a:lnTo>
                  <a:lnTo>
                    <a:pt x="314515" y="1352169"/>
                  </a:lnTo>
                  <a:lnTo>
                    <a:pt x="314515" y="1225397"/>
                  </a:lnTo>
                  <a:close/>
                </a:path>
                <a:path w="705484" h="1352550">
                  <a:moveTo>
                    <a:pt x="314515" y="1021956"/>
                  </a:moveTo>
                  <a:lnTo>
                    <a:pt x="187731" y="1021956"/>
                  </a:lnTo>
                  <a:lnTo>
                    <a:pt x="187731" y="1148740"/>
                  </a:lnTo>
                  <a:lnTo>
                    <a:pt x="314515" y="1148740"/>
                  </a:lnTo>
                  <a:lnTo>
                    <a:pt x="314515" y="1021956"/>
                  </a:lnTo>
                  <a:close/>
                </a:path>
                <a:path w="705484" h="1352550">
                  <a:moveTo>
                    <a:pt x="314515" y="816241"/>
                  </a:moveTo>
                  <a:lnTo>
                    <a:pt x="187731" y="816241"/>
                  </a:lnTo>
                  <a:lnTo>
                    <a:pt x="187731" y="943025"/>
                  </a:lnTo>
                  <a:lnTo>
                    <a:pt x="314515" y="943025"/>
                  </a:lnTo>
                  <a:lnTo>
                    <a:pt x="314515" y="816241"/>
                  </a:lnTo>
                  <a:close/>
                </a:path>
                <a:path w="705484" h="1352550">
                  <a:moveTo>
                    <a:pt x="314515" y="614857"/>
                  </a:moveTo>
                  <a:lnTo>
                    <a:pt x="187731" y="614857"/>
                  </a:lnTo>
                  <a:lnTo>
                    <a:pt x="187731" y="741629"/>
                  </a:lnTo>
                  <a:lnTo>
                    <a:pt x="314515" y="741629"/>
                  </a:lnTo>
                  <a:lnTo>
                    <a:pt x="314515" y="614857"/>
                  </a:lnTo>
                  <a:close/>
                </a:path>
                <a:path w="705484" h="1352550">
                  <a:moveTo>
                    <a:pt x="314515" y="409143"/>
                  </a:moveTo>
                  <a:lnTo>
                    <a:pt x="187731" y="409143"/>
                  </a:lnTo>
                  <a:lnTo>
                    <a:pt x="187731" y="535914"/>
                  </a:lnTo>
                  <a:lnTo>
                    <a:pt x="314515" y="535914"/>
                  </a:lnTo>
                  <a:lnTo>
                    <a:pt x="314515" y="409143"/>
                  </a:lnTo>
                  <a:close/>
                </a:path>
                <a:path w="705484" h="1352550">
                  <a:moveTo>
                    <a:pt x="314515" y="205714"/>
                  </a:moveTo>
                  <a:lnTo>
                    <a:pt x="187731" y="205714"/>
                  </a:lnTo>
                  <a:lnTo>
                    <a:pt x="187731" y="332486"/>
                  </a:lnTo>
                  <a:lnTo>
                    <a:pt x="314515" y="332486"/>
                  </a:lnTo>
                  <a:lnTo>
                    <a:pt x="314515" y="205714"/>
                  </a:lnTo>
                  <a:close/>
                </a:path>
                <a:path w="705484" h="1352550">
                  <a:moveTo>
                    <a:pt x="314515" y="0"/>
                  </a:moveTo>
                  <a:lnTo>
                    <a:pt x="187731" y="0"/>
                  </a:lnTo>
                  <a:lnTo>
                    <a:pt x="187731" y="126771"/>
                  </a:lnTo>
                  <a:lnTo>
                    <a:pt x="314515" y="126771"/>
                  </a:lnTo>
                  <a:lnTo>
                    <a:pt x="314515" y="0"/>
                  </a:lnTo>
                  <a:close/>
                </a:path>
                <a:path w="705484" h="1352550">
                  <a:moveTo>
                    <a:pt x="517512" y="1225397"/>
                  </a:moveTo>
                  <a:lnTo>
                    <a:pt x="390740" y="1225397"/>
                  </a:lnTo>
                  <a:lnTo>
                    <a:pt x="390740" y="1352169"/>
                  </a:lnTo>
                  <a:lnTo>
                    <a:pt x="517512" y="1352169"/>
                  </a:lnTo>
                  <a:lnTo>
                    <a:pt x="517512" y="1225397"/>
                  </a:lnTo>
                  <a:close/>
                </a:path>
                <a:path w="705484" h="1352550">
                  <a:moveTo>
                    <a:pt x="517512" y="1021956"/>
                  </a:moveTo>
                  <a:lnTo>
                    <a:pt x="390740" y="1021956"/>
                  </a:lnTo>
                  <a:lnTo>
                    <a:pt x="390740" y="1148740"/>
                  </a:lnTo>
                  <a:lnTo>
                    <a:pt x="517512" y="1148740"/>
                  </a:lnTo>
                  <a:lnTo>
                    <a:pt x="517512" y="1021956"/>
                  </a:lnTo>
                  <a:close/>
                </a:path>
                <a:path w="705484" h="1352550">
                  <a:moveTo>
                    <a:pt x="517512" y="816241"/>
                  </a:moveTo>
                  <a:lnTo>
                    <a:pt x="390740" y="816241"/>
                  </a:lnTo>
                  <a:lnTo>
                    <a:pt x="390740" y="943025"/>
                  </a:lnTo>
                  <a:lnTo>
                    <a:pt x="517512" y="943025"/>
                  </a:lnTo>
                  <a:lnTo>
                    <a:pt x="517512" y="816241"/>
                  </a:lnTo>
                  <a:close/>
                </a:path>
                <a:path w="705484" h="1352550">
                  <a:moveTo>
                    <a:pt x="517512" y="614857"/>
                  </a:moveTo>
                  <a:lnTo>
                    <a:pt x="390740" y="614857"/>
                  </a:lnTo>
                  <a:lnTo>
                    <a:pt x="390740" y="741629"/>
                  </a:lnTo>
                  <a:lnTo>
                    <a:pt x="517512" y="741629"/>
                  </a:lnTo>
                  <a:lnTo>
                    <a:pt x="517512" y="614857"/>
                  </a:lnTo>
                  <a:close/>
                </a:path>
                <a:path w="705484" h="1352550">
                  <a:moveTo>
                    <a:pt x="517512" y="409143"/>
                  </a:moveTo>
                  <a:lnTo>
                    <a:pt x="390740" y="409143"/>
                  </a:lnTo>
                  <a:lnTo>
                    <a:pt x="390740" y="535914"/>
                  </a:lnTo>
                  <a:lnTo>
                    <a:pt x="517512" y="535914"/>
                  </a:lnTo>
                  <a:lnTo>
                    <a:pt x="517512" y="409143"/>
                  </a:lnTo>
                  <a:close/>
                </a:path>
                <a:path w="705484" h="1352550">
                  <a:moveTo>
                    <a:pt x="517512" y="205714"/>
                  </a:moveTo>
                  <a:lnTo>
                    <a:pt x="390740" y="205714"/>
                  </a:lnTo>
                  <a:lnTo>
                    <a:pt x="390740" y="332486"/>
                  </a:lnTo>
                  <a:lnTo>
                    <a:pt x="517512" y="332486"/>
                  </a:lnTo>
                  <a:lnTo>
                    <a:pt x="517512" y="205714"/>
                  </a:lnTo>
                  <a:close/>
                </a:path>
                <a:path w="705484" h="1352550">
                  <a:moveTo>
                    <a:pt x="517512" y="0"/>
                  </a:moveTo>
                  <a:lnTo>
                    <a:pt x="390740" y="0"/>
                  </a:lnTo>
                  <a:lnTo>
                    <a:pt x="390740" y="126771"/>
                  </a:lnTo>
                  <a:lnTo>
                    <a:pt x="517512" y="126771"/>
                  </a:lnTo>
                  <a:lnTo>
                    <a:pt x="517512" y="0"/>
                  </a:lnTo>
                  <a:close/>
                </a:path>
                <a:path w="705484" h="1352550">
                  <a:moveTo>
                    <a:pt x="705281" y="1225397"/>
                  </a:moveTo>
                  <a:lnTo>
                    <a:pt x="578497" y="1225397"/>
                  </a:lnTo>
                  <a:lnTo>
                    <a:pt x="578497" y="1352169"/>
                  </a:lnTo>
                  <a:lnTo>
                    <a:pt x="705281" y="1352169"/>
                  </a:lnTo>
                  <a:lnTo>
                    <a:pt x="705281" y="1225397"/>
                  </a:lnTo>
                  <a:close/>
                </a:path>
                <a:path w="705484" h="1352550">
                  <a:moveTo>
                    <a:pt x="705281" y="1021956"/>
                  </a:moveTo>
                  <a:lnTo>
                    <a:pt x="578497" y="1021956"/>
                  </a:lnTo>
                  <a:lnTo>
                    <a:pt x="578497" y="1148740"/>
                  </a:lnTo>
                  <a:lnTo>
                    <a:pt x="705281" y="1148740"/>
                  </a:lnTo>
                  <a:lnTo>
                    <a:pt x="705281" y="1021956"/>
                  </a:lnTo>
                  <a:close/>
                </a:path>
                <a:path w="705484" h="1352550">
                  <a:moveTo>
                    <a:pt x="705281" y="816241"/>
                  </a:moveTo>
                  <a:lnTo>
                    <a:pt x="578497" y="816241"/>
                  </a:lnTo>
                  <a:lnTo>
                    <a:pt x="578497" y="943025"/>
                  </a:lnTo>
                  <a:lnTo>
                    <a:pt x="705281" y="943025"/>
                  </a:lnTo>
                  <a:lnTo>
                    <a:pt x="705281" y="816241"/>
                  </a:lnTo>
                  <a:close/>
                </a:path>
                <a:path w="705484" h="1352550">
                  <a:moveTo>
                    <a:pt x="705281" y="614857"/>
                  </a:moveTo>
                  <a:lnTo>
                    <a:pt x="578497" y="614857"/>
                  </a:lnTo>
                  <a:lnTo>
                    <a:pt x="578497" y="741629"/>
                  </a:lnTo>
                  <a:lnTo>
                    <a:pt x="705281" y="741629"/>
                  </a:lnTo>
                  <a:lnTo>
                    <a:pt x="705281" y="614857"/>
                  </a:lnTo>
                  <a:close/>
                </a:path>
                <a:path w="705484" h="1352550">
                  <a:moveTo>
                    <a:pt x="705281" y="409143"/>
                  </a:moveTo>
                  <a:lnTo>
                    <a:pt x="578497" y="409143"/>
                  </a:lnTo>
                  <a:lnTo>
                    <a:pt x="578497" y="535914"/>
                  </a:lnTo>
                  <a:lnTo>
                    <a:pt x="705281" y="535914"/>
                  </a:lnTo>
                  <a:lnTo>
                    <a:pt x="705281" y="409143"/>
                  </a:lnTo>
                  <a:close/>
                </a:path>
                <a:path w="705484" h="1352550">
                  <a:moveTo>
                    <a:pt x="705281" y="205714"/>
                  </a:moveTo>
                  <a:lnTo>
                    <a:pt x="578497" y="205714"/>
                  </a:lnTo>
                  <a:lnTo>
                    <a:pt x="578497" y="332486"/>
                  </a:lnTo>
                  <a:lnTo>
                    <a:pt x="705281" y="332486"/>
                  </a:lnTo>
                  <a:lnTo>
                    <a:pt x="705281" y="205714"/>
                  </a:lnTo>
                  <a:close/>
                </a:path>
                <a:path w="705484" h="1352550">
                  <a:moveTo>
                    <a:pt x="705281" y="0"/>
                  </a:moveTo>
                  <a:lnTo>
                    <a:pt x="578497" y="0"/>
                  </a:lnTo>
                  <a:lnTo>
                    <a:pt x="578497" y="126771"/>
                  </a:lnTo>
                  <a:lnTo>
                    <a:pt x="705281" y="126771"/>
                  </a:lnTo>
                  <a:lnTo>
                    <a:pt x="705281" y="0"/>
                  </a:lnTo>
                  <a:close/>
                </a:path>
              </a:pathLst>
            </a:custGeom>
            <a:solidFill>
              <a:srgbClr val="2A4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85566" y="4107665"/>
              <a:ext cx="429895" cy="233679"/>
            </a:xfrm>
            <a:custGeom>
              <a:avLst/>
              <a:gdLst/>
              <a:ahLst/>
              <a:cxnLst/>
              <a:rect l="l" t="t" r="r" b="b"/>
              <a:pathLst>
                <a:path w="429895" h="233679">
                  <a:moveTo>
                    <a:pt x="429536" y="0"/>
                  </a:moveTo>
                  <a:lnTo>
                    <a:pt x="0" y="0"/>
                  </a:lnTo>
                  <a:lnTo>
                    <a:pt x="0" y="233469"/>
                  </a:lnTo>
                  <a:lnTo>
                    <a:pt x="429536" y="233469"/>
                  </a:lnTo>
                  <a:lnTo>
                    <a:pt x="429536" y="0"/>
                  </a:lnTo>
                  <a:close/>
                </a:path>
              </a:pathLst>
            </a:custGeom>
            <a:solidFill>
              <a:srgbClr val="385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486963" y="5165256"/>
              <a:ext cx="307975" cy="52705"/>
            </a:xfrm>
            <a:custGeom>
              <a:avLst/>
              <a:gdLst/>
              <a:ahLst/>
              <a:cxnLst/>
              <a:rect l="l" t="t" r="r" b="b"/>
              <a:pathLst>
                <a:path w="307975" h="52704">
                  <a:moveTo>
                    <a:pt x="0" y="52115"/>
                  </a:moveTo>
                  <a:lnTo>
                    <a:pt x="307858" y="52115"/>
                  </a:lnTo>
                  <a:lnTo>
                    <a:pt x="307858" y="0"/>
                  </a:lnTo>
                  <a:lnTo>
                    <a:pt x="0" y="0"/>
                  </a:lnTo>
                  <a:lnTo>
                    <a:pt x="0" y="52115"/>
                  </a:lnTo>
                  <a:close/>
                </a:path>
              </a:pathLst>
            </a:custGeom>
            <a:solidFill>
              <a:srgbClr val="417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993693" y="3682485"/>
              <a:ext cx="473075" cy="1535430"/>
            </a:xfrm>
            <a:custGeom>
              <a:avLst/>
              <a:gdLst/>
              <a:ahLst/>
              <a:cxnLst/>
              <a:rect l="l" t="t" r="r" b="b"/>
              <a:pathLst>
                <a:path w="473075" h="1535429">
                  <a:moveTo>
                    <a:pt x="472821" y="110490"/>
                  </a:moveTo>
                  <a:lnTo>
                    <a:pt x="363321" y="110490"/>
                  </a:lnTo>
                  <a:lnTo>
                    <a:pt x="363321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482775"/>
                  </a:lnTo>
                  <a:lnTo>
                    <a:pt x="0" y="1535430"/>
                  </a:lnTo>
                  <a:lnTo>
                    <a:pt x="92837" y="1535430"/>
                  </a:lnTo>
                  <a:lnTo>
                    <a:pt x="92837" y="1482775"/>
                  </a:lnTo>
                  <a:lnTo>
                    <a:pt x="187477" y="1482775"/>
                  </a:lnTo>
                  <a:lnTo>
                    <a:pt x="187477" y="1535430"/>
                  </a:lnTo>
                  <a:lnTo>
                    <a:pt x="230720" y="1535430"/>
                  </a:lnTo>
                  <a:lnTo>
                    <a:pt x="230720" y="1482775"/>
                  </a:lnTo>
                  <a:lnTo>
                    <a:pt x="325361" y="1482775"/>
                  </a:lnTo>
                  <a:lnTo>
                    <a:pt x="325361" y="1535430"/>
                  </a:lnTo>
                  <a:lnTo>
                    <a:pt x="472821" y="1535430"/>
                  </a:lnTo>
                  <a:lnTo>
                    <a:pt x="472821" y="1482775"/>
                  </a:lnTo>
                  <a:lnTo>
                    <a:pt x="472821" y="110490"/>
                  </a:lnTo>
                  <a:close/>
                </a:path>
              </a:pathLst>
            </a:custGeom>
            <a:solidFill>
              <a:srgbClr val="385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486964" y="3681951"/>
              <a:ext cx="506730" cy="1535430"/>
            </a:xfrm>
            <a:custGeom>
              <a:avLst/>
              <a:gdLst/>
              <a:ahLst/>
              <a:cxnLst/>
              <a:rect l="l" t="t" r="r" b="b"/>
              <a:pathLst>
                <a:path w="506729" h="1535429">
                  <a:moveTo>
                    <a:pt x="506730" y="0"/>
                  </a:moveTo>
                  <a:lnTo>
                    <a:pt x="137439" y="0"/>
                  </a:lnTo>
                  <a:lnTo>
                    <a:pt x="137439" y="110490"/>
                  </a:lnTo>
                  <a:lnTo>
                    <a:pt x="0" y="110490"/>
                  </a:lnTo>
                  <a:lnTo>
                    <a:pt x="0" y="1483309"/>
                  </a:lnTo>
                  <a:lnTo>
                    <a:pt x="402501" y="1483309"/>
                  </a:lnTo>
                  <a:lnTo>
                    <a:pt x="402501" y="1535430"/>
                  </a:lnTo>
                  <a:lnTo>
                    <a:pt x="459409" y="1535430"/>
                  </a:lnTo>
                  <a:lnTo>
                    <a:pt x="459409" y="1483309"/>
                  </a:lnTo>
                  <a:lnTo>
                    <a:pt x="506730" y="1483309"/>
                  </a:lnTo>
                  <a:lnTo>
                    <a:pt x="506730" y="110490"/>
                  </a:lnTo>
                  <a:lnTo>
                    <a:pt x="506730" y="0"/>
                  </a:lnTo>
                  <a:close/>
                </a:path>
              </a:pathLst>
            </a:custGeom>
            <a:solidFill>
              <a:srgbClr val="417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654654" y="3891374"/>
              <a:ext cx="664845" cy="1623695"/>
            </a:xfrm>
            <a:custGeom>
              <a:avLst/>
              <a:gdLst/>
              <a:ahLst/>
              <a:cxnLst/>
              <a:rect l="l" t="t" r="r" b="b"/>
              <a:pathLst>
                <a:path w="664845" h="1623695">
                  <a:moveTo>
                    <a:pt x="94640" y="1490179"/>
                  </a:moveTo>
                  <a:lnTo>
                    <a:pt x="0" y="1490179"/>
                  </a:lnTo>
                  <a:lnTo>
                    <a:pt x="0" y="1623453"/>
                  </a:lnTo>
                  <a:lnTo>
                    <a:pt x="94640" y="1623453"/>
                  </a:lnTo>
                  <a:lnTo>
                    <a:pt x="94640" y="1490179"/>
                  </a:lnTo>
                  <a:close/>
                </a:path>
                <a:path w="664845" h="1623695">
                  <a:moveTo>
                    <a:pt x="94640" y="1273886"/>
                  </a:moveTo>
                  <a:lnTo>
                    <a:pt x="0" y="1273886"/>
                  </a:lnTo>
                  <a:lnTo>
                    <a:pt x="0" y="1407172"/>
                  </a:lnTo>
                  <a:lnTo>
                    <a:pt x="94640" y="1407172"/>
                  </a:lnTo>
                  <a:lnTo>
                    <a:pt x="94640" y="1273886"/>
                  </a:lnTo>
                  <a:close/>
                </a:path>
                <a:path w="664845" h="1623695">
                  <a:moveTo>
                    <a:pt x="94640" y="1059992"/>
                  </a:moveTo>
                  <a:lnTo>
                    <a:pt x="0" y="1059992"/>
                  </a:lnTo>
                  <a:lnTo>
                    <a:pt x="0" y="1193279"/>
                  </a:lnTo>
                  <a:lnTo>
                    <a:pt x="94640" y="1193279"/>
                  </a:lnTo>
                  <a:lnTo>
                    <a:pt x="94640" y="1059992"/>
                  </a:lnTo>
                  <a:close/>
                </a:path>
                <a:path w="664845" h="1623695">
                  <a:moveTo>
                    <a:pt x="94640" y="843711"/>
                  </a:moveTo>
                  <a:lnTo>
                    <a:pt x="0" y="843711"/>
                  </a:lnTo>
                  <a:lnTo>
                    <a:pt x="0" y="976998"/>
                  </a:lnTo>
                  <a:lnTo>
                    <a:pt x="94640" y="976998"/>
                  </a:lnTo>
                  <a:lnTo>
                    <a:pt x="94640" y="843711"/>
                  </a:lnTo>
                  <a:close/>
                </a:path>
                <a:path w="664845" h="1623695">
                  <a:moveTo>
                    <a:pt x="94640" y="646480"/>
                  </a:moveTo>
                  <a:lnTo>
                    <a:pt x="0" y="646480"/>
                  </a:lnTo>
                  <a:lnTo>
                    <a:pt x="0" y="779780"/>
                  </a:lnTo>
                  <a:lnTo>
                    <a:pt x="94640" y="779780"/>
                  </a:lnTo>
                  <a:lnTo>
                    <a:pt x="94640" y="646480"/>
                  </a:lnTo>
                  <a:close/>
                </a:path>
                <a:path w="664845" h="1623695">
                  <a:moveTo>
                    <a:pt x="94640" y="430199"/>
                  </a:moveTo>
                  <a:lnTo>
                    <a:pt x="0" y="430199"/>
                  </a:lnTo>
                  <a:lnTo>
                    <a:pt x="0" y="563473"/>
                  </a:lnTo>
                  <a:lnTo>
                    <a:pt x="94640" y="563473"/>
                  </a:lnTo>
                  <a:lnTo>
                    <a:pt x="94640" y="430199"/>
                  </a:lnTo>
                  <a:close/>
                </a:path>
                <a:path w="664845" h="1623695">
                  <a:moveTo>
                    <a:pt x="94640" y="216306"/>
                  </a:moveTo>
                  <a:lnTo>
                    <a:pt x="0" y="216306"/>
                  </a:lnTo>
                  <a:lnTo>
                    <a:pt x="0" y="349592"/>
                  </a:lnTo>
                  <a:lnTo>
                    <a:pt x="94640" y="349592"/>
                  </a:lnTo>
                  <a:lnTo>
                    <a:pt x="94640" y="216306"/>
                  </a:lnTo>
                  <a:close/>
                </a:path>
                <a:path w="664845" h="1623695">
                  <a:moveTo>
                    <a:pt x="94640" y="0"/>
                  </a:moveTo>
                  <a:lnTo>
                    <a:pt x="0" y="0"/>
                  </a:lnTo>
                  <a:lnTo>
                    <a:pt x="0" y="133299"/>
                  </a:lnTo>
                  <a:lnTo>
                    <a:pt x="94640" y="133299"/>
                  </a:lnTo>
                  <a:lnTo>
                    <a:pt x="94640" y="0"/>
                  </a:lnTo>
                  <a:close/>
                </a:path>
                <a:path w="664845" h="1623695">
                  <a:moveTo>
                    <a:pt x="234810" y="1490179"/>
                  </a:moveTo>
                  <a:lnTo>
                    <a:pt x="140157" y="1490179"/>
                  </a:lnTo>
                  <a:lnTo>
                    <a:pt x="140157" y="1623453"/>
                  </a:lnTo>
                  <a:lnTo>
                    <a:pt x="234810" y="1623453"/>
                  </a:lnTo>
                  <a:lnTo>
                    <a:pt x="234810" y="1490179"/>
                  </a:lnTo>
                  <a:close/>
                </a:path>
                <a:path w="664845" h="1623695">
                  <a:moveTo>
                    <a:pt x="234810" y="1273886"/>
                  </a:moveTo>
                  <a:lnTo>
                    <a:pt x="140157" y="1273886"/>
                  </a:lnTo>
                  <a:lnTo>
                    <a:pt x="140157" y="1407172"/>
                  </a:lnTo>
                  <a:lnTo>
                    <a:pt x="234810" y="1407172"/>
                  </a:lnTo>
                  <a:lnTo>
                    <a:pt x="234810" y="1273886"/>
                  </a:lnTo>
                  <a:close/>
                </a:path>
                <a:path w="664845" h="1623695">
                  <a:moveTo>
                    <a:pt x="234810" y="1059992"/>
                  </a:moveTo>
                  <a:lnTo>
                    <a:pt x="140157" y="1059992"/>
                  </a:lnTo>
                  <a:lnTo>
                    <a:pt x="140157" y="1193279"/>
                  </a:lnTo>
                  <a:lnTo>
                    <a:pt x="234810" y="1193279"/>
                  </a:lnTo>
                  <a:lnTo>
                    <a:pt x="234810" y="1059992"/>
                  </a:lnTo>
                  <a:close/>
                </a:path>
                <a:path w="664845" h="1623695">
                  <a:moveTo>
                    <a:pt x="234810" y="843711"/>
                  </a:moveTo>
                  <a:lnTo>
                    <a:pt x="140157" y="843711"/>
                  </a:lnTo>
                  <a:lnTo>
                    <a:pt x="140157" y="976998"/>
                  </a:lnTo>
                  <a:lnTo>
                    <a:pt x="234810" y="976998"/>
                  </a:lnTo>
                  <a:lnTo>
                    <a:pt x="234810" y="843711"/>
                  </a:lnTo>
                  <a:close/>
                </a:path>
                <a:path w="664845" h="1623695">
                  <a:moveTo>
                    <a:pt x="234810" y="646480"/>
                  </a:moveTo>
                  <a:lnTo>
                    <a:pt x="140157" y="646480"/>
                  </a:lnTo>
                  <a:lnTo>
                    <a:pt x="140157" y="779780"/>
                  </a:lnTo>
                  <a:lnTo>
                    <a:pt x="234810" y="779780"/>
                  </a:lnTo>
                  <a:lnTo>
                    <a:pt x="234810" y="646480"/>
                  </a:lnTo>
                  <a:close/>
                </a:path>
                <a:path w="664845" h="1623695">
                  <a:moveTo>
                    <a:pt x="234810" y="430199"/>
                  </a:moveTo>
                  <a:lnTo>
                    <a:pt x="140157" y="430199"/>
                  </a:lnTo>
                  <a:lnTo>
                    <a:pt x="140157" y="563473"/>
                  </a:lnTo>
                  <a:lnTo>
                    <a:pt x="234810" y="563473"/>
                  </a:lnTo>
                  <a:lnTo>
                    <a:pt x="234810" y="430199"/>
                  </a:lnTo>
                  <a:close/>
                </a:path>
                <a:path w="664845" h="1623695">
                  <a:moveTo>
                    <a:pt x="234810" y="216306"/>
                  </a:moveTo>
                  <a:lnTo>
                    <a:pt x="140157" y="216306"/>
                  </a:lnTo>
                  <a:lnTo>
                    <a:pt x="140157" y="349592"/>
                  </a:lnTo>
                  <a:lnTo>
                    <a:pt x="234810" y="349592"/>
                  </a:lnTo>
                  <a:lnTo>
                    <a:pt x="234810" y="216306"/>
                  </a:lnTo>
                  <a:close/>
                </a:path>
                <a:path w="664845" h="1623695">
                  <a:moveTo>
                    <a:pt x="234810" y="0"/>
                  </a:moveTo>
                  <a:lnTo>
                    <a:pt x="140157" y="0"/>
                  </a:lnTo>
                  <a:lnTo>
                    <a:pt x="140157" y="133299"/>
                  </a:lnTo>
                  <a:lnTo>
                    <a:pt x="234810" y="133299"/>
                  </a:lnTo>
                  <a:lnTo>
                    <a:pt x="234810" y="0"/>
                  </a:lnTo>
                  <a:close/>
                </a:path>
                <a:path w="664845" h="1623695">
                  <a:moveTo>
                    <a:pt x="386359" y="1490179"/>
                  </a:moveTo>
                  <a:lnTo>
                    <a:pt x="291719" y="1490179"/>
                  </a:lnTo>
                  <a:lnTo>
                    <a:pt x="291719" y="1623453"/>
                  </a:lnTo>
                  <a:lnTo>
                    <a:pt x="386359" y="1623453"/>
                  </a:lnTo>
                  <a:lnTo>
                    <a:pt x="386359" y="1490179"/>
                  </a:lnTo>
                  <a:close/>
                </a:path>
                <a:path w="664845" h="1623695">
                  <a:moveTo>
                    <a:pt x="386359" y="1273886"/>
                  </a:moveTo>
                  <a:lnTo>
                    <a:pt x="291719" y="1273886"/>
                  </a:lnTo>
                  <a:lnTo>
                    <a:pt x="291719" y="1407172"/>
                  </a:lnTo>
                  <a:lnTo>
                    <a:pt x="386359" y="1407172"/>
                  </a:lnTo>
                  <a:lnTo>
                    <a:pt x="386359" y="1273886"/>
                  </a:lnTo>
                  <a:close/>
                </a:path>
                <a:path w="664845" h="1623695">
                  <a:moveTo>
                    <a:pt x="386359" y="1059992"/>
                  </a:moveTo>
                  <a:lnTo>
                    <a:pt x="291719" y="1059992"/>
                  </a:lnTo>
                  <a:lnTo>
                    <a:pt x="291719" y="1193279"/>
                  </a:lnTo>
                  <a:lnTo>
                    <a:pt x="386359" y="1193279"/>
                  </a:lnTo>
                  <a:lnTo>
                    <a:pt x="386359" y="1059992"/>
                  </a:lnTo>
                  <a:close/>
                </a:path>
                <a:path w="664845" h="1623695">
                  <a:moveTo>
                    <a:pt x="386359" y="843711"/>
                  </a:moveTo>
                  <a:lnTo>
                    <a:pt x="291719" y="843711"/>
                  </a:lnTo>
                  <a:lnTo>
                    <a:pt x="291719" y="976998"/>
                  </a:lnTo>
                  <a:lnTo>
                    <a:pt x="386359" y="976998"/>
                  </a:lnTo>
                  <a:lnTo>
                    <a:pt x="386359" y="843711"/>
                  </a:lnTo>
                  <a:close/>
                </a:path>
                <a:path w="664845" h="1623695">
                  <a:moveTo>
                    <a:pt x="386359" y="646480"/>
                  </a:moveTo>
                  <a:lnTo>
                    <a:pt x="291719" y="646480"/>
                  </a:lnTo>
                  <a:lnTo>
                    <a:pt x="291719" y="779780"/>
                  </a:lnTo>
                  <a:lnTo>
                    <a:pt x="386359" y="779780"/>
                  </a:lnTo>
                  <a:lnTo>
                    <a:pt x="386359" y="646480"/>
                  </a:lnTo>
                  <a:close/>
                </a:path>
                <a:path w="664845" h="1623695">
                  <a:moveTo>
                    <a:pt x="386359" y="430199"/>
                  </a:moveTo>
                  <a:lnTo>
                    <a:pt x="291719" y="430199"/>
                  </a:lnTo>
                  <a:lnTo>
                    <a:pt x="291719" y="563473"/>
                  </a:lnTo>
                  <a:lnTo>
                    <a:pt x="386359" y="563473"/>
                  </a:lnTo>
                  <a:lnTo>
                    <a:pt x="386359" y="430199"/>
                  </a:lnTo>
                  <a:close/>
                </a:path>
                <a:path w="664845" h="1623695">
                  <a:moveTo>
                    <a:pt x="386359" y="216306"/>
                  </a:moveTo>
                  <a:lnTo>
                    <a:pt x="291719" y="216306"/>
                  </a:lnTo>
                  <a:lnTo>
                    <a:pt x="291719" y="349592"/>
                  </a:lnTo>
                  <a:lnTo>
                    <a:pt x="386359" y="349592"/>
                  </a:lnTo>
                  <a:lnTo>
                    <a:pt x="386359" y="216306"/>
                  </a:lnTo>
                  <a:close/>
                </a:path>
                <a:path w="664845" h="1623695">
                  <a:moveTo>
                    <a:pt x="386359" y="0"/>
                  </a:moveTo>
                  <a:lnTo>
                    <a:pt x="291719" y="0"/>
                  </a:lnTo>
                  <a:lnTo>
                    <a:pt x="291719" y="133299"/>
                  </a:lnTo>
                  <a:lnTo>
                    <a:pt x="386359" y="133299"/>
                  </a:lnTo>
                  <a:lnTo>
                    <a:pt x="386359" y="0"/>
                  </a:lnTo>
                  <a:close/>
                </a:path>
                <a:path w="664845" h="1623695">
                  <a:moveTo>
                    <a:pt x="526516" y="1490179"/>
                  </a:moveTo>
                  <a:lnTo>
                    <a:pt x="431876" y="1490179"/>
                  </a:lnTo>
                  <a:lnTo>
                    <a:pt x="431876" y="1623453"/>
                  </a:lnTo>
                  <a:lnTo>
                    <a:pt x="526516" y="1623453"/>
                  </a:lnTo>
                  <a:lnTo>
                    <a:pt x="526516" y="1490179"/>
                  </a:lnTo>
                  <a:close/>
                </a:path>
                <a:path w="664845" h="1623695">
                  <a:moveTo>
                    <a:pt x="526516" y="1273886"/>
                  </a:moveTo>
                  <a:lnTo>
                    <a:pt x="431876" y="1273886"/>
                  </a:lnTo>
                  <a:lnTo>
                    <a:pt x="431876" y="1407172"/>
                  </a:lnTo>
                  <a:lnTo>
                    <a:pt x="526516" y="1407172"/>
                  </a:lnTo>
                  <a:lnTo>
                    <a:pt x="526516" y="1273886"/>
                  </a:lnTo>
                  <a:close/>
                </a:path>
                <a:path w="664845" h="1623695">
                  <a:moveTo>
                    <a:pt x="526516" y="1059992"/>
                  </a:moveTo>
                  <a:lnTo>
                    <a:pt x="431876" y="1059992"/>
                  </a:lnTo>
                  <a:lnTo>
                    <a:pt x="431876" y="1193279"/>
                  </a:lnTo>
                  <a:lnTo>
                    <a:pt x="526516" y="1193279"/>
                  </a:lnTo>
                  <a:lnTo>
                    <a:pt x="526516" y="1059992"/>
                  </a:lnTo>
                  <a:close/>
                </a:path>
                <a:path w="664845" h="1623695">
                  <a:moveTo>
                    <a:pt x="526516" y="843711"/>
                  </a:moveTo>
                  <a:lnTo>
                    <a:pt x="431876" y="843711"/>
                  </a:lnTo>
                  <a:lnTo>
                    <a:pt x="431876" y="976998"/>
                  </a:lnTo>
                  <a:lnTo>
                    <a:pt x="526516" y="976998"/>
                  </a:lnTo>
                  <a:lnTo>
                    <a:pt x="526516" y="843711"/>
                  </a:lnTo>
                  <a:close/>
                </a:path>
                <a:path w="664845" h="1623695">
                  <a:moveTo>
                    <a:pt x="526516" y="646480"/>
                  </a:moveTo>
                  <a:lnTo>
                    <a:pt x="431876" y="646480"/>
                  </a:lnTo>
                  <a:lnTo>
                    <a:pt x="431876" y="779780"/>
                  </a:lnTo>
                  <a:lnTo>
                    <a:pt x="526516" y="779780"/>
                  </a:lnTo>
                  <a:lnTo>
                    <a:pt x="526516" y="646480"/>
                  </a:lnTo>
                  <a:close/>
                </a:path>
                <a:path w="664845" h="1623695">
                  <a:moveTo>
                    <a:pt x="526516" y="430199"/>
                  </a:moveTo>
                  <a:lnTo>
                    <a:pt x="431876" y="430199"/>
                  </a:lnTo>
                  <a:lnTo>
                    <a:pt x="431876" y="563473"/>
                  </a:lnTo>
                  <a:lnTo>
                    <a:pt x="526516" y="563473"/>
                  </a:lnTo>
                  <a:lnTo>
                    <a:pt x="526516" y="430199"/>
                  </a:lnTo>
                  <a:close/>
                </a:path>
                <a:path w="664845" h="1623695">
                  <a:moveTo>
                    <a:pt x="526516" y="216306"/>
                  </a:moveTo>
                  <a:lnTo>
                    <a:pt x="431876" y="216306"/>
                  </a:lnTo>
                  <a:lnTo>
                    <a:pt x="431876" y="349592"/>
                  </a:lnTo>
                  <a:lnTo>
                    <a:pt x="526516" y="349592"/>
                  </a:lnTo>
                  <a:lnTo>
                    <a:pt x="526516" y="216306"/>
                  </a:lnTo>
                  <a:close/>
                </a:path>
                <a:path w="664845" h="1623695">
                  <a:moveTo>
                    <a:pt x="526516" y="0"/>
                  </a:moveTo>
                  <a:lnTo>
                    <a:pt x="431876" y="0"/>
                  </a:lnTo>
                  <a:lnTo>
                    <a:pt x="431876" y="133299"/>
                  </a:lnTo>
                  <a:lnTo>
                    <a:pt x="526516" y="133299"/>
                  </a:lnTo>
                  <a:lnTo>
                    <a:pt x="526516" y="0"/>
                  </a:lnTo>
                  <a:close/>
                </a:path>
                <a:path w="664845" h="1623695">
                  <a:moveTo>
                    <a:pt x="664400" y="1490179"/>
                  </a:moveTo>
                  <a:lnTo>
                    <a:pt x="569760" y="1490179"/>
                  </a:lnTo>
                  <a:lnTo>
                    <a:pt x="569760" y="1623453"/>
                  </a:lnTo>
                  <a:lnTo>
                    <a:pt x="664400" y="1623453"/>
                  </a:lnTo>
                  <a:lnTo>
                    <a:pt x="664400" y="1490179"/>
                  </a:lnTo>
                  <a:close/>
                </a:path>
                <a:path w="664845" h="1623695">
                  <a:moveTo>
                    <a:pt x="664400" y="1273886"/>
                  </a:moveTo>
                  <a:lnTo>
                    <a:pt x="569760" y="1273886"/>
                  </a:lnTo>
                  <a:lnTo>
                    <a:pt x="569760" y="1407172"/>
                  </a:lnTo>
                  <a:lnTo>
                    <a:pt x="664400" y="1407172"/>
                  </a:lnTo>
                  <a:lnTo>
                    <a:pt x="664400" y="1273886"/>
                  </a:lnTo>
                  <a:close/>
                </a:path>
                <a:path w="664845" h="1623695">
                  <a:moveTo>
                    <a:pt x="664400" y="1059992"/>
                  </a:moveTo>
                  <a:lnTo>
                    <a:pt x="569760" y="1059992"/>
                  </a:lnTo>
                  <a:lnTo>
                    <a:pt x="569760" y="1193279"/>
                  </a:lnTo>
                  <a:lnTo>
                    <a:pt x="664400" y="1193279"/>
                  </a:lnTo>
                  <a:lnTo>
                    <a:pt x="664400" y="1059992"/>
                  </a:lnTo>
                  <a:close/>
                </a:path>
                <a:path w="664845" h="1623695">
                  <a:moveTo>
                    <a:pt x="664400" y="843711"/>
                  </a:moveTo>
                  <a:lnTo>
                    <a:pt x="569760" y="843711"/>
                  </a:lnTo>
                  <a:lnTo>
                    <a:pt x="569760" y="976998"/>
                  </a:lnTo>
                  <a:lnTo>
                    <a:pt x="664400" y="976998"/>
                  </a:lnTo>
                  <a:lnTo>
                    <a:pt x="664400" y="843711"/>
                  </a:lnTo>
                  <a:close/>
                </a:path>
                <a:path w="664845" h="1623695">
                  <a:moveTo>
                    <a:pt x="664400" y="646480"/>
                  </a:moveTo>
                  <a:lnTo>
                    <a:pt x="569760" y="646480"/>
                  </a:lnTo>
                  <a:lnTo>
                    <a:pt x="569760" y="779780"/>
                  </a:lnTo>
                  <a:lnTo>
                    <a:pt x="664400" y="779780"/>
                  </a:lnTo>
                  <a:lnTo>
                    <a:pt x="664400" y="646480"/>
                  </a:lnTo>
                  <a:close/>
                </a:path>
                <a:path w="664845" h="1623695">
                  <a:moveTo>
                    <a:pt x="664400" y="430199"/>
                  </a:moveTo>
                  <a:lnTo>
                    <a:pt x="569760" y="430199"/>
                  </a:lnTo>
                  <a:lnTo>
                    <a:pt x="569760" y="563473"/>
                  </a:lnTo>
                  <a:lnTo>
                    <a:pt x="664400" y="563473"/>
                  </a:lnTo>
                  <a:lnTo>
                    <a:pt x="664400" y="430199"/>
                  </a:lnTo>
                  <a:close/>
                </a:path>
                <a:path w="664845" h="1623695">
                  <a:moveTo>
                    <a:pt x="664400" y="216306"/>
                  </a:moveTo>
                  <a:lnTo>
                    <a:pt x="569760" y="216306"/>
                  </a:lnTo>
                  <a:lnTo>
                    <a:pt x="569760" y="349592"/>
                  </a:lnTo>
                  <a:lnTo>
                    <a:pt x="664400" y="349592"/>
                  </a:lnTo>
                  <a:lnTo>
                    <a:pt x="664400" y="216306"/>
                  </a:lnTo>
                  <a:close/>
                </a:path>
                <a:path w="664845" h="1623695">
                  <a:moveTo>
                    <a:pt x="664400" y="0"/>
                  </a:moveTo>
                  <a:lnTo>
                    <a:pt x="569760" y="0"/>
                  </a:lnTo>
                  <a:lnTo>
                    <a:pt x="569760" y="133299"/>
                  </a:lnTo>
                  <a:lnTo>
                    <a:pt x="664400" y="133299"/>
                  </a:lnTo>
                  <a:lnTo>
                    <a:pt x="664400" y="0"/>
                  </a:lnTo>
                  <a:close/>
                </a:path>
              </a:pathLst>
            </a:custGeom>
            <a:solidFill>
              <a:srgbClr val="2A4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466519" y="3993794"/>
              <a:ext cx="401320" cy="1424940"/>
            </a:xfrm>
            <a:custGeom>
              <a:avLst/>
              <a:gdLst/>
              <a:ahLst/>
              <a:cxnLst/>
              <a:rect l="l" t="t" r="r" b="b"/>
              <a:pathLst>
                <a:path w="401320" h="1424939">
                  <a:moveTo>
                    <a:pt x="401296" y="0"/>
                  </a:moveTo>
                  <a:lnTo>
                    <a:pt x="0" y="0"/>
                  </a:lnTo>
                  <a:lnTo>
                    <a:pt x="0" y="1424563"/>
                  </a:lnTo>
                  <a:lnTo>
                    <a:pt x="401296" y="1424563"/>
                  </a:lnTo>
                  <a:lnTo>
                    <a:pt x="401296" y="0"/>
                  </a:lnTo>
                  <a:close/>
                </a:path>
              </a:pathLst>
            </a:custGeom>
            <a:solidFill>
              <a:srgbClr val="417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727326" y="4084033"/>
              <a:ext cx="2425065" cy="1889760"/>
            </a:xfrm>
            <a:custGeom>
              <a:avLst/>
              <a:gdLst/>
              <a:ahLst/>
              <a:cxnLst/>
              <a:rect l="l" t="t" r="r" b="b"/>
              <a:pathLst>
                <a:path w="2425065" h="1889760">
                  <a:moveTo>
                    <a:pt x="126758" y="1762721"/>
                  </a:moveTo>
                  <a:lnTo>
                    <a:pt x="0" y="1762721"/>
                  </a:lnTo>
                  <a:lnTo>
                    <a:pt x="0" y="1889506"/>
                  </a:lnTo>
                  <a:lnTo>
                    <a:pt x="126758" y="1889506"/>
                  </a:lnTo>
                  <a:lnTo>
                    <a:pt x="126758" y="1762721"/>
                  </a:lnTo>
                  <a:close/>
                </a:path>
                <a:path w="2425065" h="1889760">
                  <a:moveTo>
                    <a:pt x="314515" y="1762721"/>
                  </a:moveTo>
                  <a:lnTo>
                    <a:pt x="187731" y="1762721"/>
                  </a:lnTo>
                  <a:lnTo>
                    <a:pt x="187731" y="1889506"/>
                  </a:lnTo>
                  <a:lnTo>
                    <a:pt x="314515" y="1889506"/>
                  </a:lnTo>
                  <a:lnTo>
                    <a:pt x="314515" y="1762721"/>
                  </a:lnTo>
                  <a:close/>
                </a:path>
                <a:path w="2425065" h="1889760">
                  <a:moveTo>
                    <a:pt x="517512" y="1762721"/>
                  </a:moveTo>
                  <a:lnTo>
                    <a:pt x="390740" y="1762721"/>
                  </a:lnTo>
                  <a:lnTo>
                    <a:pt x="390740" y="1889506"/>
                  </a:lnTo>
                  <a:lnTo>
                    <a:pt x="517512" y="1889506"/>
                  </a:lnTo>
                  <a:lnTo>
                    <a:pt x="517512" y="1762721"/>
                  </a:lnTo>
                  <a:close/>
                </a:path>
                <a:path w="2425065" h="1889760">
                  <a:moveTo>
                    <a:pt x="1958301" y="614857"/>
                  </a:moveTo>
                  <a:lnTo>
                    <a:pt x="1856054" y="614857"/>
                  </a:lnTo>
                  <a:lnTo>
                    <a:pt x="1856054" y="741641"/>
                  </a:lnTo>
                  <a:lnTo>
                    <a:pt x="1958301" y="741641"/>
                  </a:lnTo>
                  <a:lnTo>
                    <a:pt x="1958301" y="614857"/>
                  </a:lnTo>
                  <a:close/>
                </a:path>
                <a:path w="2425065" h="1889760">
                  <a:moveTo>
                    <a:pt x="1958301" y="409143"/>
                  </a:moveTo>
                  <a:lnTo>
                    <a:pt x="1856054" y="409143"/>
                  </a:lnTo>
                  <a:lnTo>
                    <a:pt x="1856054" y="535927"/>
                  </a:lnTo>
                  <a:lnTo>
                    <a:pt x="1958301" y="535927"/>
                  </a:lnTo>
                  <a:lnTo>
                    <a:pt x="1958301" y="409143"/>
                  </a:lnTo>
                  <a:close/>
                </a:path>
                <a:path w="2425065" h="1889760">
                  <a:moveTo>
                    <a:pt x="1958301" y="205714"/>
                  </a:moveTo>
                  <a:lnTo>
                    <a:pt x="1856054" y="205714"/>
                  </a:lnTo>
                  <a:lnTo>
                    <a:pt x="1856054" y="332498"/>
                  </a:lnTo>
                  <a:lnTo>
                    <a:pt x="1958301" y="332498"/>
                  </a:lnTo>
                  <a:lnTo>
                    <a:pt x="1958301" y="205714"/>
                  </a:lnTo>
                  <a:close/>
                </a:path>
                <a:path w="2425065" h="1889760">
                  <a:moveTo>
                    <a:pt x="1958301" y="0"/>
                  </a:moveTo>
                  <a:lnTo>
                    <a:pt x="1856054" y="0"/>
                  </a:lnTo>
                  <a:lnTo>
                    <a:pt x="1856054" y="126771"/>
                  </a:lnTo>
                  <a:lnTo>
                    <a:pt x="1958301" y="126771"/>
                  </a:lnTo>
                  <a:lnTo>
                    <a:pt x="1958301" y="0"/>
                  </a:lnTo>
                  <a:close/>
                </a:path>
                <a:path w="2425065" h="1889760">
                  <a:moveTo>
                    <a:pt x="2109736" y="614857"/>
                  </a:moveTo>
                  <a:lnTo>
                    <a:pt x="2007489" y="614857"/>
                  </a:lnTo>
                  <a:lnTo>
                    <a:pt x="2007489" y="741641"/>
                  </a:lnTo>
                  <a:lnTo>
                    <a:pt x="2109736" y="741641"/>
                  </a:lnTo>
                  <a:lnTo>
                    <a:pt x="2109736" y="614857"/>
                  </a:lnTo>
                  <a:close/>
                </a:path>
                <a:path w="2425065" h="1889760">
                  <a:moveTo>
                    <a:pt x="2109736" y="409143"/>
                  </a:moveTo>
                  <a:lnTo>
                    <a:pt x="2007489" y="409143"/>
                  </a:lnTo>
                  <a:lnTo>
                    <a:pt x="2007489" y="535927"/>
                  </a:lnTo>
                  <a:lnTo>
                    <a:pt x="2109736" y="535927"/>
                  </a:lnTo>
                  <a:lnTo>
                    <a:pt x="2109736" y="409143"/>
                  </a:lnTo>
                  <a:close/>
                </a:path>
                <a:path w="2425065" h="1889760">
                  <a:moveTo>
                    <a:pt x="2109736" y="205714"/>
                  </a:moveTo>
                  <a:lnTo>
                    <a:pt x="2007489" y="205714"/>
                  </a:lnTo>
                  <a:lnTo>
                    <a:pt x="2007489" y="332498"/>
                  </a:lnTo>
                  <a:lnTo>
                    <a:pt x="2109736" y="332498"/>
                  </a:lnTo>
                  <a:lnTo>
                    <a:pt x="2109736" y="205714"/>
                  </a:lnTo>
                  <a:close/>
                </a:path>
                <a:path w="2425065" h="1889760">
                  <a:moveTo>
                    <a:pt x="2109736" y="0"/>
                  </a:moveTo>
                  <a:lnTo>
                    <a:pt x="2007489" y="0"/>
                  </a:lnTo>
                  <a:lnTo>
                    <a:pt x="2007489" y="126771"/>
                  </a:lnTo>
                  <a:lnTo>
                    <a:pt x="2109736" y="126771"/>
                  </a:lnTo>
                  <a:lnTo>
                    <a:pt x="2109736" y="0"/>
                  </a:lnTo>
                  <a:close/>
                </a:path>
                <a:path w="2425065" h="1889760">
                  <a:moveTo>
                    <a:pt x="2273477" y="614857"/>
                  </a:moveTo>
                  <a:lnTo>
                    <a:pt x="2171230" y="614857"/>
                  </a:lnTo>
                  <a:lnTo>
                    <a:pt x="2171230" y="741641"/>
                  </a:lnTo>
                  <a:lnTo>
                    <a:pt x="2273477" y="741641"/>
                  </a:lnTo>
                  <a:lnTo>
                    <a:pt x="2273477" y="614857"/>
                  </a:lnTo>
                  <a:close/>
                </a:path>
                <a:path w="2425065" h="1889760">
                  <a:moveTo>
                    <a:pt x="2273477" y="409143"/>
                  </a:moveTo>
                  <a:lnTo>
                    <a:pt x="2171230" y="409143"/>
                  </a:lnTo>
                  <a:lnTo>
                    <a:pt x="2171230" y="535927"/>
                  </a:lnTo>
                  <a:lnTo>
                    <a:pt x="2273477" y="535927"/>
                  </a:lnTo>
                  <a:lnTo>
                    <a:pt x="2273477" y="409143"/>
                  </a:lnTo>
                  <a:close/>
                </a:path>
                <a:path w="2425065" h="1889760">
                  <a:moveTo>
                    <a:pt x="2273477" y="205714"/>
                  </a:moveTo>
                  <a:lnTo>
                    <a:pt x="2171230" y="205714"/>
                  </a:lnTo>
                  <a:lnTo>
                    <a:pt x="2171230" y="332498"/>
                  </a:lnTo>
                  <a:lnTo>
                    <a:pt x="2273477" y="332498"/>
                  </a:lnTo>
                  <a:lnTo>
                    <a:pt x="2273477" y="205714"/>
                  </a:lnTo>
                  <a:close/>
                </a:path>
                <a:path w="2425065" h="1889760">
                  <a:moveTo>
                    <a:pt x="2273477" y="0"/>
                  </a:moveTo>
                  <a:lnTo>
                    <a:pt x="2171230" y="0"/>
                  </a:lnTo>
                  <a:lnTo>
                    <a:pt x="2171230" y="126771"/>
                  </a:lnTo>
                  <a:lnTo>
                    <a:pt x="2273477" y="126771"/>
                  </a:lnTo>
                  <a:lnTo>
                    <a:pt x="2273477" y="0"/>
                  </a:lnTo>
                  <a:close/>
                </a:path>
                <a:path w="2425065" h="1889760">
                  <a:moveTo>
                    <a:pt x="2424912" y="614857"/>
                  </a:moveTo>
                  <a:lnTo>
                    <a:pt x="2322665" y="614857"/>
                  </a:lnTo>
                  <a:lnTo>
                    <a:pt x="2322665" y="741641"/>
                  </a:lnTo>
                  <a:lnTo>
                    <a:pt x="2424912" y="741641"/>
                  </a:lnTo>
                  <a:lnTo>
                    <a:pt x="2424912" y="614857"/>
                  </a:lnTo>
                  <a:close/>
                </a:path>
                <a:path w="2425065" h="1889760">
                  <a:moveTo>
                    <a:pt x="2424912" y="409143"/>
                  </a:moveTo>
                  <a:lnTo>
                    <a:pt x="2322665" y="409143"/>
                  </a:lnTo>
                  <a:lnTo>
                    <a:pt x="2322665" y="535927"/>
                  </a:lnTo>
                  <a:lnTo>
                    <a:pt x="2424912" y="535927"/>
                  </a:lnTo>
                  <a:lnTo>
                    <a:pt x="2424912" y="409143"/>
                  </a:lnTo>
                  <a:close/>
                </a:path>
                <a:path w="2425065" h="1889760">
                  <a:moveTo>
                    <a:pt x="2424912" y="205714"/>
                  </a:moveTo>
                  <a:lnTo>
                    <a:pt x="2322665" y="205714"/>
                  </a:lnTo>
                  <a:lnTo>
                    <a:pt x="2322665" y="332498"/>
                  </a:lnTo>
                  <a:lnTo>
                    <a:pt x="2424912" y="332498"/>
                  </a:lnTo>
                  <a:lnTo>
                    <a:pt x="2424912" y="205714"/>
                  </a:lnTo>
                  <a:close/>
                </a:path>
                <a:path w="2425065" h="1889760">
                  <a:moveTo>
                    <a:pt x="2424912" y="0"/>
                  </a:moveTo>
                  <a:lnTo>
                    <a:pt x="2322665" y="0"/>
                  </a:lnTo>
                  <a:lnTo>
                    <a:pt x="2322665" y="126771"/>
                  </a:lnTo>
                  <a:lnTo>
                    <a:pt x="2424912" y="126771"/>
                  </a:lnTo>
                  <a:lnTo>
                    <a:pt x="2424912" y="0"/>
                  </a:lnTo>
                  <a:close/>
                </a:path>
              </a:pathLst>
            </a:custGeom>
            <a:solidFill>
              <a:srgbClr val="2A4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06558" y="4904114"/>
              <a:ext cx="2960370" cy="3040380"/>
            </a:xfrm>
            <a:custGeom>
              <a:avLst/>
              <a:gdLst/>
              <a:ahLst/>
              <a:cxnLst/>
              <a:rect l="l" t="t" r="r" b="b"/>
              <a:pathLst>
                <a:path w="2960370" h="3040379">
                  <a:moveTo>
                    <a:pt x="177597" y="0"/>
                  </a:moveTo>
                  <a:lnTo>
                    <a:pt x="0" y="1782468"/>
                  </a:lnTo>
                  <a:lnTo>
                    <a:pt x="193158" y="2693330"/>
                  </a:lnTo>
                  <a:lnTo>
                    <a:pt x="984196" y="3017621"/>
                  </a:lnTo>
                  <a:lnTo>
                    <a:pt x="2600236" y="3040378"/>
                  </a:lnTo>
                  <a:lnTo>
                    <a:pt x="2959766" y="1446362"/>
                  </a:lnTo>
                  <a:lnTo>
                    <a:pt x="2827251" y="598318"/>
                  </a:lnTo>
                  <a:lnTo>
                    <a:pt x="1975569" y="211209"/>
                  </a:lnTo>
                  <a:lnTo>
                    <a:pt x="177597" y="0"/>
                  </a:lnTo>
                  <a:close/>
                </a:path>
              </a:pathLst>
            </a:custGeom>
            <a:solidFill>
              <a:srgbClr val="3677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384150" y="4904123"/>
              <a:ext cx="2782570" cy="3040380"/>
            </a:xfrm>
            <a:custGeom>
              <a:avLst/>
              <a:gdLst/>
              <a:ahLst/>
              <a:cxnLst/>
              <a:rect l="l" t="t" r="r" b="b"/>
              <a:pathLst>
                <a:path w="2782570" h="3040379">
                  <a:moveTo>
                    <a:pt x="2782163" y="1446364"/>
                  </a:moveTo>
                  <a:lnTo>
                    <a:pt x="2649651" y="598309"/>
                  </a:lnTo>
                  <a:lnTo>
                    <a:pt x="1797977" y="211201"/>
                  </a:lnTo>
                  <a:lnTo>
                    <a:pt x="0" y="0"/>
                  </a:lnTo>
                  <a:lnTo>
                    <a:pt x="669328" y="840016"/>
                  </a:lnTo>
                  <a:lnTo>
                    <a:pt x="15824" y="894105"/>
                  </a:lnTo>
                  <a:lnTo>
                    <a:pt x="22161" y="941324"/>
                  </a:lnTo>
                  <a:lnTo>
                    <a:pt x="29210" y="989139"/>
                  </a:lnTo>
                  <a:lnTo>
                    <a:pt x="36957" y="1037488"/>
                  </a:lnTo>
                  <a:lnTo>
                    <a:pt x="45466" y="1086319"/>
                  </a:lnTo>
                  <a:lnTo>
                    <a:pt x="54737" y="1135595"/>
                  </a:lnTo>
                  <a:lnTo>
                    <a:pt x="64820" y="1185265"/>
                  </a:lnTo>
                  <a:lnTo>
                    <a:pt x="75742" y="1235265"/>
                  </a:lnTo>
                  <a:lnTo>
                    <a:pt x="87515" y="1285544"/>
                  </a:lnTo>
                  <a:lnTo>
                    <a:pt x="100177" y="1336065"/>
                  </a:lnTo>
                  <a:lnTo>
                    <a:pt x="113766" y="1386776"/>
                  </a:lnTo>
                  <a:lnTo>
                    <a:pt x="128308" y="1437627"/>
                  </a:lnTo>
                  <a:lnTo>
                    <a:pt x="143827" y="1488554"/>
                  </a:lnTo>
                  <a:lnTo>
                    <a:pt x="160337" y="1539506"/>
                  </a:lnTo>
                  <a:lnTo>
                    <a:pt x="177901" y="1590459"/>
                  </a:lnTo>
                  <a:lnTo>
                    <a:pt x="1172667" y="1471688"/>
                  </a:lnTo>
                  <a:lnTo>
                    <a:pt x="1598396" y="2005990"/>
                  </a:lnTo>
                  <a:lnTo>
                    <a:pt x="463575" y="2158263"/>
                  </a:lnTo>
                  <a:lnTo>
                    <a:pt x="492112" y="2198560"/>
                  </a:lnTo>
                  <a:lnTo>
                    <a:pt x="521716" y="2238324"/>
                  </a:lnTo>
                  <a:lnTo>
                    <a:pt x="552424" y="2277516"/>
                  </a:lnTo>
                  <a:lnTo>
                    <a:pt x="584250" y="2316124"/>
                  </a:lnTo>
                  <a:lnTo>
                    <a:pt x="617207" y="2354097"/>
                  </a:lnTo>
                  <a:lnTo>
                    <a:pt x="651319" y="2391422"/>
                  </a:lnTo>
                  <a:lnTo>
                    <a:pt x="686612" y="2428036"/>
                  </a:lnTo>
                  <a:lnTo>
                    <a:pt x="723074" y="2463939"/>
                  </a:lnTo>
                  <a:lnTo>
                    <a:pt x="760755" y="2499080"/>
                  </a:lnTo>
                  <a:lnTo>
                    <a:pt x="799668" y="2533421"/>
                  </a:lnTo>
                  <a:lnTo>
                    <a:pt x="839825" y="2566949"/>
                  </a:lnTo>
                  <a:lnTo>
                    <a:pt x="881240" y="2599613"/>
                  </a:lnTo>
                  <a:lnTo>
                    <a:pt x="923937" y="2631389"/>
                  </a:lnTo>
                  <a:lnTo>
                    <a:pt x="967943" y="2662250"/>
                  </a:lnTo>
                  <a:lnTo>
                    <a:pt x="1013269" y="2692146"/>
                  </a:lnTo>
                  <a:lnTo>
                    <a:pt x="1059929" y="2721064"/>
                  </a:lnTo>
                  <a:lnTo>
                    <a:pt x="2058504" y="2583408"/>
                  </a:lnTo>
                  <a:lnTo>
                    <a:pt x="2422639" y="3040380"/>
                  </a:lnTo>
                  <a:lnTo>
                    <a:pt x="2782163" y="1446364"/>
                  </a:lnTo>
                  <a:close/>
                </a:path>
              </a:pathLst>
            </a:custGeom>
            <a:solidFill>
              <a:srgbClr val="2B6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53504" y="5057234"/>
              <a:ext cx="1753235" cy="2430145"/>
            </a:xfrm>
            <a:custGeom>
              <a:avLst/>
              <a:gdLst/>
              <a:ahLst/>
              <a:cxnLst/>
              <a:rect l="l" t="t" r="r" b="b"/>
              <a:pathLst>
                <a:path w="1753234" h="2430145">
                  <a:moveTo>
                    <a:pt x="785926" y="276225"/>
                  </a:moveTo>
                  <a:lnTo>
                    <a:pt x="746760" y="253174"/>
                  </a:lnTo>
                  <a:lnTo>
                    <a:pt x="706653" y="230593"/>
                  </a:lnTo>
                  <a:lnTo>
                    <a:pt x="665594" y="208495"/>
                  </a:lnTo>
                  <a:lnTo>
                    <a:pt x="623570" y="186867"/>
                  </a:lnTo>
                  <a:lnTo>
                    <a:pt x="580567" y="165747"/>
                  </a:lnTo>
                  <a:lnTo>
                    <a:pt x="536587" y="145148"/>
                  </a:lnTo>
                  <a:lnTo>
                    <a:pt x="491617" y="125056"/>
                  </a:lnTo>
                  <a:lnTo>
                    <a:pt x="445643" y="105498"/>
                  </a:lnTo>
                  <a:lnTo>
                    <a:pt x="398665" y="86499"/>
                  </a:lnTo>
                  <a:lnTo>
                    <a:pt x="350659" y="68033"/>
                  </a:lnTo>
                  <a:lnTo>
                    <a:pt x="301625" y="50152"/>
                  </a:lnTo>
                  <a:lnTo>
                    <a:pt x="251548" y="32842"/>
                  </a:lnTo>
                  <a:lnTo>
                    <a:pt x="200431" y="16116"/>
                  </a:lnTo>
                  <a:lnTo>
                    <a:pt x="148259" y="0"/>
                  </a:lnTo>
                  <a:lnTo>
                    <a:pt x="0" y="686904"/>
                  </a:lnTo>
                  <a:lnTo>
                    <a:pt x="503313" y="1318564"/>
                  </a:lnTo>
                  <a:lnTo>
                    <a:pt x="785926" y="276225"/>
                  </a:lnTo>
                  <a:close/>
                </a:path>
                <a:path w="1753234" h="2430145">
                  <a:moveTo>
                    <a:pt x="1752942" y="1619427"/>
                  </a:moveTo>
                  <a:lnTo>
                    <a:pt x="1742300" y="1575193"/>
                  </a:lnTo>
                  <a:lnTo>
                    <a:pt x="1730743" y="1530794"/>
                  </a:lnTo>
                  <a:lnTo>
                    <a:pt x="1718233" y="1486268"/>
                  </a:lnTo>
                  <a:lnTo>
                    <a:pt x="1704746" y="1441640"/>
                  </a:lnTo>
                  <a:lnTo>
                    <a:pt x="1690243" y="1396949"/>
                  </a:lnTo>
                  <a:lnTo>
                    <a:pt x="1674685" y="1352219"/>
                  </a:lnTo>
                  <a:lnTo>
                    <a:pt x="1658073" y="1307490"/>
                  </a:lnTo>
                  <a:lnTo>
                    <a:pt x="1640344" y="1262811"/>
                  </a:lnTo>
                  <a:lnTo>
                    <a:pt x="1621497" y="1218184"/>
                  </a:lnTo>
                  <a:lnTo>
                    <a:pt x="1601470" y="1173670"/>
                  </a:lnTo>
                  <a:lnTo>
                    <a:pt x="1580273" y="1129296"/>
                  </a:lnTo>
                  <a:lnTo>
                    <a:pt x="1557845" y="1085088"/>
                  </a:lnTo>
                  <a:lnTo>
                    <a:pt x="1534160" y="1041095"/>
                  </a:lnTo>
                  <a:lnTo>
                    <a:pt x="1509204" y="997331"/>
                  </a:lnTo>
                  <a:lnTo>
                    <a:pt x="1482940" y="953833"/>
                  </a:lnTo>
                  <a:lnTo>
                    <a:pt x="1455331" y="910653"/>
                  </a:lnTo>
                  <a:lnTo>
                    <a:pt x="1426362" y="867803"/>
                  </a:lnTo>
                  <a:lnTo>
                    <a:pt x="1395984" y="825334"/>
                  </a:lnTo>
                  <a:lnTo>
                    <a:pt x="1364183" y="783285"/>
                  </a:lnTo>
                  <a:lnTo>
                    <a:pt x="1330934" y="741654"/>
                  </a:lnTo>
                  <a:lnTo>
                    <a:pt x="931722" y="1852510"/>
                  </a:lnTo>
                  <a:lnTo>
                    <a:pt x="1391843" y="2429929"/>
                  </a:lnTo>
                  <a:lnTo>
                    <a:pt x="1752942" y="1619427"/>
                  </a:lnTo>
                  <a:close/>
                </a:path>
              </a:pathLst>
            </a:custGeom>
            <a:solidFill>
              <a:srgbClr val="3677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305831" y="5846753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126781" y="0"/>
                  </a:moveTo>
                  <a:lnTo>
                    <a:pt x="0" y="0"/>
                  </a:lnTo>
                  <a:lnTo>
                    <a:pt x="0" y="126781"/>
                  </a:lnTo>
                  <a:lnTo>
                    <a:pt x="126781" y="126781"/>
                  </a:lnTo>
                  <a:lnTo>
                    <a:pt x="126781" y="0"/>
                  </a:lnTo>
                  <a:close/>
                </a:path>
              </a:pathLst>
            </a:custGeom>
            <a:solidFill>
              <a:srgbClr val="2A4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16402" y="4542422"/>
              <a:ext cx="2084070" cy="2406650"/>
            </a:xfrm>
            <a:custGeom>
              <a:avLst/>
              <a:gdLst/>
              <a:ahLst/>
              <a:cxnLst/>
              <a:rect l="l" t="t" r="r" b="b"/>
              <a:pathLst>
                <a:path w="2084070" h="2406650">
                  <a:moveTo>
                    <a:pt x="758821" y="0"/>
                  </a:moveTo>
                  <a:lnTo>
                    <a:pt x="150587" y="955316"/>
                  </a:lnTo>
                  <a:lnTo>
                    <a:pt x="0" y="1524410"/>
                  </a:lnTo>
                  <a:lnTo>
                    <a:pt x="353999" y="1932869"/>
                  </a:lnTo>
                  <a:lnTo>
                    <a:pt x="1259528" y="2406282"/>
                  </a:lnTo>
                  <a:lnTo>
                    <a:pt x="1916718" y="1609173"/>
                  </a:lnTo>
                  <a:lnTo>
                    <a:pt x="2083625" y="1092816"/>
                  </a:lnTo>
                  <a:lnTo>
                    <a:pt x="1713306" y="631621"/>
                  </a:lnTo>
                  <a:lnTo>
                    <a:pt x="758821" y="0"/>
                  </a:lnTo>
                  <a:close/>
                </a:path>
              </a:pathLst>
            </a:custGeom>
            <a:solidFill>
              <a:srgbClr val="9DA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21739" y="4542427"/>
              <a:ext cx="1678305" cy="2406650"/>
            </a:xfrm>
            <a:custGeom>
              <a:avLst/>
              <a:gdLst/>
              <a:ahLst/>
              <a:cxnLst/>
              <a:rect l="l" t="t" r="r" b="b"/>
              <a:pathLst>
                <a:path w="1678304" h="2406650">
                  <a:moveTo>
                    <a:pt x="1678279" y="1092822"/>
                  </a:moveTo>
                  <a:lnTo>
                    <a:pt x="1307960" y="631621"/>
                  </a:lnTo>
                  <a:lnTo>
                    <a:pt x="353479" y="0"/>
                  </a:lnTo>
                  <a:lnTo>
                    <a:pt x="491807" y="664819"/>
                  </a:lnTo>
                  <a:lnTo>
                    <a:pt x="107581" y="509104"/>
                  </a:lnTo>
                  <a:lnTo>
                    <a:pt x="92316" y="553593"/>
                  </a:lnTo>
                  <a:lnTo>
                    <a:pt x="77622" y="599351"/>
                  </a:lnTo>
                  <a:lnTo>
                    <a:pt x="63614" y="646277"/>
                  </a:lnTo>
                  <a:lnTo>
                    <a:pt x="50419" y="694296"/>
                  </a:lnTo>
                  <a:lnTo>
                    <a:pt x="38150" y="743356"/>
                  </a:lnTo>
                  <a:lnTo>
                    <a:pt x="26911" y="793356"/>
                  </a:lnTo>
                  <a:lnTo>
                    <a:pt x="16840" y="844232"/>
                  </a:lnTo>
                  <a:lnTo>
                    <a:pt x="8026" y="895896"/>
                  </a:lnTo>
                  <a:lnTo>
                    <a:pt x="596" y="948283"/>
                  </a:lnTo>
                  <a:lnTo>
                    <a:pt x="595833" y="1164742"/>
                  </a:lnTo>
                  <a:lnTo>
                    <a:pt x="683818" y="1587614"/>
                  </a:lnTo>
                  <a:lnTo>
                    <a:pt x="0" y="1350137"/>
                  </a:lnTo>
                  <a:lnTo>
                    <a:pt x="7747" y="1399540"/>
                  </a:lnTo>
                  <a:lnTo>
                    <a:pt x="17475" y="1448930"/>
                  </a:lnTo>
                  <a:lnTo>
                    <a:pt x="29260" y="1498282"/>
                  </a:lnTo>
                  <a:lnTo>
                    <a:pt x="43180" y="1547520"/>
                  </a:lnTo>
                  <a:lnTo>
                    <a:pt x="59321" y="1596605"/>
                  </a:lnTo>
                  <a:lnTo>
                    <a:pt x="77762" y="1645475"/>
                  </a:lnTo>
                  <a:lnTo>
                    <a:pt x="98590" y="1694065"/>
                  </a:lnTo>
                  <a:lnTo>
                    <a:pt x="121869" y="1742338"/>
                  </a:lnTo>
                  <a:lnTo>
                    <a:pt x="147688" y="1790242"/>
                  </a:lnTo>
                  <a:lnTo>
                    <a:pt x="176136" y="1837715"/>
                  </a:lnTo>
                  <a:lnTo>
                    <a:pt x="778929" y="2044636"/>
                  </a:lnTo>
                  <a:lnTo>
                    <a:pt x="854189" y="2406281"/>
                  </a:lnTo>
                  <a:lnTo>
                    <a:pt x="1511376" y="1609178"/>
                  </a:lnTo>
                  <a:lnTo>
                    <a:pt x="1678279" y="1092822"/>
                  </a:lnTo>
                  <a:close/>
                </a:path>
              </a:pathLst>
            </a:custGeom>
            <a:solidFill>
              <a:srgbClr val="8E9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413546" y="4861870"/>
              <a:ext cx="765810" cy="1725930"/>
            </a:xfrm>
            <a:custGeom>
              <a:avLst/>
              <a:gdLst/>
              <a:ahLst/>
              <a:cxnLst/>
              <a:rect l="l" t="t" r="r" b="b"/>
              <a:pathLst>
                <a:path w="765809" h="1725929">
                  <a:moveTo>
                    <a:pt x="560590" y="337604"/>
                  </a:moveTo>
                  <a:lnTo>
                    <a:pt x="536143" y="300012"/>
                  </a:lnTo>
                  <a:lnTo>
                    <a:pt x="510070" y="262407"/>
                  </a:lnTo>
                  <a:lnTo>
                    <a:pt x="482346" y="224802"/>
                  </a:lnTo>
                  <a:lnTo>
                    <a:pt x="452932" y="187210"/>
                  </a:lnTo>
                  <a:lnTo>
                    <a:pt x="421805" y="149644"/>
                  </a:lnTo>
                  <a:lnTo>
                    <a:pt x="388924" y="112141"/>
                  </a:lnTo>
                  <a:lnTo>
                    <a:pt x="354253" y="74676"/>
                  </a:lnTo>
                  <a:lnTo>
                    <a:pt x="317779" y="37299"/>
                  </a:lnTo>
                  <a:lnTo>
                    <a:pt x="279450" y="0"/>
                  </a:lnTo>
                  <a:lnTo>
                    <a:pt x="0" y="345376"/>
                  </a:lnTo>
                  <a:lnTo>
                    <a:pt x="104025" y="845299"/>
                  </a:lnTo>
                  <a:lnTo>
                    <a:pt x="560590" y="337604"/>
                  </a:lnTo>
                  <a:close/>
                </a:path>
                <a:path w="765809" h="1725929">
                  <a:moveTo>
                    <a:pt x="765797" y="1024559"/>
                  </a:moveTo>
                  <a:lnTo>
                    <a:pt x="764425" y="971918"/>
                  </a:lnTo>
                  <a:lnTo>
                    <a:pt x="760831" y="918667"/>
                  </a:lnTo>
                  <a:lnTo>
                    <a:pt x="754900" y="864819"/>
                  </a:lnTo>
                  <a:lnTo>
                    <a:pt x="746493" y="810450"/>
                  </a:lnTo>
                  <a:lnTo>
                    <a:pt x="735507" y="755599"/>
                  </a:lnTo>
                  <a:lnTo>
                    <a:pt x="193636" y="1268730"/>
                  </a:lnTo>
                  <a:lnTo>
                    <a:pt x="288734" y="1725739"/>
                  </a:lnTo>
                  <a:lnTo>
                    <a:pt x="723506" y="1371244"/>
                  </a:lnTo>
                  <a:lnTo>
                    <a:pt x="734250" y="1324394"/>
                  </a:lnTo>
                  <a:lnTo>
                    <a:pt x="743635" y="1276565"/>
                  </a:lnTo>
                  <a:lnTo>
                    <a:pt x="751522" y="1227823"/>
                  </a:lnTo>
                  <a:lnTo>
                    <a:pt x="757809" y="1178191"/>
                  </a:lnTo>
                  <a:lnTo>
                    <a:pt x="762368" y="1127734"/>
                  </a:lnTo>
                  <a:lnTo>
                    <a:pt x="765073" y="1076515"/>
                  </a:lnTo>
                  <a:lnTo>
                    <a:pt x="765797" y="1024559"/>
                  </a:lnTo>
                  <a:close/>
                </a:path>
              </a:pathLst>
            </a:custGeom>
            <a:solidFill>
              <a:srgbClr val="9DA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649601" y="6554190"/>
              <a:ext cx="1888489" cy="2153920"/>
            </a:xfrm>
            <a:custGeom>
              <a:avLst/>
              <a:gdLst/>
              <a:ahLst/>
              <a:cxnLst/>
              <a:rect l="l" t="t" r="r" b="b"/>
              <a:pathLst>
                <a:path w="1888490" h="2153920">
                  <a:moveTo>
                    <a:pt x="1587167" y="0"/>
                  </a:moveTo>
                  <a:lnTo>
                    <a:pt x="489353" y="323717"/>
                  </a:lnTo>
                  <a:lnTo>
                    <a:pt x="0" y="655935"/>
                  </a:lnTo>
                  <a:lnTo>
                    <a:pt x="8032" y="1198536"/>
                  </a:lnTo>
                  <a:lnTo>
                    <a:pt x="402376" y="2153400"/>
                  </a:lnTo>
                  <a:lnTo>
                    <a:pt x="1406965" y="1966552"/>
                  </a:lnTo>
                  <a:lnTo>
                    <a:pt x="1865244" y="1679956"/>
                  </a:lnTo>
                  <a:lnTo>
                    <a:pt x="1888286" y="1091733"/>
                  </a:lnTo>
                  <a:lnTo>
                    <a:pt x="1587167" y="0"/>
                  </a:lnTo>
                  <a:close/>
                </a:path>
              </a:pathLst>
            </a:custGeom>
            <a:solidFill>
              <a:srgbClr val="3677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4649591" y="6554183"/>
              <a:ext cx="1675130" cy="2153920"/>
            </a:xfrm>
            <a:custGeom>
              <a:avLst/>
              <a:gdLst/>
              <a:ahLst/>
              <a:cxnLst/>
              <a:rect l="l" t="t" r="r" b="b"/>
              <a:pathLst>
                <a:path w="1675130" h="2153920">
                  <a:moveTo>
                    <a:pt x="1675003" y="653910"/>
                  </a:moveTo>
                  <a:lnTo>
                    <a:pt x="1674380" y="605853"/>
                  </a:lnTo>
                  <a:lnTo>
                    <a:pt x="1672844" y="558838"/>
                  </a:lnTo>
                  <a:lnTo>
                    <a:pt x="1259827" y="594956"/>
                  </a:lnTo>
                  <a:lnTo>
                    <a:pt x="1587169" y="0"/>
                  </a:lnTo>
                  <a:lnTo>
                    <a:pt x="489356" y="323723"/>
                  </a:lnTo>
                  <a:lnTo>
                    <a:pt x="0" y="655942"/>
                  </a:lnTo>
                  <a:lnTo>
                    <a:pt x="8039" y="1198549"/>
                  </a:lnTo>
                  <a:lnTo>
                    <a:pt x="402386" y="2153412"/>
                  </a:lnTo>
                  <a:lnTo>
                    <a:pt x="580440" y="1829777"/>
                  </a:lnTo>
                  <a:lnTo>
                    <a:pt x="1217434" y="1808848"/>
                  </a:lnTo>
                  <a:lnTo>
                    <a:pt x="1258557" y="1771815"/>
                  </a:lnTo>
                  <a:lnTo>
                    <a:pt x="1297305" y="1733600"/>
                  </a:lnTo>
                  <a:lnTo>
                    <a:pt x="1333715" y="1694281"/>
                  </a:lnTo>
                  <a:lnTo>
                    <a:pt x="1367891" y="1653933"/>
                  </a:lnTo>
                  <a:lnTo>
                    <a:pt x="1399857" y="1612633"/>
                  </a:lnTo>
                  <a:lnTo>
                    <a:pt x="1429689" y="1570456"/>
                  </a:lnTo>
                  <a:lnTo>
                    <a:pt x="1457452" y="1527467"/>
                  </a:lnTo>
                  <a:lnTo>
                    <a:pt x="1483194" y="1483741"/>
                  </a:lnTo>
                  <a:lnTo>
                    <a:pt x="1506994" y="1439367"/>
                  </a:lnTo>
                  <a:lnTo>
                    <a:pt x="1528889" y="1394421"/>
                  </a:lnTo>
                  <a:lnTo>
                    <a:pt x="805459" y="1420799"/>
                  </a:lnTo>
                  <a:lnTo>
                    <a:pt x="1013675" y="1042365"/>
                  </a:lnTo>
                  <a:lnTo>
                    <a:pt x="1646250" y="1010081"/>
                  </a:lnTo>
                  <a:lnTo>
                    <a:pt x="1654517" y="957821"/>
                  </a:lnTo>
                  <a:lnTo>
                    <a:pt x="1661261" y="905840"/>
                  </a:lnTo>
                  <a:lnTo>
                    <a:pt x="1666544" y="854252"/>
                  </a:lnTo>
                  <a:lnTo>
                    <a:pt x="1670481" y="803160"/>
                  </a:lnTo>
                  <a:lnTo>
                    <a:pt x="1673136" y="752665"/>
                  </a:lnTo>
                  <a:lnTo>
                    <a:pt x="1674622" y="702881"/>
                  </a:lnTo>
                  <a:lnTo>
                    <a:pt x="1675003" y="653910"/>
                  </a:lnTo>
                  <a:close/>
                </a:path>
              </a:pathLst>
            </a:custGeom>
            <a:solidFill>
              <a:srgbClr val="2B6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375801" y="6736954"/>
              <a:ext cx="534035" cy="859790"/>
            </a:xfrm>
            <a:custGeom>
              <a:avLst/>
              <a:gdLst/>
              <a:ahLst/>
              <a:cxnLst/>
              <a:rect l="l" t="t" r="r" b="b"/>
              <a:pathLst>
                <a:path w="534034" h="859790">
                  <a:moveTo>
                    <a:pt x="367842" y="0"/>
                  </a:moveTo>
                  <a:lnTo>
                    <a:pt x="320255" y="24412"/>
                  </a:lnTo>
                  <a:lnTo>
                    <a:pt x="274410" y="49448"/>
                  </a:lnTo>
                  <a:lnTo>
                    <a:pt x="230280" y="75085"/>
                  </a:lnTo>
                  <a:lnTo>
                    <a:pt x="187837" y="101301"/>
                  </a:lnTo>
                  <a:lnTo>
                    <a:pt x="147056" y="128071"/>
                  </a:lnTo>
                  <a:lnTo>
                    <a:pt x="107908" y="155374"/>
                  </a:lnTo>
                  <a:lnTo>
                    <a:pt x="70367" y="183188"/>
                  </a:lnTo>
                  <a:lnTo>
                    <a:pt x="34407" y="211488"/>
                  </a:lnTo>
                  <a:lnTo>
                    <a:pt x="0" y="240254"/>
                  </a:lnTo>
                  <a:lnTo>
                    <a:pt x="287478" y="859586"/>
                  </a:lnTo>
                  <a:lnTo>
                    <a:pt x="533617" y="412186"/>
                  </a:lnTo>
                  <a:lnTo>
                    <a:pt x="367842" y="0"/>
                  </a:lnTo>
                  <a:close/>
                </a:path>
              </a:pathLst>
            </a:custGeom>
            <a:solidFill>
              <a:srgbClr val="3677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916742" y="7325471"/>
              <a:ext cx="537210" cy="1058545"/>
            </a:xfrm>
            <a:custGeom>
              <a:avLst/>
              <a:gdLst/>
              <a:ahLst/>
              <a:cxnLst/>
              <a:rect l="l" t="t" r="r" b="b"/>
              <a:pathLst>
                <a:path w="537209" h="1058545">
                  <a:moveTo>
                    <a:pt x="169178" y="0"/>
                  </a:moveTo>
                  <a:lnTo>
                    <a:pt x="142582" y="49214"/>
                  </a:lnTo>
                  <a:lnTo>
                    <a:pt x="118599" y="98728"/>
                  </a:lnTo>
                  <a:lnTo>
                    <a:pt x="97126" y="148458"/>
                  </a:lnTo>
                  <a:lnTo>
                    <a:pt x="78063" y="198320"/>
                  </a:lnTo>
                  <a:lnTo>
                    <a:pt x="61305" y="248233"/>
                  </a:lnTo>
                  <a:lnTo>
                    <a:pt x="46752" y="298113"/>
                  </a:lnTo>
                  <a:lnTo>
                    <a:pt x="34301" y="347878"/>
                  </a:lnTo>
                  <a:lnTo>
                    <a:pt x="23849" y="397444"/>
                  </a:lnTo>
                  <a:lnTo>
                    <a:pt x="15296" y="446729"/>
                  </a:lnTo>
                  <a:lnTo>
                    <a:pt x="8538" y="495649"/>
                  </a:lnTo>
                  <a:lnTo>
                    <a:pt x="3473" y="544122"/>
                  </a:lnTo>
                  <a:lnTo>
                    <a:pt x="0" y="592065"/>
                  </a:lnTo>
                  <a:lnTo>
                    <a:pt x="311613" y="1058533"/>
                  </a:lnTo>
                  <a:lnTo>
                    <a:pt x="536622" y="649550"/>
                  </a:lnTo>
                  <a:lnTo>
                    <a:pt x="169178" y="0"/>
                  </a:lnTo>
                  <a:close/>
                </a:path>
              </a:pathLst>
            </a:custGeom>
            <a:solidFill>
              <a:srgbClr val="579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497907" y="7707446"/>
              <a:ext cx="2960370" cy="3041015"/>
            </a:xfrm>
            <a:custGeom>
              <a:avLst/>
              <a:gdLst/>
              <a:ahLst/>
              <a:cxnLst/>
              <a:rect l="l" t="t" r="r" b="b"/>
              <a:pathLst>
                <a:path w="2960369" h="3041015">
                  <a:moveTo>
                    <a:pt x="2782168" y="0"/>
                  </a:moveTo>
                  <a:lnTo>
                    <a:pt x="984196" y="211215"/>
                  </a:lnTo>
                  <a:lnTo>
                    <a:pt x="132514" y="598327"/>
                  </a:lnTo>
                  <a:lnTo>
                    <a:pt x="0" y="1446373"/>
                  </a:lnTo>
                  <a:lnTo>
                    <a:pt x="359530" y="3040389"/>
                  </a:lnTo>
                  <a:lnTo>
                    <a:pt x="1975569" y="3017632"/>
                  </a:lnTo>
                  <a:lnTo>
                    <a:pt x="2766607" y="2693339"/>
                  </a:lnTo>
                  <a:lnTo>
                    <a:pt x="2959766" y="1782474"/>
                  </a:lnTo>
                  <a:lnTo>
                    <a:pt x="2782168" y="0"/>
                  </a:lnTo>
                  <a:close/>
                </a:path>
              </a:pathLst>
            </a:custGeom>
            <a:solidFill>
              <a:srgbClr val="9DA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497901" y="7707458"/>
              <a:ext cx="2782570" cy="3040380"/>
            </a:xfrm>
            <a:custGeom>
              <a:avLst/>
              <a:gdLst/>
              <a:ahLst/>
              <a:cxnLst/>
              <a:rect l="l" t="t" r="r" b="b"/>
              <a:pathLst>
                <a:path w="2782569" h="3040379">
                  <a:moveTo>
                    <a:pt x="2782163" y="0"/>
                  </a:moveTo>
                  <a:lnTo>
                    <a:pt x="984199" y="211213"/>
                  </a:lnTo>
                  <a:lnTo>
                    <a:pt x="132511" y="598322"/>
                  </a:lnTo>
                  <a:lnTo>
                    <a:pt x="0" y="1446364"/>
                  </a:lnTo>
                  <a:lnTo>
                    <a:pt x="359524" y="3040380"/>
                  </a:lnTo>
                  <a:lnTo>
                    <a:pt x="723633" y="2583421"/>
                  </a:lnTo>
                  <a:lnTo>
                    <a:pt x="1722259" y="2721051"/>
                  </a:lnTo>
                  <a:lnTo>
                    <a:pt x="1768906" y="2692133"/>
                  </a:lnTo>
                  <a:lnTo>
                    <a:pt x="1814233" y="2662237"/>
                  </a:lnTo>
                  <a:lnTo>
                    <a:pt x="1858225" y="2631389"/>
                  </a:lnTo>
                  <a:lnTo>
                    <a:pt x="1900936" y="2599613"/>
                  </a:lnTo>
                  <a:lnTo>
                    <a:pt x="1942350" y="2566949"/>
                  </a:lnTo>
                  <a:lnTo>
                    <a:pt x="1982508" y="2533421"/>
                  </a:lnTo>
                  <a:lnTo>
                    <a:pt x="2021408" y="2499080"/>
                  </a:lnTo>
                  <a:lnTo>
                    <a:pt x="2059089" y="2463939"/>
                  </a:lnTo>
                  <a:lnTo>
                    <a:pt x="2095563" y="2428049"/>
                  </a:lnTo>
                  <a:lnTo>
                    <a:pt x="2130844" y="2391422"/>
                  </a:lnTo>
                  <a:lnTo>
                    <a:pt x="2164956" y="2354110"/>
                  </a:lnTo>
                  <a:lnTo>
                    <a:pt x="2197912" y="2316124"/>
                  </a:lnTo>
                  <a:lnTo>
                    <a:pt x="2229739" y="2277516"/>
                  </a:lnTo>
                  <a:lnTo>
                    <a:pt x="2260447" y="2238324"/>
                  </a:lnTo>
                  <a:lnTo>
                    <a:pt x="2290064" y="2198560"/>
                  </a:lnTo>
                  <a:lnTo>
                    <a:pt x="2318588" y="2158263"/>
                  </a:lnTo>
                  <a:lnTo>
                    <a:pt x="1183767" y="2005977"/>
                  </a:lnTo>
                  <a:lnTo>
                    <a:pt x="1609509" y="1471676"/>
                  </a:lnTo>
                  <a:lnTo>
                    <a:pt x="2604274" y="1590459"/>
                  </a:lnTo>
                  <a:lnTo>
                    <a:pt x="2621838" y="1539506"/>
                  </a:lnTo>
                  <a:lnTo>
                    <a:pt x="2638361" y="1488541"/>
                  </a:lnTo>
                  <a:lnTo>
                    <a:pt x="2653868" y="1437614"/>
                  </a:lnTo>
                  <a:lnTo>
                    <a:pt x="2668409" y="1386776"/>
                  </a:lnTo>
                  <a:lnTo>
                    <a:pt x="2681998" y="1336065"/>
                  </a:lnTo>
                  <a:lnTo>
                    <a:pt x="2694660" y="1285544"/>
                  </a:lnTo>
                  <a:lnTo>
                    <a:pt x="2706446" y="1235265"/>
                  </a:lnTo>
                  <a:lnTo>
                    <a:pt x="2717355" y="1185265"/>
                  </a:lnTo>
                  <a:lnTo>
                    <a:pt x="2727439" y="1135595"/>
                  </a:lnTo>
                  <a:lnTo>
                    <a:pt x="2736710" y="1086319"/>
                  </a:lnTo>
                  <a:lnTo>
                    <a:pt x="2745219" y="1037488"/>
                  </a:lnTo>
                  <a:lnTo>
                    <a:pt x="2752966" y="989139"/>
                  </a:lnTo>
                  <a:lnTo>
                    <a:pt x="2760002" y="941324"/>
                  </a:lnTo>
                  <a:lnTo>
                    <a:pt x="2766352" y="894105"/>
                  </a:lnTo>
                  <a:lnTo>
                    <a:pt x="2112822" y="840016"/>
                  </a:lnTo>
                  <a:lnTo>
                    <a:pt x="2782163" y="0"/>
                  </a:lnTo>
                  <a:close/>
                </a:path>
              </a:pathLst>
            </a:custGeom>
            <a:solidFill>
              <a:srgbClr val="8E9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857781" y="7860569"/>
              <a:ext cx="1753235" cy="2430145"/>
            </a:xfrm>
            <a:custGeom>
              <a:avLst/>
              <a:gdLst/>
              <a:ahLst/>
              <a:cxnLst/>
              <a:rect l="l" t="t" r="r" b="b"/>
              <a:pathLst>
                <a:path w="1753234" h="2430145">
                  <a:moveTo>
                    <a:pt x="821207" y="1852498"/>
                  </a:moveTo>
                  <a:lnTo>
                    <a:pt x="422008" y="741667"/>
                  </a:lnTo>
                  <a:lnTo>
                    <a:pt x="388747" y="783285"/>
                  </a:lnTo>
                  <a:lnTo>
                    <a:pt x="356946" y="825347"/>
                  </a:lnTo>
                  <a:lnTo>
                    <a:pt x="326580" y="867816"/>
                  </a:lnTo>
                  <a:lnTo>
                    <a:pt x="297599" y="910666"/>
                  </a:lnTo>
                  <a:lnTo>
                    <a:pt x="270002" y="953846"/>
                  </a:lnTo>
                  <a:lnTo>
                    <a:pt x="243738" y="997331"/>
                  </a:lnTo>
                  <a:lnTo>
                    <a:pt x="218770" y="1041095"/>
                  </a:lnTo>
                  <a:lnTo>
                    <a:pt x="195097" y="1085100"/>
                  </a:lnTo>
                  <a:lnTo>
                    <a:pt x="172669" y="1129309"/>
                  </a:lnTo>
                  <a:lnTo>
                    <a:pt x="151460" y="1173683"/>
                  </a:lnTo>
                  <a:lnTo>
                    <a:pt x="131445" y="1218196"/>
                  </a:lnTo>
                  <a:lnTo>
                    <a:pt x="112598" y="1262824"/>
                  </a:lnTo>
                  <a:lnTo>
                    <a:pt x="94869" y="1307515"/>
                  </a:lnTo>
                  <a:lnTo>
                    <a:pt x="78244" y="1352232"/>
                  </a:lnTo>
                  <a:lnTo>
                    <a:pt x="62699" y="1396961"/>
                  </a:lnTo>
                  <a:lnTo>
                    <a:pt x="48196" y="1441653"/>
                  </a:lnTo>
                  <a:lnTo>
                    <a:pt x="34696" y="1486281"/>
                  </a:lnTo>
                  <a:lnTo>
                    <a:pt x="22186" y="1530819"/>
                  </a:lnTo>
                  <a:lnTo>
                    <a:pt x="10629" y="1575206"/>
                  </a:lnTo>
                  <a:lnTo>
                    <a:pt x="0" y="1619440"/>
                  </a:lnTo>
                  <a:lnTo>
                    <a:pt x="361099" y="2429941"/>
                  </a:lnTo>
                  <a:lnTo>
                    <a:pt x="821207" y="1852498"/>
                  </a:lnTo>
                  <a:close/>
                </a:path>
                <a:path w="1753234" h="2430145">
                  <a:moveTo>
                    <a:pt x="1752942" y="686892"/>
                  </a:moveTo>
                  <a:lnTo>
                    <a:pt x="1604683" y="0"/>
                  </a:lnTo>
                  <a:lnTo>
                    <a:pt x="1552498" y="16129"/>
                  </a:lnTo>
                  <a:lnTo>
                    <a:pt x="1501381" y="32842"/>
                  </a:lnTo>
                  <a:lnTo>
                    <a:pt x="1451317" y="50152"/>
                  </a:lnTo>
                  <a:lnTo>
                    <a:pt x="1402283" y="68046"/>
                  </a:lnTo>
                  <a:lnTo>
                    <a:pt x="1354277" y="86499"/>
                  </a:lnTo>
                  <a:lnTo>
                    <a:pt x="1307299" y="105511"/>
                  </a:lnTo>
                  <a:lnTo>
                    <a:pt x="1261325" y="125069"/>
                  </a:lnTo>
                  <a:lnTo>
                    <a:pt x="1216355" y="145161"/>
                  </a:lnTo>
                  <a:lnTo>
                    <a:pt x="1172375" y="165760"/>
                  </a:lnTo>
                  <a:lnTo>
                    <a:pt x="1129372" y="186880"/>
                  </a:lnTo>
                  <a:lnTo>
                    <a:pt x="1087348" y="208508"/>
                  </a:lnTo>
                  <a:lnTo>
                    <a:pt x="1046276" y="230606"/>
                  </a:lnTo>
                  <a:lnTo>
                    <a:pt x="1006170" y="253187"/>
                  </a:lnTo>
                  <a:lnTo>
                    <a:pt x="967003" y="276237"/>
                  </a:lnTo>
                  <a:lnTo>
                    <a:pt x="1249629" y="1318564"/>
                  </a:lnTo>
                  <a:lnTo>
                    <a:pt x="1752942" y="686892"/>
                  </a:lnTo>
                  <a:close/>
                </a:path>
              </a:pathLst>
            </a:custGeom>
            <a:solidFill>
              <a:srgbClr val="9DA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97942" y="10703282"/>
              <a:ext cx="13892530" cy="154305"/>
            </a:xfrm>
            <a:custGeom>
              <a:avLst/>
              <a:gdLst/>
              <a:ahLst/>
              <a:cxnLst/>
              <a:rect l="l" t="t" r="r" b="b"/>
              <a:pathLst>
                <a:path w="13892530" h="154304">
                  <a:moveTo>
                    <a:pt x="13815024" y="0"/>
                  </a:moveTo>
                  <a:lnTo>
                    <a:pt x="77065" y="0"/>
                  </a:lnTo>
                  <a:lnTo>
                    <a:pt x="47067" y="6054"/>
                  </a:lnTo>
                  <a:lnTo>
                    <a:pt x="22571" y="22566"/>
                  </a:lnTo>
                  <a:lnTo>
                    <a:pt x="6055" y="47058"/>
                  </a:lnTo>
                  <a:lnTo>
                    <a:pt x="0" y="77055"/>
                  </a:lnTo>
                  <a:lnTo>
                    <a:pt x="6055" y="107057"/>
                  </a:lnTo>
                  <a:lnTo>
                    <a:pt x="22571" y="131553"/>
                  </a:lnTo>
                  <a:lnTo>
                    <a:pt x="47067" y="148066"/>
                  </a:lnTo>
                  <a:lnTo>
                    <a:pt x="77065" y="154120"/>
                  </a:lnTo>
                  <a:lnTo>
                    <a:pt x="13815024" y="154120"/>
                  </a:lnTo>
                  <a:lnTo>
                    <a:pt x="13845022" y="148066"/>
                  </a:lnTo>
                  <a:lnTo>
                    <a:pt x="13869518" y="131553"/>
                  </a:lnTo>
                  <a:lnTo>
                    <a:pt x="13886034" y="107057"/>
                  </a:lnTo>
                  <a:lnTo>
                    <a:pt x="13892090" y="77055"/>
                  </a:lnTo>
                  <a:lnTo>
                    <a:pt x="13886034" y="47058"/>
                  </a:lnTo>
                  <a:lnTo>
                    <a:pt x="13869518" y="22566"/>
                  </a:lnTo>
                  <a:lnTo>
                    <a:pt x="13845022" y="6054"/>
                  </a:lnTo>
                  <a:lnTo>
                    <a:pt x="13815024" y="0"/>
                  </a:lnTo>
                  <a:close/>
                </a:path>
              </a:pathLst>
            </a:custGeom>
            <a:solidFill>
              <a:srgbClr val="1D2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854878" y="5900562"/>
              <a:ext cx="6900545" cy="4803140"/>
            </a:xfrm>
            <a:custGeom>
              <a:avLst/>
              <a:gdLst/>
              <a:ahLst/>
              <a:cxnLst/>
              <a:rect l="l" t="t" r="r" b="b"/>
              <a:pathLst>
                <a:path w="6900545" h="4803140">
                  <a:moveTo>
                    <a:pt x="3391697" y="0"/>
                  </a:moveTo>
                  <a:lnTo>
                    <a:pt x="2134437" y="2148311"/>
                  </a:lnTo>
                  <a:lnTo>
                    <a:pt x="1637374" y="2633186"/>
                  </a:lnTo>
                  <a:lnTo>
                    <a:pt x="0" y="4802722"/>
                  </a:lnTo>
                  <a:lnTo>
                    <a:pt x="6900365" y="4802722"/>
                  </a:lnTo>
                  <a:lnTo>
                    <a:pt x="6491582" y="2177567"/>
                  </a:lnTo>
                  <a:lnTo>
                    <a:pt x="4736683" y="823168"/>
                  </a:lnTo>
                  <a:lnTo>
                    <a:pt x="4239630" y="1140991"/>
                  </a:lnTo>
                  <a:lnTo>
                    <a:pt x="3391697" y="0"/>
                  </a:lnTo>
                  <a:close/>
                </a:path>
              </a:pathLst>
            </a:custGeom>
            <a:solidFill>
              <a:srgbClr val="7777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129617" y="5900557"/>
              <a:ext cx="1462405" cy="2762250"/>
            </a:xfrm>
            <a:custGeom>
              <a:avLst/>
              <a:gdLst/>
              <a:ahLst/>
              <a:cxnLst/>
              <a:rect l="l" t="t" r="r" b="b"/>
              <a:pathLst>
                <a:path w="1462404" h="2762250">
                  <a:moveTo>
                    <a:pt x="116959" y="0"/>
                  </a:moveTo>
                  <a:lnTo>
                    <a:pt x="0" y="1429307"/>
                  </a:lnTo>
                  <a:lnTo>
                    <a:pt x="350868" y="1252935"/>
                  </a:lnTo>
                  <a:lnTo>
                    <a:pt x="292389" y="1747161"/>
                  </a:lnTo>
                  <a:lnTo>
                    <a:pt x="643257" y="1689990"/>
                  </a:lnTo>
                  <a:lnTo>
                    <a:pt x="614023" y="2761811"/>
                  </a:lnTo>
                  <a:lnTo>
                    <a:pt x="1461945" y="823168"/>
                  </a:lnTo>
                  <a:lnTo>
                    <a:pt x="964881" y="1140991"/>
                  </a:lnTo>
                  <a:lnTo>
                    <a:pt x="116959" y="0"/>
                  </a:lnTo>
                  <a:close/>
                </a:path>
              </a:pathLst>
            </a:custGeom>
            <a:solidFill>
              <a:srgbClr val="5556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492244" y="5900565"/>
              <a:ext cx="2280920" cy="4218305"/>
            </a:xfrm>
            <a:custGeom>
              <a:avLst/>
              <a:gdLst/>
              <a:ahLst/>
              <a:cxnLst/>
              <a:rect l="l" t="t" r="r" b="b"/>
              <a:pathLst>
                <a:path w="2280920" h="4218305">
                  <a:moveTo>
                    <a:pt x="1754327" y="0"/>
                  </a:moveTo>
                  <a:lnTo>
                    <a:pt x="497065" y="2148319"/>
                  </a:lnTo>
                  <a:lnTo>
                    <a:pt x="0" y="2633180"/>
                  </a:lnTo>
                  <a:lnTo>
                    <a:pt x="935647" y="2065401"/>
                  </a:lnTo>
                  <a:lnTo>
                    <a:pt x="1637372" y="1429308"/>
                  </a:lnTo>
                  <a:lnTo>
                    <a:pt x="1754327" y="0"/>
                  </a:lnTo>
                  <a:close/>
                </a:path>
                <a:path w="2280920" h="4218305">
                  <a:moveTo>
                    <a:pt x="2280628" y="1689989"/>
                  </a:moveTo>
                  <a:lnTo>
                    <a:pt x="1929752" y="1747164"/>
                  </a:lnTo>
                  <a:lnTo>
                    <a:pt x="1461935" y="2230069"/>
                  </a:lnTo>
                  <a:lnTo>
                    <a:pt x="1710461" y="2240064"/>
                  </a:lnTo>
                  <a:lnTo>
                    <a:pt x="1081836" y="2912008"/>
                  </a:lnTo>
                  <a:lnTo>
                    <a:pt x="1344980" y="3426269"/>
                  </a:lnTo>
                  <a:lnTo>
                    <a:pt x="1271879" y="4217809"/>
                  </a:lnTo>
                  <a:lnTo>
                    <a:pt x="1812810" y="3513988"/>
                  </a:lnTo>
                  <a:lnTo>
                    <a:pt x="2251392" y="2761805"/>
                  </a:lnTo>
                  <a:lnTo>
                    <a:pt x="2280628" y="1689989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54873" y="9739900"/>
              <a:ext cx="6900545" cy="963930"/>
            </a:xfrm>
            <a:custGeom>
              <a:avLst/>
              <a:gdLst/>
              <a:ahLst/>
              <a:cxnLst/>
              <a:rect l="l" t="t" r="r" b="b"/>
              <a:pathLst>
                <a:path w="6900545" h="963929">
                  <a:moveTo>
                    <a:pt x="727077" y="0"/>
                  </a:moveTo>
                  <a:lnTo>
                    <a:pt x="0" y="963384"/>
                  </a:lnTo>
                  <a:lnTo>
                    <a:pt x="6900355" y="963384"/>
                  </a:lnTo>
                  <a:lnTo>
                    <a:pt x="6661168" y="378951"/>
                  </a:lnTo>
                  <a:lnTo>
                    <a:pt x="2565712" y="778405"/>
                  </a:lnTo>
                  <a:lnTo>
                    <a:pt x="1535042" y="378470"/>
                  </a:lnTo>
                  <a:lnTo>
                    <a:pt x="789452" y="558119"/>
                  </a:lnTo>
                  <a:lnTo>
                    <a:pt x="727077" y="0"/>
                  </a:lnTo>
                  <a:close/>
                </a:path>
              </a:pathLst>
            </a:custGeom>
            <a:solidFill>
              <a:srgbClr val="5556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9443" y="4391386"/>
              <a:ext cx="7726203" cy="631190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0456574" y="4391386"/>
              <a:ext cx="2898140" cy="362585"/>
            </a:xfrm>
            <a:custGeom>
              <a:avLst/>
              <a:gdLst/>
              <a:ahLst/>
              <a:cxnLst/>
              <a:rect l="l" t="t" r="r" b="b"/>
              <a:pathLst>
                <a:path w="2898140" h="362585">
                  <a:moveTo>
                    <a:pt x="2804200" y="345504"/>
                  </a:moveTo>
                  <a:lnTo>
                    <a:pt x="2522010" y="345504"/>
                  </a:lnTo>
                  <a:lnTo>
                    <a:pt x="2573965" y="348156"/>
                  </a:lnTo>
                  <a:lnTo>
                    <a:pt x="2661471" y="359828"/>
                  </a:lnTo>
                  <a:lnTo>
                    <a:pt x="2704020" y="362481"/>
                  </a:lnTo>
                  <a:lnTo>
                    <a:pt x="2750430" y="358767"/>
                  </a:lnTo>
                  <a:lnTo>
                    <a:pt x="2804200" y="345504"/>
                  </a:lnTo>
                  <a:close/>
                </a:path>
                <a:path w="2898140" h="362585">
                  <a:moveTo>
                    <a:pt x="2756181" y="250266"/>
                  </a:moveTo>
                  <a:lnTo>
                    <a:pt x="2173964" y="250266"/>
                  </a:lnTo>
                  <a:lnTo>
                    <a:pt x="2222048" y="252489"/>
                  </a:lnTo>
                  <a:lnTo>
                    <a:pt x="2260713" y="264114"/>
                  </a:lnTo>
                  <a:lnTo>
                    <a:pt x="2286844" y="289066"/>
                  </a:lnTo>
                  <a:lnTo>
                    <a:pt x="2314911" y="320218"/>
                  </a:lnTo>
                  <a:lnTo>
                    <a:pt x="2353364" y="337375"/>
                  </a:lnTo>
                  <a:lnTo>
                    <a:pt x="2401299" y="344600"/>
                  </a:lnTo>
                  <a:lnTo>
                    <a:pt x="2457816" y="345955"/>
                  </a:lnTo>
                  <a:lnTo>
                    <a:pt x="2804200" y="345504"/>
                  </a:lnTo>
                  <a:lnTo>
                    <a:pt x="2897722" y="307252"/>
                  </a:lnTo>
                  <a:lnTo>
                    <a:pt x="2889656" y="304800"/>
                  </a:lnTo>
                  <a:lnTo>
                    <a:pt x="2847514" y="279400"/>
                  </a:lnTo>
                  <a:lnTo>
                    <a:pt x="2762484" y="254000"/>
                  </a:lnTo>
                  <a:lnTo>
                    <a:pt x="2756181" y="250266"/>
                  </a:lnTo>
                  <a:close/>
                </a:path>
                <a:path w="2898140" h="362585">
                  <a:moveTo>
                    <a:pt x="968480" y="246807"/>
                  </a:moveTo>
                  <a:lnTo>
                    <a:pt x="275233" y="246807"/>
                  </a:lnTo>
                  <a:lnTo>
                    <a:pt x="317027" y="247821"/>
                  </a:lnTo>
                  <a:lnTo>
                    <a:pt x="359643" y="254922"/>
                  </a:lnTo>
                  <a:lnTo>
                    <a:pt x="405551" y="270250"/>
                  </a:lnTo>
                  <a:lnTo>
                    <a:pt x="448140" y="290762"/>
                  </a:lnTo>
                  <a:lnTo>
                    <a:pt x="470349" y="305786"/>
                  </a:lnTo>
                  <a:lnTo>
                    <a:pt x="483152" y="316107"/>
                  </a:lnTo>
                  <a:lnTo>
                    <a:pt x="497522" y="322508"/>
                  </a:lnTo>
                  <a:lnTo>
                    <a:pt x="524435" y="325773"/>
                  </a:lnTo>
                  <a:lnTo>
                    <a:pt x="574865" y="326688"/>
                  </a:lnTo>
                  <a:lnTo>
                    <a:pt x="635746" y="325164"/>
                  </a:lnTo>
                  <a:lnTo>
                    <a:pt x="688788" y="320767"/>
                  </a:lnTo>
                  <a:lnTo>
                    <a:pt x="737125" y="313757"/>
                  </a:lnTo>
                  <a:lnTo>
                    <a:pt x="783895" y="304396"/>
                  </a:lnTo>
                  <a:lnTo>
                    <a:pt x="832233" y="292944"/>
                  </a:lnTo>
                  <a:lnTo>
                    <a:pt x="885274" y="279663"/>
                  </a:lnTo>
                  <a:lnTo>
                    <a:pt x="930046" y="265684"/>
                  </a:lnTo>
                  <a:lnTo>
                    <a:pt x="958096" y="252487"/>
                  </a:lnTo>
                  <a:lnTo>
                    <a:pt x="968480" y="246807"/>
                  </a:lnTo>
                  <a:close/>
                </a:path>
                <a:path w="2898140" h="362585">
                  <a:moveTo>
                    <a:pt x="2187350" y="76200"/>
                  </a:moveTo>
                  <a:lnTo>
                    <a:pt x="584579" y="76200"/>
                  </a:lnTo>
                  <a:lnTo>
                    <a:pt x="52326" y="228600"/>
                  </a:lnTo>
                  <a:lnTo>
                    <a:pt x="9445" y="254000"/>
                  </a:lnTo>
                  <a:lnTo>
                    <a:pt x="0" y="256821"/>
                  </a:lnTo>
                  <a:lnTo>
                    <a:pt x="66912" y="260847"/>
                  </a:lnTo>
                  <a:lnTo>
                    <a:pt x="130101" y="258900"/>
                  </a:lnTo>
                  <a:lnTo>
                    <a:pt x="184239" y="254485"/>
                  </a:lnTo>
                  <a:lnTo>
                    <a:pt x="231793" y="249741"/>
                  </a:lnTo>
                  <a:lnTo>
                    <a:pt x="275233" y="246807"/>
                  </a:lnTo>
                  <a:lnTo>
                    <a:pt x="968480" y="246807"/>
                  </a:lnTo>
                  <a:lnTo>
                    <a:pt x="979346" y="240862"/>
                  </a:lnTo>
                  <a:lnTo>
                    <a:pt x="1003734" y="231586"/>
                  </a:lnTo>
                  <a:lnTo>
                    <a:pt x="1041187" y="225446"/>
                  </a:lnTo>
                  <a:lnTo>
                    <a:pt x="1101634" y="223225"/>
                  </a:lnTo>
                  <a:lnTo>
                    <a:pt x="1169222" y="222571"/>
                  </a:lnTo>
                  <a:lnTo>
                    <a:pt x="1269293" y="219695"/>
                  </a:lnTo>
                  <a:lnTo>
                    <a:pt x="1309019" y="219041"/>
                  </a:lnTo>
                  <a:lnTo>
                    <a:pt x="2686221" y="219041"/>
                  </a:lnTo>
                  <a:lnTo>
                    <a:pt x="2187350" y="76200"/>
                  </a:lnTo>
                  <a:close/>
                </a:path>
                <a:path w="2898140" h="362585">
                  <a:moveTo>
                    <a:pt x="2686221" y="219041"/>
                  </a:moveTo>
                  <a:lnTo>
                    <a:pt x="1309019" y="219041"/>
                  </a:lnTo>
                  <a:lnTo>
                    <a:pt x="1346701" y="219956"/>
                  </a:lnTo>
                  <a:lnTo>
                    <a:pt x="1438223" y="227339"/>
                  </a:lnTo>
                  <a:lnTo>
                    <a:pt x="1526712" y="228514"/>
                  </a:lnTo>
                  <a:lnTo>
                    <a:pt x="1590760" y="232628"/>
                  </a:lnTo>
                  <a:lnTo>
                    <a:pt x="1651904" y="241004"/>
                  </a:lnTo>
                  <a:lnTo>
                    <a:pt x="1691894" y="250266"/>
                  </a:lnTo>
                  <a:lnTo>
                    <a:pt x="1728332" y="257760"/>
                  </a:lnTo>
                  <a:lnTo>
                    <a:pt x="1778891" y="260847"/>
                  </a:lnTo>
                  <a:lnTo>
                    <a:pt x="2004643" y="260847"/>
                  </a:lnTo>
                  <a:lnTo>
                    <a:pt x="2062130" y="258365"/>
                  </a:lnTo>
                  <a:lnTo>
                    <a:pt x="2119615" y="253531"/>
                  </a:lnTo>
                  <a:lnTo>
                    <a:pt x="2173964" y="250266"/>
                  </a:lnTo>
                  <a:lnTo>
                    <a:pt x="2756181" y="250266"/>
                  </a:lnTo>
                  <a:lnTo>
                    <a:pt x="2719604" y="228600"/>
                  </a:lnTo>
                  <a:lnTo>
                    <a:pt x="2686221" y="219041"/>
                  </a:lnTo>
                  <a:close/>
                </a:path>
                <a:path w="2898140" h="362585">
                  <a:moveTo>
                    <a:pt x="2049600" y="50800"/>
                  </a:moveTo>
                  <a:lnTo>
                    <a:pt x="722328" y="50800"/>
                  </a:lnTo>
                  <a:lnTo>
                    <a:pt x="630302" y="76200"/>
                  </a:lnTo>
                  <a:lnTo>
                    <a:pt x="2141626" y="76200"/>
                  </a:lnTo>
                  <a:lnTo>
                    <a:pt x="2049600" y="50800"/>
                  </a:lnTo>
                  <a:close/>
                </a:path>
                <a:path w="2898140" h="362585">
                  <a:moveTo>
                    <a:pt x="1910163" y="25400"/>
                  </a:moveTo>
                  <a:lnTo>
                    <a:pt x="861765" y="25400"/>
                  </a:lnTo>
                  <a:lnTo>
                    <a:pt x="768624" y="50800"/>
                  </a:lnTo>
                  <a:lnTo>
                    <a:pt x="2003304" y="50800"/>
                  </a:lnTo>
                  <a:lnTo>
                    <a:pt x="1910163" y="25400"/>
                  </a:lnTo>
                  <a:close/>
                </a:path>
                <a:path w="2898140" h="362585">
                  <a:moveTo>
                    <a:pt x="1769132" y="12700"/>
                  </a:moveTo>
                  <a:lnTo>
                    <a:pt x="1002797" y="12700"/>
                  </a:lnTo>
                  <a:lnTo>
                    <a:pt x="955615" y="25400"/>
                  </a:lnTo>
                  <a:lnTo>
                    <a:pt x="1816314" y="25400"/>
                  </a:lnTo>
                  <a:lnTo>
                    <a:pt x="1769132" y="12700"/>
                  </a:lnTo>
                  <a:close/>
                </a:path>
                <a:path w="2898140" h="362585">
                  <a:moveTo>
                    <a:pt x="1626600" y="0"/>
                  </a:moveTo>
                  <a:lnTo>
                    <a:pt x="1145329" y="0"/>
                  </a:lnTo>
                  <a:lnTo>
                    <a:pt x="1097657" y="12700"/>
                  </a:lnTo>
                  <a:lnTo>
                    <a:pt x="1674271" y="12700"/>
                  </a:lnTo>
                  <a:lnTo>
                    <a:pt x="1626600" y="0"/>
                  </a:lnTo>
                  <a:close/>
                </a:path>
              </a:pathLst>
            </a:custGeom>
            <a:solidFill>
              <a:srgbClr val="C1D9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38193" y="5768072"/>
              <a:ext cx="1617345" cy="1147445"/>
            </a:xfrm>
            <a:custGeom>
              <a:avLst/>
              <a:gdLst/>
              <a:ahLst/>
              <a:cxnLst/>
              <a:rect l="l" t="t" r="r" b="b"/>
              <a:pathLst>
                <a:path w="1617345" h="1147445">
                  <a:moveTo>
                    <a:pt x="831262" y="0"/>
                  </a:moveTo>
                  <a:lnTo>
                    <a:pt x="779607" y="2226"/>
                  </a:lnTo>
                  <a:lnTo>
                    <a:pt x="729071" y="8826"/>
                  </a:lnTo>
                  <a:lnTo>
                    <a:pt x="679866" y="19677"/>
                  </a:lnTo>
                  <a:lnTo>
                    <a:pt x="632202" y="34656"/>
                  </a:lnTo>
                  <a:lnTo>
                    <a:pt x="586290" y="53642"/>
                  </a:lnTo>
                  <a:lnTo>
                    <a:pt x="542340" y="76513"/>
                  </a:lnTo>
                  <a:lnTo>
                    <a:pt x="500563" y="103147"/>
                  </a:lnTo>
                  <a:lnTo>
                    <a:pt x="461170" y="133422"/>
                  </a:lnTo>
                  <a:lnTo>
                    <a:pt x="424371" y="167216"/>
                  </a:lnTo>
                  <a:lnTo>
                    <a:pt x="390376" y="204407"/>
                  </a:lnTo>
                  <a:lnTo>
                    <a:pt x="359397" y="244874"/>
                  </a:lnTo>
                  <a:lnTo>
                    <a:pt x="331644" y="288493"/>
                  </a:lnTo>
                  <a:lnTo>
                    <a:pt x="0" y="862895"/>
                  </a:lnTo>
                  <a:lnTo>
                    <a:pt x="312084" y="1043088"/>
                  </a:lnTo>
                  <a:lnTo>
                    <a:pt x="643739" y="468676"/>
                  </a:lnTo>
                  <a:lnTo>
                    <a:pt x="681303" y="419885"/>
                  </a:lnTo>
                  <a:lnTo>
                    <a:pt x="723305" y="388340"/>
                  </a:lnTo>
                  <a:lnTo>
                    <a:pt x="765277" y="370364"/>
                  </a:lnTo>
                  <a:lnTo>
                    <a:pt x="802755" y="362275"/>
                  </a:lnTo>
                  <a:lnTo>
                    <a:pt x="831273" y="360397"/>
                  </a:lnTo>
                  <a:lnTo>
                    <a:pt x="859797" y="362275"/>
                  </a:lnTo>
                  <a:lnTo>
                    <a:pt x="897282" y="370364"/>
                  </a:lnTo>
                  <a:lnTo>
                    <a:pt x="939260" y="388340"/>
                  </a:lnTo>
                  <a:lnTo>
                    <a:pt x="981261" y="419885"/>
                  </a:lnTo>
                  <a:lnTo>
                    <a:pt x="1018817" y="468676"/>
                  </a:lnTo>
                  <a:lnTo>
                    <a:pt x="1098018" y="605866"/>
                  </a:lnTo>
                  <a:lnTo>
                    <a:pt x="888674" y="726742"/>
                  </a:lnTo>
                  <a:lnTo>
                    <a:pt x="1616987" y="1147137"/>
                  </a:lnTo>
                  <a:lnTo>
                    <a:pt x="1617029" y="306221"/>
                  </a:lnTo>
                  <a:lnTo>
                    <a:pt x="1410135" y="425672"/>
                  </a:lnTo>
                  <a:lnTo>
                    <a:pt x="1330933" y="288493"/>
                  </a:lnTo>
                  <a:lnTo>
                    <a:pt x="1303174" y="244867"/>
                  </a:lnTo>
                  <a:lnTo>
                    <a:pt x="1272189" y="204396"/>
                  </a:lnTo>
                  <a:lnTo>
                    <a:pt x="1238189" y="167203"/>
                  </a:lnTo>
                  <a:lnTo>
                    <a:pt x="1201384" y="133408"/>
                  </a:lnTo>
                  <a:lnTo>
                    <a:pt x="1161985" y="103133"/>
                  </a:lnTo>
                  <a:lnTo>
                    <a:pt x="1120202" y="76501"/>
                  </a:lnTo>
                  <a:lnTo>
                    <a:pt x="1076247" y="53632"/>
                  </a:lnTo>
                  <a:lnTo>
                    <a:pt x="1030331" y="34649"/>
                  </a:lnTo>
                  <a:lnTo>
                    <a:pt x="982663" y="19672"/>
                  </a:lnTo>
                  <a:lnTo>
                    <a:pt x="933455" y="8824"/>
                  </a:lnTo>
                  <a:lnTo>
                    <a:pt x="882918" y="2226"/>
                  </a:lnTo>
                  <a:lnTo>
                    <a:pt x="831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385085" y="5950758"/>
              <a:ext cx="1470660" cy="964565"/>
            </a:xfrm>
            <a:custGeom>
              <a:avLst/>
              <a:gdLst/>
              <a:ahLst/>
              <a:cxnLst/>
              <a:rect l="l" t="t" r="r" b="b"/>
              <a:pathLst>
                <a:path w="1470659" h="964565">
                  <a:moveTo>
                    <a:pt x="703431" y="0"/>
                  </a:moveTo>
                  <a:lnTo>
                    <a:pt x="651573" y="2281"/>
                  </a:lnTo>
                  <a:lnTo>
                    <a:pt x="603254" y="11221"/>
                  </a:lnTo>
                  <a:lnTo>
                    <a:pt x="558841" y="25288"/>
                  </a:lnTo>
                  <a:lnTo>
                    <a:pt x="515006" y="45224"/>
                  </a:lnTo>
                  <a:lnTo>
                    <a:pt x="474125" y="70223"/>
                  </a:lnTo>
                  <a:lnTo>
                    <a:pt x="436367" y="99750"/>
                  </a:lnTo>
                  <a:lnTo>
                    <a:pt x="401903" y="133267"/>
                  </a:lnTo>
                  <a:lnTo>
                    <a:pt x="370904" y="170240"/>
                  </a:lnTo>
                  <a:lnTo>
                    <a:pt x="343539" y="210131"/>
                  </a:lnTo>
                  <a:lnTo>
                    <a:pt x="0" y="765025"/>
                  </a:lnTo>
                  <a:lnTo>
                    <a:pt x="165209" y="860404"/>
                  </a:lnTo>
                  <a:lnTo>
                    <a:pt x="496843" y="285982"/>
                  </a:lnTo>
                  <a:lnTo>
                    <a:pt x="534407" y="237195"/>
                  </a:lnTo>
                  <a:lnTo>
                    <a:pt x="576409" y="205651"/>
                  </a:lnTo>
                  <a:lnTo>
                    <a:pt x="618384" y="187672"/>
                  </a:lnTo>
                  <a:lnTo>
                    <a:pt x="655865" y="179582"/>
                  </a:lnTo>
                  <a:lnTo>
                    <a:pt x="684387" y="177703"/>
                  </a:lnTo>
                  <a:lnTo>
                    <a:pt x="712906" y="179582"/>
                  </a:lnTo>
                  <a:lnTo>
                    <a:pt x="750390" y="187672"/>
                  </a:lnTo>
                  <a:lnTo>
                    <a:pt x="792369" y="205651"/>
                  </a:lnTo>
                  <a:lnTo>
                    <a:pt x="834375" y="237195"/>
                  </a:lnTo>
                  <a:lnTo>
                    <a:pt x="871942" y="285982"/>
                  </a:lnTo>
                  <a:lnTo>
                    <a:pt x="951122" y="423182"/>
                  </a:lnTo>
                  <a:lnTo>
                    <a:pt x="741778" y="544058"/>
                  </a:lnTo>
                  <a:lnTo>
                    <a:pt x="1470091" y="964454"/>
                  </a:lnTo>
                  <a:lnTo>
                    <a:pt x="1021665" y="199932"/>
                  </a:lnTo>
                  <a:lnTo>
                    <a:pt x="996190" y="160997"/>
                  </a:lnTo>
                  <a:lnTo>
                    <a:pt x="966986" y="124915"/>
                  </a:lnTo>
                  <a:lnTo>
                    <a:pt x="934225" y="92309"/>
                  </a:lnTo>
                  <a:lnTo>
                    <a:pt x="898076" y="63797"/>
                  </a:lnTo>
                  <a:lnTo>
                    <a:pt x="858711" y="40000"/>
                  </a:lnTo>
                  <a:lnTo>
                    <a:pt x="816299" y="21540"/>
                  </a:lnTo>
                  <a:lnTo>
                    <a:pt x="758462" y="5909"/>
                  </a:lnTo>
                  <a:lnTo>
                    <a:pt x="703431" y="0"/>
                  </a:lnTo>
                  <a:close/>
                </a:path>
              </a:pathLst>
            </a:custGeom>
            <a:solidFill>
              <a:srgbClr val="CBC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46856" y="7018557"/>
              <a:ext cx="1469390" cy="1675130"/>
            </a:xfrm>
            <a:custGeom>
              <a:avLst/>
              <a:gdLst/>
              <a:ahLst/>
              <a:cxnLst/>
              <a:rect l="l" t="t" r="r" b="b"/>
              <a:pathLst>
                <a:path w="1469390" h="1675129">
                  <a:moveTo>
                    <a:pt x="1069066" y="0"/>
                  </a:moveTo>
                  <a:lnTo>
                    <a:pt x="754919" y="176560"/>
                  </a:lnTo>
                  <a:lnTo>
                    <a:pt x="1079925" y="754772"/>
                  </a:lnTo>
                  <a:lnTo>
                    <a:pt x="1102736" y="811969"/>
                  </a:lnTo>
                  <a:lnTo>
                    <a:pt x="1108453" y="864187"/>
                  </a:lnTo>
                  <a:lnTo>
                    <a:pt x="1102515" y="909460"/>
                  </a:lnTo>
                  <a:lnTo>
                    <a:pt x="1090361" y="945823"/>
                  </a:lnTo>
                  <a:lnTo>
                    <a:pt x="1061274" y="994888"/>
                  </a:lnTo>
                  <a:lnTo>
                    <a:pt x="1035201" y="1023008"/>
                  </a:lnTo>
                  <a:lnTo>
                    <a:pt x="998329" y="1049951"/>
                  </a:lnTo>
                  <a:lnTo>
                    <a:pt x="949775" y="1069999"/>
                  </a:lnTo>
                  <a:lnTo>
                    <a:pt x="888653" y="1077433"/>
                  </a:lnTo>
                  <a:lnTo>
                    <a:pt x="730239" y="1075590"/>
                  </a:lnTo>
                  <a:lnTo>
                    <a:pt x="733024" y="833869"/>
                  </a:lnTo>
                  <a:lnTo>
                    <a:pt x="0" y="1245983"/>
                  </a:lnTo>
                  <a:lnTo>
                    <a:pt x="723339" y="1674839"/>
                  </a:lnTo>
                  <a:lnTo>
                    <a:pt x="726093" y="1435956"/>
                  </a:lnTo>
                  <a:lnTo>
                    <a:pt x="884486" y="1437788"/>
                  </a:lnTo>
                  <a:lnTo>
                    <a:pt x="936167" y="1436158"/>
                  </a:lnTo>
                  <a:lnTo>
                    <a:pt x="986778" y="1430143"/>
                  </a:lnTo>
                  <a:lnTo>
                    <a:pt x="1036109" y="1419862"/>
                  </a:lnTo>
                  <a:lnTo>
                    <a:pt x="1083946" y="1405435"/>
                  </a:lnTo>
                  <a:lnTo>
                    <a:pt x="1130078" y="1386982"/>
                  </a:lnTo>
                  <a:lnTo>
                    <a:pt x="1174292" y="1364620"/>
                  </a:lnTo>
                  <a:lnTo>
                    <a:pt x="1216377" y="1338471"/>
                  </a:lnTo>
                  <a:lnTo>
                    <a:pt x="1256121" y="1308652"/>
                  </a:lnTo>
                  <a:lnTo>
                    <a:pt x="1293312" y="1275284"/>
                  </a:lnTo>
                  <a:lnTo>
                    <a:pt x="1327737" y="1238485"/>
                  </a:lnTo>
                  <a:lnTo>
                    <a:pt x="1359185" y="1198375"/>
                  </a:lnTo>
                  <a:lnTo>
                    <a:pt x="1387444" y="1155074"/>
                  </a:lnTo>
                  <a:lnTo>
                    <a:pt x="1411870" y="1109505"/>
                  </a:lnTo>
                  <a:lnTo>
                    <a:pt x="1431963" y="1062669"/>
                  </a:lnTo>
                  <a:lnTo>
                    <a:pt x="1447722" y="1014811"/>
                  </a:lnTo>
                  <a:lnTo>
                    <a:pt x="1459143" y="966172"/>
                  </a:lnTo>
                  <a:lnTo>
                    <a:pt x="1466225" y="916996"/>
                  </a:lnTo>
                  <a:lnTo>
                    <a:pt x="1468964" y="867528"/>
                  </a:lnTo>
                  <a:lnTo>
                    <a:pt x="1467359" y="818010"/>
                  </a:lnTo>
                  <a:lnTo>
                    <a:pt x="1461406" y="768685"/>
                  </a:lnTo>
                  <a:lnTo>
                    <a:pt x="1451103" y="719798"/>
                  </a:lnTo>
                  <a:lnTo>
                    <a:pt x="1436449" y="671591"/>
                  </a:lnTo>
                  <a:lnTo>
                    <a:pt x="1417439" y="624308"/>
                  </a:lnTo>
                  <a:lnTo>
                    <a:pt x="1394072" y="578191"/>
                  </a:lnTo>
                  <a:lnTo>
                    <a:pt x="1069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046862" y="7101662"/>
              <a:ext cx="1278255" cy="1167130"/>
            </a:xfrm>
            <a:custGeom>
              <a:avLst/>
              <a:gdLst/>
              <a:ahLst/>
              <a:cxnLst/>
              <a:rect l="l" t="t" r="r" b="b"/>
              <a:pathLst>
                <a:path w="1278254" h="1167129">
                  <a:moveTo>
                    <a:pt x="921218" y="0"/>
                  </a:moveTo>
                  <a:lnTo>
                    <a:pt x="754908" y="93463"/>
                  </a:lnTo>
                  <a:lnTo>
                    <a:pt x="1079914" y="671675"/>
                  </a:lnTo>
                  <a:lnTo>
                    <a:pt x="1102726" y="728868"/>
                  </a:lnTo>
                  <a:lnTo>
                    <a:pt x="1108443" y="781084"/>
                  </a:lnTo>
                  <a:lnTo>
                    <a:pt x="1102506" y="826358"/>
                  </a:lnTo>
                  <a:lnTo>
                    <a:pt x="1090356" y="862720"/>
                  </a:lnTo>
                  <a:lnTo>
                    <a:pt x="1061268" y="911790"/>
                  </a:lnTo>
                  <a:lnTo>
                    <a:pt x="1035192" y="939912"/>
                  </a:lnTo>
                  <a:lnTo>
                    <a:pt x="998320" y="966854"/>
                  </a:lnTo>
                  <a:lnTo>
                    <a:pt x="949765" y="986897"/>
                  </a:lnTo>
                  <a:lnTo>
                    <a:pt x="888643" y="994325"/>
                  </a:lnTo>
                  <a:lnTo>
                    <a:pt x="730239" y="992482"/>
                  </a:lnTo>
                  <a:lnTo>
                    <a:pt x="733014" y="750772"/>
                  </a:lnTo>
                  <a:lnTo>
                    <a:pt x="0" y="1162886"/>
                  </a:lnTo>
                  <a:lnTo>
                    <a:pt x="886297" y="1167001"/>
                  </a:lnTo>
                  <a:lnTo>
                    <a:pt x="932786" y="1164945"/>
                  </a:lnTo>
                  <a:lnTo>
                    <a:pt x="978719" y="1158227"/>
                  </a:lnTo>
                  <a:lnTo>
                    <a:pt x="1023477" y="1146675"/>
                  </a:lnTo>
                  <a:lnTo>
                    <a:pt x="1066439" y="1130121"/>
                  </a:lnTo>
                  <a:lnTo>
                    <a:pt x="1106983" y="1108395"/>
                  </a:lnTo>
                  <a:lnTo>
                    <a:pt x="1144488" y="1081328"/>
                  </a:lnTo>
                  <a:lnTo>
                    <a:pt x="1187431" y="1039542"/>
                  </a:lnTo>
                  <a:lnTo>
                    <a:pt x="1220577" y="995216"/>
                  </a:lnTo>
                  <a:lnTo>
                    <a:pt x="1245058" y="949444"/>
                  </a:lnTo>
                  <a:lnTo>
                    <a:pt x="1262008" y="903322"/>
                  </a:lnTo>
                  <a:lnTo>
                    <a:pt x="1272558" y="857942"/>
                  </a:lnTo>
                  <a:lnTo>
                    <a:pt x="1277759" y="810066"/>
                  </a:lnTo>
                  <a:lnTo>
                    <a:pt x="1277101" y="762149"/>
                  </a:lnTo>
                  <a:lnTo>
                    <a:pt x="1270957" y="714611"/>
                  </a:lnTo>
                  <a:lnTo>
                    <a:pt x="1259700" y="667873"/>
                  </a:lnTo>
                  <a:lnTo>
                    <a:pt x="1243705" y="622354"/>
                  </a:lnTo>
                  <a:lnTo>
                    <a:pt x="1223344" y="578474"/>
                  </a:lnTo>
                  <a:lnTo>
                    <a:pt x="921218" y="0"/>
                  </a:lnTo>
                  <a:close/>
                </a:path>
              </a:pathLst>
            </a:custGeom>
            <a:solidFill>
              <a:srgbClr val="CBC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566499" y="6913581"/>
              <a:ext cx="1298575" cy="1543685"/>
            </a:xfrm>
            <a:custGeom>
              <a:avLst/>
              <a:gdLst/>
              <a:ahLst/>
              <a:cxnLst/>
              <a:rect l="l" t="t" r="r" b="b"/>
              <a:pathLst>
                <a:path w="1298575" h="1543684">
                  <a:moveTo>
                    <a:pt x="725276" y="0"/>
                  </a:moveTo>
                  <a:lnTo>
                    <a:pt x="0" y="425589"/>
                  </a:lnTo>
                  <a:lnTo>
                    <a:pt x="207731" y="543554"/>
                  </a:lnTo>
                  <a:lnTo>
                    <a:pt x="129503" y="681309"/>
                  </a:lnTo>
                  <a:lnTo>
                    <a:pt x="105926" y="727327"/>
                  </a:lnTo>
                  <a:lnTo>
                    <a:pt x="86704" y="774531"/>
                  </a:lnTo>
                  <a:lnTo>
                    <a:pt x="71835" y="822678"/>
                  </a:lnTo>
                  <a:lnTo>
                    <a:pt x="61317" y="871523"/>
                  </a:lnTo>
                  <a:lnTo>
                    <a:pt x="55149" y="920825"/>
                  </a:lnTo>
                  <a:lnTo>
                    <a:pt x="53329" y="970339"/>
                  </a:lnTo>
                  <a:lnTo>
                    <a:pt x="55854" y="1019822"/>
                  </a:lnTo>
                  <a:lnTo>
                    <a:pt x="62723" y="1069031"/>
                  </a:lnTo>
                  <a:lnTo>
                    <a:pt x="73934" y="1117722"/>
                  </a:lnTo>
                  <a:lnTo>
                    <a:pt x="89485" y="1165652"/>
                  </a:lnTo>
                  <a:lnTo>
                    <a:pt x="109373" y="1212577"/>
                  </a:lnTo>
                  <a:lnTo>
                    <a:pt x="133598" y="1258254"/>
                  </a:lnTo>
                  <a:lnTo>
                    <a:pt x="161662" y="1301678"/>
                  </a:lnTo>
                  <a:lnTo>
                    <a:pt x="192932" y="1341922"/>
                  </a:lnTo>
                  <a:lnTo>
                    <a:pt x="227194" y="1378869"/>
                  </a:lnTo>
                  <a:lnTo>
                    <a:pt x="264238" y="1412397"/>
                  </a:lnTo>
                  <a:lnTo>
                    <a:pt x="303850" y="1442386"/>
                  </a:lnTo>
                  <a:lnTo>
                    <a:pt x="345820" y="1468717"/>
                  </a:lnTo>
                  <a:lnTo>
                    <a:pt x="389935" y="1491269"/>
                  </a:lnTo>
                  <a:lnTo>
                    <a:pt x="435984" y="1509922"/>
                  </a:lnTo>
                  <a:lnTo>
                    <a:pt x="483755" y="1524556"/>
                  </a:lnTo>
                  <a:lnTo>
                    <a:pt x="533035" y="1535052"/>
                  </a:lnTo>
                  <a:lnTo>
                    <a:pt x="583614" y="1541288"/>
                  </a:lnTo>
                  <a:lnTo>
                    <a:pt x="635279" y="1543146"/>
                  </a:lnTo>
                  <a:lnTo>
                    <a:pt x="1298546" y="1538455"/>
                  </a:lnTo>
                  <a:lnTo>
                    <a:pt x="1295981" y="1178089"/>
                  </a:lnTo>
                  <a:lnTo>
                    <a:pt x="632713" y="1182791"/>
                  </a:lnTo>
                  <a:lnTo>
                    <a:pt x="571623" y="1175083"/>
                  </a:lnTo>
                  <a:lnTo>
                    <a:pt x="523159" y="1154824"/>
                  </a:lnTo>
                  <a:lnTo>
                    <a:pt x="486409" y="1127725"/>
                  </a:lnTo>
                  <a:lnTo>
                    <a:pt x="460462" y="1099497"/>
                  </a:lnTo>
                  <a:lnTo>
                    <a:pt x="431589" y="1050300"/>
                  </a:lnTo>
                  <a:lnTo>
                    <a:pt x="419596" y="1013874"/>
                  </a:lnTo>
                  <a:lnTo>
                    <a:pt x="413857" y="968567"/>
                  </a:lnTo>
                  <a:lnTo>
                    <a:pt x="419806" y="916372"/>
                  </a:lnTo>
                  <a:lnTo>
                    <a:pt x="442876" y="859282"/>
                  </a:lnTo>
                  <a:lnTo>
                    <a:pt x="521115" y="721538"/>
                  </a:lnTo>
                  <a:lnTo>
                    <a:pt x="731318" y="840927"/>
                  </a:lnTo>
                  <a:lnTo>
                    <a:pt x="725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03914" y="6913583"/>
              <a:ext cx="1060450" cy="1369060"/>
            </a:xfrm>
            <a:custGeom>
              <a:avLst/>
              <a:gdLst/>
              <a:ahLst/>
              <a:cxnLst/>
              <a:rect l="l" t="t" r="r" b="b"/>
              <a:pathLst>
                <a:path w="1060450" h="1369059">
                  <a:moveTo>
                    <a:pt x="487863" y="0"/>
                  </a:moveTo>
                  <a:lnTo>
                    <a:pt x="55457" y="773693"/>
                  </a:lnTo>
                  <a:lnTo>
                    <a:pt x="34771" y="815371"/>
                  </a:lnTo>
                  <a:lnTo>
                    <a:pt x="18433" y="858820"/>
                  </a:lnTo>
                  <a:lnTo>
                    <a:pt x="6893" y="903579"/>
                  </a:lnTo>
                  <a:lnTo>
                    <a:pt x="599" y="949187"/>
                  </a:lnTo>
                  <a:lnTo>
                    <a:pt x="0" y="995181"/>
                  </a:lnTo>
                  <a:lnTo>
                    <a:pt x="5543" y="1041099"/>
                  </a:lnTo>
                  <a:lnTo>
                    <a:pt x="21332" y="1098898"/>
                  </a:lnTo>
                  <a:lnTo>
                    <a:pt x="44087" y="1149353"/>
                  </a:lnTo>
                  <a:lnTo>
                    <a:pt x="72300" y="1192924"/>
                  </a:lnTo>
                  <a:lnTo>
                    <a:pt x="104466" y="1230073"/>
                  </a:lnTo>
                  <a:lnTo>
                    <a:pt x="139078" y="1261260"/>
                  </a:lnTo>
                  <a:lnTo>
                    <a:pt x="178463" y="1288972"/>
                  </a:lnTo>
                  <a:lnTo>
                    <a:pt x="220716" y="1311576"/>
                  </a:lnTo>
                  <a:lnTo>
                    <a:pt x="265291" y="1329196"/>
                  </a:lnTo>
                  <a:lnTo>
                    <a:pt x="311641" y="1341954"/>
                  </a:lnTo>
                  <a:lnTo>
                    <a:pt x="359219" y="1349975"/>
                  </a:lnTo>
                  <a:lnTo>
                    <a:pt x="407478" y="1353382"/>
                  </a:lnTo>
                  <a:lnTo>
                    <a:pt x="1059919" y="1368827"/>
                  </a:lnTo>
                  <a:lnTo>
                    <a:pt x="1058568" y="1178079"/>
                  </a:lnTo>
                  <a:lnTo>
                    <a:pt x="395300" y="1182791"/>
                  </a:lnTo>
                  <a:lnTo>
                    <a:pt x="334210" y="1175082"/>
                  </a:lnTo>
                  <a:lnTo>
                    <a:pt x="285746" y="1154820"/>
                  </a:lnTo>
                  <a:lnTo>
                    <a:pt x="248996" y="1127718"/>
                  </a:lnTo>
                  <a:lnTo>
                    <a:pt x="223049" y="1099488"/>
                  </a:lnTo>
                  <a:lnTo>
                    <a:pt x="194176" y="1050289"/>
                  </a:lnTo>
                  <a:lnTo>
                    <a:pt x="182182" y="1013864"/>
                  </a:lnTo>
                  <a:lnTo>
                    <a:pt x="176442" y="968559"/>
                  </a:lnTo>
                  <a:lnTo>
                    <a:pt x="182388" y="916367"/>
                  </a:lnTo>
                  <a:lnTo>
                    <a:pt x="205453" y="859282"/>
                  </a:lnTo>
                  <a:lnTo>
                    <a:pt x="283702" y="721538"/>
                  </a:lnTo>
                  <a:lnTo>
                    <a:pt x="493905" y="840916"/>
                  </a:lnTo>
                  <a:lnTo>
                    <a:pt x="487863" y="0"/>
                  </a:lnTo>
                  <a:close/>
                </a:path>
              </a:pathLst>
            </a:custGeom>
            <a:solidFill>
              <a:srgbClr val="CBC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0174" y="7312766"/>
              <a:ext cx="3912736" cy="339051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967749" y="3254234"/>
              <a:ext cx="1407160" cy="1407160"/>
            </a:xfrm>
            <a:custGeom>
              <a:avLst/>
              <a:gdLst/>
              <a:ahLst/>
              <a:cxnLst/>
              <a:rect l="l" t="t" r="r" b="b"/>
              <a:pathLst>
                <a:path w="1407160" h="1407160">
                  <a:moveTo>
                    <a:pt x="703496" y="0"/>
                  </a:moveTo>
                  <a:lnTo>
                    <a:pt x="655330" y="1622"/>
                  </a:lnTo>
                  <a:lnTo>
                    <a:pt x="608036" y="6421"/>
                  </a:lnTo>
                  <a:lnTo>
                    <a:pt x="561717" y="14292"/>
                  </a:lnTo>
                  <a:lnTo>
                    <a:pt x="516478" y="25128"/>
                  </a:lnTo>
                  <a:lnTo>
                    <a:pt x="472425" y="38827"/>
                  </a:lnTo>
                  <a:lnTo>
                    <a:pt x="429663" y="55282"/>
                  </a:lnTo>
                  <a:lnTo>
                    <a:pt x="388295" y="74389"/>
                  </a:lnTo>
                  <a:lnTo>
                    <a:pt x="348427" y="96044"/>
                  </a:lnTo>
                  <a:lnTo>
                    <a:pt x="310164" y="120142"/>
                  </a:lnTo>
                  <a:lnTo>
                    <a:pt x="273610" y="146577"/>
                  </a:lnTo>
                  <a:lnTo>
                    <a:pt x="238869" y="175246"/>
                  </a:lnTo>
                  <a:lnTo>
                    <a:pt x="206048" y="206043"/>
                  </a:lnTo>
                  <a:lnTo>
                    <a:pt x="175251" y="238864"/>
                  </a:lnTo>
                  <a:lnTo>
                    <a:pt x="146581" y="273603"/>
                  </a:lnTo>
                  <a:lnTo>
                    <a:pt x="120145" y="310157"/>
                  </a:lnTo>
                  <a:lnTo>
                    <a:pt x="96047" y="348419"/>
                  </a:lnTo>
                  <a:lnTo>
                    <a:pt x="74392" y="388287"/>
                  </a:lnTo>
                  <a:lnTo>
                    <a:pt x="55283" y="429654"/>
                  </a:lnTo>
                  <a:lnTo>
                    <a:pt x="38828" y="472416"/>
                  </a:lnTo>
                  <a:lnTo>
                    <a:pt x="25129" y="516469"/>
                  </a:lnTo>
                  <a:lnTo>
                    <a:pt x="14292" y="561707"/>
                  </a:lnTo>
                  <a:lnTo>
                    <a:pt x="6422" y="608025"/>
                  </a:lnTo>
                  <a:lnTo>
                    <a:pt x="1622" y="655320"/>
                  </a:lnTo>
                  <a:lnTo>
                    <a:pt x="0" y="703486"/>
                  </a:lnTo>
                  <a:lnTo>
                    <a:pt x="1622" y="751653"/>
                  </a:lnTo>
                  <a:lnTo>
                    <a:pt x="6422" y="798949"/>
                  </a:lnTo>
                  <a:lnTo>
                    <a:pt x="14292" y="845269"/>
                  </a:lnTo>
                  <a:lnTo>
                    <a:pt x="25129" y="890508"/>
                  </a:lnTo>
                  <a:lnTo>
                    <a:pt x="38828" y="934561"/>
                  </a:lnTo>
                  <a:lnTo>
                    <a:pt x="55283" y="977324"/>
                  </a:lnTo>
                  <a:lnTo>
                    <a:pt x="74392" y="1018692"/>
                  </a:lnTo>
                  <a:lnTo>
                    <a:pt x="96047" y="1058560"/>
                  </a:lnTo>
                  <a:lnTo>
                    <a:pt x="120145" y="1096823"/>
                  </a:lnTo>
                  <a:lnTo>
                    <a:pt x="146581" y="1133377"/>
                  </a:lnTo>
                  <a:lnTo>
                    <a:pt x="175251" y="1168117"/>
                  </a:lnTo>
                  <a:lnTo>
                    <a:pt x="206048" y="1200938"/>
                  </a:lnTo>
                  <a:lnTo>
                    <a:pt x="238869" y="1231735"/>
                  </a:lnTo>
                  <a:lnTo>
                    <a:pt x="273610" y="1260404"/>
                  </a:lnTo>
                  <a:lnTo>
                    <a:pt x="310164" y="1286840"/>
                  </a:lnTo>
                  <a:lnTo>
                    <a:pt x="348427" y="1310938"/>
                  </a:lnTo>
                  <a:lnTo>
                    <a:pt x="388295" y="1332593"/>
                  </a:lnTo>
                  <a:lnTo>
                    <a:pt x="429663" y="1351700"/>
                  </a:lnTo>
                  <a:lnTo>
                    <a:pt x="472425" y="1368156"/>
                  </a:lnTo>
                  <a:lnTo>
                    <a:pt x="516478" y="1381854"/>
                  </a:lnTo>
                  <a:lnTo>
                    <a:pt x="561717" y="1392691"/>
                  </a:lnTo>
                  <a:lnTo>
                    <a:pt x="608036" y="1400561"/>
                  </a:lnTo>
                  <a:lnTo>
                    <a:pt x="655330" y="1405360"/>
                  </a:lnTo>
                  <a:lnTo>
                    <a:pt x="703496" y="1406983"/>
                  </a:lnTo>
                  <a:lnTo>
                    <a:pt x="751660" y="1405360"/>
                  </a:lnTo>
                  <a:lnTo>
                    <a:pt x="798953" y="1400561"/>
                  </a:lnTo>
                  <a:lnTo>
                    <a:pt x="845270" y="1392691"/>
                  </a:lnTo>
                  <a:lnTo>
                    <a:pt x="890506" y="1381854"/>
                  </a:lnTo>
                  <a:lnTo>
                    <a:pt x="934558" y="1368156"/>
                  </a:lnTo>
                  <a:lnTo>
                    <a:pt x="977320" y="1351700"/>
                  </a:lnTo>
                  <a:lnTo>
                    <a:pt x="1018686" y="1332593"/>
                  </a:lnTo>
                  <a:lnTo>
                    <a:pt x="1058554" y="1310938"/>
                  </a:lnTo>
                  <a:lnTo>
                    <a:pt x="1096817" y="1286840"/>
                  </a:lnTo>
                  <a:lnTo>
                    <a:pt x="1133370" y="1260404"/>
                  </a:lnTo>
                  <a:lnTo>
                    <a:pt x="1168110" y="1231735"/>
                  </a:lnTo>
                  <a:lnTo>
                    <a:pt x="1200932" y="1200938"/>
                  </a:lnTo>
                  <a:lnTo>
                    <a:pt x="1231729" y="1168117"/>
                  </a:lnTo>
                  <a:lnTo>
                    <a:pt x="1260399" y="1133377"/>
                  </a:lnTo>
                  <a:lnTo>
                    <a:pt x="1286835" y="1096823"/>
                  </a:lnTo>
                  <a:lnTo>
                    <a:pt x="1310933" y="1058560"/>
                  </a:lnTo>
                  <a:lnTo>
                    <a:pt x="1332589" y="1018692"/>
                  </a:lnTo>
                  <a:lnTo>
                    <a:pt x="1351698" y="977324"/>
                  </a:lnTo>
                  <a:lnTo>
                    <a:pt x="1368154" y="934561"/>
                  </a:lnTo>
                  <a:lnTo>
                    <a:pt x="1381853" y="890508"/>
                  </a:lnTo>
                  <a:lnTo>
                    <a:pt x="1392690" y="845269"/>
                  </a:lnTo>
                  <a:lnTo>
                    <a:pt x="1400561" y="798949"/>
                  </a:lnTo>
                  <a:lnTo>
                    <a:pt x="1405360" y="751653"/>
                  </a:lnTo>
                  <a:lnTo>
                    <a:pt x="1406983" y="703486"/>
                  </a:lnTo>
                  <a:lnTo>
                    <a:pt x="1405360" y="655320"/>
                  </a:lnTo>
                  <a:lnTo>
                    <a:pt x="1400561" y="608025"/>
                  </a:lnTo>
                  <a:lnTo>
                    <a:pt x="1392690" y="561707"/>
                  </a:lnTo>
                  <a:lnTo>
                    <a:pt x="1381853" y="516469"/>
                  </a:lnTo>
                  <a:lnTo>
                    <a:pt x="1368154" y="472416"/>
                  </a:lnTo>
                  <a:lnTo>
                    <a:pt x="1351698" y="429654"/>
                  </a:lnTo>
                  <a:lnTo>
                    <a:pt x="1332589" y="388287"/>
                  </a:lnTo>
                  <a:lnTo>
                    <a:pt x="1310933" y="348419"/>
                  </a:lnTo>
                  <a:lnTo>
                    <a:pt x="1286835" y="310157"/>
                  </a:lnTo>
                  <a:lnTo>
                    <a:pt x="1260399" y="273603"/>
                  </a:lnTo>
                  <a:lnTo>
                    <a:pt x="1231729" y="238864"/>
                  </a:lnTo>
                  <a:lnTo>
                    <a:pt x="1200932" y="206043"/>
                  </a:lnTo>
                  <a:lnTo>
                    <a:pt x="1168110" y="175246"/>
                  </a:lnTo>
                  <a:lnTo>
                    <a:pt x="1133370" y="146577"/>
                  </a:lnTo>
                  <a:lnTo>
                    <a:pt x="1096817" y="120142"/>
                  </a:lnTo>
                  <a:lnTo>
                    <a:pt x="1058554" y="96044"/>
                  </a:lnTo>
                  <a:lnTo>
                    <a:pt x="1018686" y="74389"/>
                  </a:lnTo>
                  <a:lnTo>
                    <a:pt x="977320" y="55282"/>
                  </a:lnTo>
                  <a:lnTo>
                    <a:pt x="934558" y="38827"/>
                  </a:lnTo>
                  <a:lnTo>
                    <a:pt x="890506" y="25128"/>
                  </a:lnTo>
                  <a:lnTo>
                    <a:pt x="845270" y="14292"/>
                  </a:lnTo>
                  <a:lnTo>
                    <a:pt x="798953" y="6421"/>
                  </a:lnTo>
                  <a:lnTo>
                    <a:pt x="751660" y="1622"/>
                  </a:lnTo>
                  <a:lnTo>
                    <a:pt x="703496" y="0"/>
                  </a:lnTo>
                  <a:close/>
                </a:path>
              </a:pathLst>
            </a:custGeom>
            <a:solidFill>
              <a:srgbClr val="FFE3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692207" y="3255289"/>
              <a:ext cx="682625" cy="1405255"/>
            </a:xfrm>
            <a:custGeom>
              <a:avLst/>
              <a:gdLst/>
              <a:ahLst/>
              <a:cxnLst/>
              <a:rect l="l" t="t" r="r" b="b"/>
              <a:pathLst>
                <a:path w="682625" h="1405254">
                  <a:moveTo>
                    <a:pt x="0" y="0"/>
                  </a:moveTo>
                  <a:lnTo>
                    <a:pt x="0" y="1404868"/>
                  </a:lnTo>
                  <a:lnTo>
                    <a:pt x="46933" y="1401932"/>
                  </a:lnTo>
                  <a:lnTo>
                    <a:pt x="92987" y="1395984"/>
                  </a:lnTo>
                  <a:lnTo>
                    <a:pt x="138061" y="1387123"/>
                  </a:lnTo>
                  <a:lnTo>
                    <a:pt x="182057" y="1375446"/>
                  </a:lnTo>
                  <a:lnTo>
                    <a:pt x="224876" y="1361052"/>
                  </a:lnTo>
                  <a:lnTo>
                    <a:pt x="266417" y="1344040"/>
                  </a:lnTo>
                  <a:lnTo>
                    <a:pt x="306582" y="1324509"/>
                  </a:lnTo>
                  <a:lnTo>
                    <a:pt x="345271" y="1302556"/>
                  </a:lnTo>
                  <a:lnTo>
                    <a:pt x="382385" y="1278281"/>
                  </a:lnTo>
                  <a:lnTo>
                    <a:pt x="417824" y="1251781"/>
                  </a:lnTo>
                  <a:lnTo>
                    <a:pt x="451490" y="1223156"/>
                  </a:lnTo>
                  <a:lnTo>
                    <a:pt x="483282" y="1192504"/>
                  </a:lnTo>
                  <a:lnTo>
                    <a:pt x="513102" y="1159923"/>
                  </a:lnTo>
                  <a:lnTo>
                    <a:pt x="540850" y="1125512"/>
                  </a:lnTo>
                  <a:lnTo>
                    <a:pt x="566427" y="1089370"/>
                  </a:lnTo>
                  <a:lnTo>
                    <a:pt x="589733" y="1051595"/>
                  </a:lnTo>
                  <a:lnTo>
                    <a:pt x="610669" y="1012285"/>
                  </a:lnTo>
                  <a:lnTo>
                    <a:pt x="629137" y="971539"/>
                  </a:lnTo>
                  <a:lnTo>
                    <a:pt x="645035" y="929456"/>
                  </a:lnTo>
                  <a:lnTo>
                    <a:pt x="658266" y="886134"/>
                  </a:lnTo>
                  <a:lnTo>
                    <a:pt x="668730" y="841672"/>
                  </a:lnTo>
                  <a:lnTo>
                    <a:pt x="676326" y="796168"/>
                  </a:lnTo>
                  <a:lnTo>
                    <a:pt x="680957" y="749721"/>
                  </a:lnTo>
                  <a:lnTo>
                    <a:pt x="682523" y="702428"/>
                  </a:lnTo>
                  <a:lnTo>
                    <a:pt x="680957" y="655137"/>
                  </a:lnTo>
                  <a:lnTo>
                    <a:pt x="676326" y="608691"/>
                  </a:lnTo>
                  <a:lnTo>
                    <a:pt x="668730" y="563188"/>
                  </a:lnTo>
                  <a:lnTo>
                    <a:pt x="658266" y="518727"/>
                  </a:lnTo>
                  <a:lnTo>
                    <a:pt x="645035" y="475407"/>
                  </a:lnTo>
                  <a:lnTo>
                    <a:pt x="629137" y="433325"/>
                  </a:lnTo>
                  <a:lnTo>
                    <a:pt x="610669" y="392580"/>
                  </a:lnTo>
                  <a:lnTo>
                    <a:pt x="589733" y="353272"/>
                  </a:lnTo>
                  <a:lnTo>
                    <a:pt x="566427" y="315497"/>
                  </a:lnTo>
                  <a:lnTo>
                    <a:pt x="540850" y="279356"/>
                  </a:lnTo>
                  <a:lnTo>
                    <a:pt x="513102" y="244946"/>
                  </a:lnTo>
                  <a:lnTo>
                    <a:pt x="483282" y="212366"/>
                  </a:lnTo>
                  <a:lnTo>
                    <a:pt x="451490" y="181714"/>
                  </a:lnTo>
                  <a:lnTo>
                    <a:pt x="417824" y="153090"/>
                  </a:lnTo>
                  <a:lnTo>
                    <a:pt x="382385" y="126591"/>
                  </a:lnTo>
                  <a:lnTo>
                    <a:pt x="345271" y="102316"/>
                  </a:lnTo>
                  <a:lnTo>
                    <a:pt x="306582" y="80363"/>
                  </a:lnTo>
                  <a:lnTo>
                    <a:pt x="266417" y="60831"/>
                  </a:lnTo>
                  <a:lnTo>
                    <a:pt x="224876" y="43819"/>
                  </a:lnTo>
                  <a:lnTo>
                    <a:pt x="182057" y="29425"/>
                  </a:lnTo>
                  <a:lnTo>
                    <a:pt x="138061" y="17748"/>
                  </a:lnTo>
                  <a:lnTo>
                    <a:pt x="92987" y="8885"/>
                  </a:lnTo>
                  <a:lnTo>
                    <a:pt x="46933" y="29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C1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092733" y="4984599"/>
              <a:ext cx="2461260" cy="834390"/>
            </a:xfrm>
            <a:custGeom>
              <a:avLst/>
              <a:gdLst/>
              <a:ahLst/>
              <a:cxnLst/>
              <a:rect l="l" t="t" r="r" b="b"/>
              <a:pathLst>
                <a:path w="2461259" h="834389">
                  <a:moveTo>
                    <a:pt x="923217" y="0"/>
                  </a:moveTo>
                  <a:lnTo>
                    <a:pt x="875793" y="2017"/>
                  </a:lnTo>
                  <a:lnTo>
                    <a:pt x="829489" y="7959"/>
                  </a:lnTo>
                  <a:lnTo>
                    <a:pt x="784471" y="17662"/>
                  </a:lnTo>
                  <a:lnTo>
                    <a:pt x="740902" y="30959"/>
                  </a:lnTo>
                  <a:lnTo>
                    <a:pt x="698948" y="47686"/>
                  </a:lnTo>
                  <a:lnTo>
                    <a:pt x="658774" y="67679"/>
                  </a:lnTo>
                  <a:lnTo>
                    <a:pt x="620546" y="90771"/>
                  </a:lnTo>
                  <a:lnTo>
                    <a:pt x="584427" y="116799"/>
                  </a:lnTo>
                  <a:lnTo>
                    <a:pt x="550584" y="145597"/>
                  </a:lnTo>
                  <a:lnTo>
                    <a:pt x="519181" y="177000"/>
                  </a:lnTo>
                  <a:lnTo>
                    <a:pt x="490382" y="210843"/>
                  </a:lnTo>
                  <a:lnTo>
                    <a:pt x="464354" y="246961"/>
                  </a:lnTo>
                  <a:lnTo>
                    <a:pt x="441261" y="285189"/>
                  </a:lnTo>
                  <a:lnTo>
                    <a:pt x="421268" y="325363"/>
                  </a:lnTo>
                  <a:lnTo>
                    <a:pt x="404540" y="367317"/>
                  </a:lnTo>
                  <a:lnTo>
                    <a:pt x="391243" y="410887"/>
                  </a:lnTo>
                  <a:lnTo>
                    <a:pt x="381540" y="455907"/>
                  </a:lnTo>
                  <a:lnTo>
                    <a:pt x="375597" y="502212"/>
                  </a:lnTo>
                  <a:lnTo>
                    <a:pt x="373580" y="549637"/>
                  </a:lnTo>
                  <a:lnTo>
                    <a:pt x="373580" y="556380"/>
                  </a:lnTo>
                  <a:lnTo>
                    <a:pt x="375318" y="562621"/>
                  </a:lnTo>
                  <a:lnTo>
                    <a:pt x="375569" y="569302"/>
                  </a:lnTo>
                  <a:lnTo>
                    <a:pt x="351650" y="561016"/>
                  </a:lnTo>
                  <a:lnTo>
                    <a:pt x="326839" y="554836"/>
                  </a:lnTo>
                  <a:lnTo>
                    <a:pt x="301205" y="550972"/>
                  </a:lnTo>
                  <a:lnTo>
                    <a:pt x="274818" y="549637"/>
                  </a:lnTo>
                  <a:lnTo>
                    <a:pt x="225420" y="554065"/>
                  </a:lnTo>
                  <a:lnTo>
                    <a:pt x="178926" y="566831"/>
                  </a:lnTo>
                  <a:lnTo>
                    <a:pt x="136113" y="587159"/>
                  </a:lnTo>
                  <a:lnTo>
                    <a:pt x="97757" y="614272"/>
                  </a:lnTo>
                  <a:lnTo>
                    <a:pt x="64634" y="647395"/>
                  </a:lnTo>
                  <a:lnTo>
                    <a:pt x="37521" y="685751"/>
                  </a:lnTo>
                  <a:lnTo>
                    <a:pt x="17193" y="728564"/>
                  </a:lnTo>
                  <a:lnTo>
                    <a:pt x="4427" y="775058"/>
                  </a:lnTo>
                  <a:lnTo>
                    <a:pt x="0" y="824456"/>
                  </a:lnTo>
                  <a:lnTo>
                    <a:pt x="0" y="827671"/>
                  </a:lnTo>
                  <a:lnTo>
                    <a:pt x="848" y="830665"/>
                  </a:lnTo>
                  <a:lnTo>
                    <a:pt x="952" y="833859"/>
                  </a:lnTo>
                  <a:lnTo>
                    <a:pt x="2459705" y="833859"/>
                  </a:lnTo>
                  <a:lnTo>
                    <a:pt x="2459820" y="830665"/>
                  </a:lnTo>
                  <a:lnTo>
                    <a:pt x="2460658" y="827671"/>
                  </a:lnTo>
                  <a:lnTo>
                    <a:pt x="2460658" y="824456"/>
                  </a:lnTo>
                  <a:lnTo>
                    <a:pt x="2456230" y="775058"/>
                  </a:lnTo>
                  <a:lnTo>
                    <a:pt x="2443465" y="728564"/>
                  </a:lnTo>
                  <a:lnTo>
                    <a:pt x="2423138" y="685751"/>
                  </a:lnTo>
                  <a:lnTo>
                    <a:pt x="2396026" y="647395"/>
                  </a:lnTo>
                  <a:lnTo>
                    <a:pt x="2362904" y="614272"/>
                  </a:lnTo>
                  <a:lnTo>
                    <a:pt x="2324548" y="587159"/>
                  </a:lnTo>
                  <a:lnTo>
                    <a:pt x="2281735" y="566831"/>
                  </a:lnTo>
                  <a:lnTo>
                    <a:pt x="2235240" y="554065"/>
                  </a:lnTo>
                  <a:lnTo>
                    <a:pt x="2185839" y="549637"/>
                  </a:lnTo>
                  <a:lnTo>
                    <a:pt x="2157467" y="551099"/>
                  </a:lnTo>
                  <a:lnTo>
                    <a:pt x="2129939" y="555377"/>
                  </a:lnTo>
                  <a:lnTo>
                    <a:pt x="2103382" y="562311"/>
                  </a:lnTo>
                  <a:lnTo>
                    <a:pt x="2077926" y="571741"/>
                  </a:lnTo>
                  <a:lnTo>
                    <a:pt x="2061630" y="526492"/>
                  </a:lnTo>
                  <a:lnTo>
                    <a:pt x="2040445" y="483845"/>
                  </a:lnTo>
                  <a:lnTo>
                    <a:pt x="2014705" y="444161"/>
                  </a:lnTo>
                  <a:lnTo>
                    <a:pt x="1984749" y="407798"/>
                  </a:lnTo>
                  <a:lnTo>
                    <a:pt x="1950910" y="375117"/>
                  </a:lnTo>
                  <a:lnTo>
                    <a:pt x="1913527" y="346478"/>
                  </a:lnTo>
                  <a:lnTo>
                    <a:pt x="1872934" y="322239"/>
                  </a:lnTo>
                  <a:lnTo>
                    <a:pt x="1829469" y="302760"/>
                  </a:lnTo>
                  <a:lnTo>
                    <a:pt x="1783466" y="288402"/>
                  </a:lnTo>
                  <a:lnTo>
                    <a:pt x="1735262" y="279523"/>
                  </a:lnTo>
                  <a:lnTo>
                    <a:pt x="1685194" y="276483"/>
                  </a:lnTo>
                  <a:lnTo>
                    <a:pt x="1630208" y="280263"/>
                  </a:lnTo>
                  <a:lnTo>
                    <a:pt x="1577580" y="291214"/>
                  </a:lnTo>
                  <a:lnTo>
                    <a:pt x="1527686" y="308751"/>
                  </a:lnTo>
                  <a:lnTo>
                    <a:pt x="1480900" y="332290"/>
                  </a:lnTo>
                  <a:lnTo>
                    <a:pt x="1437600" y="361245"/>
                  </a:lnTo>
                  <a:lnTo>
                    <a:pt x="1419220" y="317117"/>
                  </a:lnTo>
                  <a:lnTo>
                    <a:pt x="1397261" y="275008"/>
                  </a:lnTo>
                  <a:lnTo>
                    <a:pt x="1371912" y="235118"/>
                  </a:lnTo>
                  <a:lnTo>
                    <a:pt x="1343362" y="197647"/>
                  </a:lnTo>
                  <a:lnTo>
                    <a:pt x="1311798" y="162795"/>
                  </a:lnTo>
                  <a:lnTo>
                    <a:pt x="1277409" y="130763"/>
                  </a:lnTo>
                  <a:lnTo>
                    <a:pt x="1240383" y="101749"/>
                  </a:lnTo>
                  <a:lnTo>
                    <a:pt x="1200910" y="75955"/>
                  </a:lnTo>
                  <a:lnTo>
                    <a:pt x="1159177" y="53580"/>
                  </a:lnTo>
                  <a:lnTo>
                    <a:pt x="1115373" y="34825"/>
                  </a:lnTo>
                  <a:lnTo>
                    <a:pt x="1069687" y="19889"/>
                  </a:lnTo>
                  <a:lnTo>
                    <a:pt x="1022306" y="8973"/>
                  </a:lnTo>
                  <a:lnTo>
                    <a:pt x="973420" y="2276"/>
                  </a:lnTo>
                  <a:lnTo>
                    <a:pt x="923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93368" y="6088868"/>
              <a:ext cx="160277" cy="22686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36553" y="6088868"/>
              <a:ext cx="160277" cy="22686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9736" y="6088868"/>
              <a:ext cx="160277" cy="22686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2922" y="6088868"/>
              <a:ext cx="160277" cy="22686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93368" y="6517354"/>
              <a:ext cx="160277" cy="22685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36553" y="6517354"/>
              <a:ext cx="160277" cy="22685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9736" y="6517354"/>
              <a:ext cx="160277" cy="22685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2922" y="6517354"/>
              <a:ext cx="160277" cy="22685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93368" y="6928212"/>
              <a:ext cx="160277" cy="22685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36553" y="6928212"/>
              <a:ext cx="160277" cy="22685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9736" y="6928212"/>
              <a:ext cx="160277" cy="22685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2922" y="6928212"/>
              <a:ext cx="160277" cy="22685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3017707" y="4984729"/>
              <a:ext cx="1536065" cy="833755"/>
            </a:xfrm>
            <a:custGeom>
              <a:avLst/>
              <a:gdLst/>
              <a:ahLst/>
              <a:cxnLst/>
              <a:rect l="l" t="t" r="r" b="b"/>
              <a:pathLst>
                <a:path w="1536065" h="833754">
                  <a:moveTo>
                    <a:pt x="0" y="0"/>
                  </a:moveTo>
                  <a:lnTo>
                    <a:pt x="0" y="833723"/>
                  </a:lnTo>
                  <a:lnTo>
                    <a:pt x="1534738" y="833723"/>
                  </a:lnTo>
                  <a:lnTo>
                    <a:pt x="1534843" y="830529"/>
                  </a:lnTo>
                  <a:lnTo>
                    <a:pt x="1535680" y="827545"/>
                  </a:lnTo>
                  <a:lnTo>
                    <a:pt x="1535680" y="824320"/>
                  </a:lnTo>
                  <a:lnTo>
                    <a:pt x="1531253" y="774924"/>
                  </a:lnTo>
                  <a:lnTo>
                    <a:pt x="1518487" y="728432"/>
                  </a:lnTo>
                  <a:lnTo>
                    <a:pt x="1498159" y="685620"/>
                  </a:lnTo>
                  <a:lnTo>
                    <a:pt x="1471046" y="647263"/>
                  </a:lnTo>
                  <a:lnTo>
                    <a:pt x="1437923" y="614139"/>
                  </a:lnTo>
                  <a:lnTo>
                    <a:pt x="1399567" y="587025"/>
                  </a:lnTo>
                  <a:lnTo>
                    <a:pt x="1356754" y="566696"/>
                  </a:lnTo>
                  <a:lnTo>
                    <a:pt x="1310260" y="553929"/>
                  </a:lnTo>
                  <a:lnTo>
                    <a:pt x="1260862" y="549501"/>
                  </a:lnTo>
                  <a:lnTo>
                    <a:pt x="1232490" y="550964"/>
                  </a:lnTo>
                  <a:lnTo>
                    <a:pt x="1204963" y="555246"/>
                  </a:lnTo>
                  <a:lnTo>
                    <a:pt x="1178409" y="562183"/>
                  </a:lnTo>
                  <a:lnTo>
                    <a:pt x="1152959" y="571616"/>
                  </a:lnTo>
                  <a:lnTo>
                    <a:pt x="1136663" y="526363"/>
                  </a:lnTo>
                  <a:lnTo>
                    <a:pt x="1115477" y="483714"/>
                  </a:lnTo>
                  <a:lnTo>
                    <a:pt x="1089737" y="444027"/>
                  </a:lnTo>
                  <a:lnTo>
                    <a:pt x="1059779" y="407662"/>
                  </a:lnTo>
                  <a:lnTo>
                    <a:pt x="1025939" y="374979"/>
                  </a:lnTo>
                  <a:lnTo>
                    <a:pt x="988554" y="346337"/>
                  </a:lnTo>
                  <a:lnTo>
                    <a:pt x="947960" y="322096"/>
                  </a:lnTo>
                  <a:lnTo>
                    <a:pt x="904493" y="302616"/>
                  </a:lnTo>
                  <a:lnTo>
                    <a:pt x="858490" y="288256"/>
                  </a:lnTo>
                  <a:lnTo>
                    <a:pt x="810286" y="279376"/>
                  </a:lnTo>
                  <a:lnTo>
                    <a:pt x="760217" y="276337"/>
                  </a:lnTo>
                  <a:lnTo>
                    <a:pt x="705236" y="280118"/>
                  </a:lnTo>
                  <a:lnTo>
                    <a:pt x="652610" y="291071"/>
                  </a:lnTo>
                  <a:lnTo>
                    <a:pt x="602716" y="308611"/>
                  </a:lnTo>
                  <a:lnTo>
                    <a:pt x="555928" y="332152"/>
                  </a:lnTo>
                  <a:lnTo>
                    <a:pt x="512623" y="361109"/>
                  </a:lnTo>
                  <a:lnTo>
                    <a:pt x="494294" y="317091"/>
                  </a:lnTo>
                  <a:lnTo>
                    <a:pt x="472403" y="275085"/>
                  </a:lnTo>
                  <a:lnTo>
                    <a:pt x="447137" y="235289"/>
                  </a:lnTo>
                  <a:lnTo>
                    <a:pt x="418683" y="197901"/>
                  </a:lnTo>
                  <a:lnTo>
                    <a:pt x="387228" y="163119"/>
                  </a:lnTo>
                  <a:lnTo>
                    <a:pt x="352960" y="131141"/>
                  </a:lnTo>
                  <a:lnTo>
                    <a:pt x="316066" y="102164"/>
                  </a:lnTo>
                  <a:lnTo>
                    <a:pt x="276732" y="76387"/>
                  </a:lnTo>
                  <a:lnTo>
                    <a:pt x="235147" y="54007"/>
                  </a:lnTo>
                  <a:lnTo>
                    <a:pt x="191498" y="35223"/>
                  </a:lnTo>
                  <a:lnTo>
                    <a:pt x="145971" y="20233"/>
                  </a:lnTo>
                  <a:lnTo>
                    <a:pt x="98754" y="9233"/>
                  </a:lnTo>
                  <a:lnTo>
                    <a:pt x="50035" y="24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2446" y="9996767"/>
              <a:ext cx="3152731" cy="70947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440996" y="3764781"/>
              <a:ext cx="3592829" cy="979805"/>
            </a:xfrm>
            <a:custGeom>
              <a:avLst/>
              <a:gdLst/>
              <a:ahLst/>
              <a:cxnLst/>
              <a:rect l="l" t="t" r="r" b="b"/>
              <a:pathLst>
                <a:path w="3592829" h="979804">
                  <a:moveTo>
                    <a:pt x="2075392" y="0"/>
                  </a:moveTo>
                  <a:lnTo>
                    <a:pt x="2023814" y="1851"/>
                  </a:lnTo>
                  <a:lnTo>
                    <a:pt x="1973249" y="7321"/>
                  </a:lnTo>
                  <a:lnTo>
                    <a:pt x="1923822" y="16280"/>
                  </a:lnTo>
                  <a:lnTo>
                    <a:pt x="1875658" y="28602"/>
                  </a:lnTo>
                  <a:lnTo>
                    <a:pt x="1828882" y="44157"/>
                  </a:lnTo>
                  <a:lnTo>
                    <a:pt x="1783619" y="62819"/>
                  </a:lnTo>
                  <a:lnTo>
                    <a:pt x="1739994" y="84458"/>
                  </a:lnTo>
                  <a:lnTo>
                    <a:pt x="1698131" y="108948"/>
                  </a:lnTo>
                  <a:lnTo>
                    <a:pt x="1658156" y="136159"/>
                  </a:lnTo>
                  <a:lnTo>
                    <a:pt x="1620194" y="165965"/>
                  </a:lnTo>
                  <a:lnTo>
                    <a:pt x="1584369" y="198236"/>
                  </a:lnTo>
                  <a:lnTo>
                    <a:pt x="1550807" y="232845"/>
                  </a:lnTo>
                  <a:lnTo>
                    <a:pt x="1519633" y="269665"/>
                  </a:lnTo>
                  <a:lnTo>
                    <a:pt x="1490971" y="308566"/>
                  </a:lnTo>
                  <a:lnTo>
                    <a:pt x="1464946" y="349421"/>
                  </a:lnTo>
                  <a:lnTo>
                    <a:pt x="1441683" y="392103"/>
                  </a:lnTo>
                  <a:lnTo>
                    <a:pt x="1423040" y="389373"/>
                  </a:lnTo>
                  <a:lnTo>
                    <a:pt x="1404311" y="386931"/>
                  </a:lnTo>
                  <a:lnTo>
                    <a:pt x="1385392" y="385175"/>
                  </a:lnTo>
                  <a:lnTo>
                    <a:pt x="1366178" y="384501"/>
                  </a:lnTo>
                  <a:lnTo>
                    <a:pt x="1316162" y="386915"/>
                  </a:lnTo>
                  <a:lnTo>
                    <a:pt x="1267562" y="394005"/>
                  </a:lnTo>
                  <a:lnTo>
                    <a:pt x="1220588" y="405542"/>
                  </a:lnTo>
                  <a:lnTo>
                    <a:pt x="1175446" y="421300"/>
                  </a:lnTo>
                  <a:lnTo>
                    <a:pt x="1132345" y="441050"/>
                  </a:lnTo>
                  <a:lnTo>
                    <a:pt x="1091491" y="464564"/>
                  </a:lnTo>
                  <a:lnTo>
                    <a:pt x="1053093" y="491614"/>
                  </a:lnTo>
                  <a:lnTo>
                    <a:pt x="1017358" y="521972"/>
                  </a:lnTo>
                  <a:lnTo>
                    <a:pt x="984495" y="555410"/>
                  </a:lnTo>
                  <a:lnTo>
                    <a:pt x="954710" y="591701"/>
                  </a:lnTo>
                  <a:lnTo>
                    <a:pt x="928212" y="630616"/>
                  </a:lnTo>
                  <a:lnTo>
                    <a:pt x="905208" y="671927"/>
                  </a:lnTo>
                  <a:lnTo>
                    <a:pt x="861009" y="641951"/>
                  </a:lnTo>
                  <a:lnTo>
                    <a:pt x="813186" y="617562"/>
                  </a:lnTo>
                  <a:lnTo>
                    <a:pt x="762125" y="599376"/>
                  </a:lnTo>
                  <a:lnTo>
                    <a:pt x="708215" y="588012"/>
                  </a:lnTo>
                  <a:lnTo>
                    <a:pt x="651844" y="584086"/>
                  </a:lnTo>
                  <a:lnTo>
                    <a:pt x="603583" y="586863"/>
                  </a:lnTo>
                  <a:lnTo>
                    <a:pt x="556978" y="594986"/>
                  </a:lnTo>
                  <a:lnTo>
                    <a:pt x="512324" y="608143"/>
                  </a:lnTo>
                  <a:lnTo>
                    <a:pt x="469918" y="626021"/>
                  </a:lnTo>
                  <a:lnTo>
                    <a:pt x="430056" y="648309"/>
                  </a:lnTo>
                  <a:lnTo>
                    <a:pt x="393033" y="674693"/>
                  </a:lnTo>
                  <a:lnTo>
                    <a:pt x="359145" y="704862"/>
                  </a:lnTo>
                  <a:lnTo>
                    <a:pt x="328688" y="738504"/>
                  </a:lnTo>
                  <a:lnTo>
                    <a:pt x="301959" y="775306"/>
                  </a:lnTo>
                  <a:lnTo>
                    <a:pt x="285698" y="770907"/>
                  </a:lnTo>
                  <a:lnTo>
                    <a:pt x="269088" y="767467"/>
                  </a:lnTo>
                  <a:lnTo>
                    <a:pt x="252089" y="765227"/>
                  </a:lnTo>
                  <a:lnTo>
                    <a:pt x="234663" y="764426"/>
                  </a:lnTo>
                  <a:lnTo>
                    <a:pt x="189590" y="768736"/>
                  </a:lnTo>
                  <a:lnTo>
                    <a:pt x="147467" y="781123"/>
                  </a:lnTo>
                  <a:lnTo>
                    <a:pt x="109069" y="800781"/>
                  </a:lnTo>
                  <a:lnTo>
                    <a:pt x="75167" y="826900"/>
                  </a:lnTo>
                  <a:lnTo>
                    <a:pt x="46536" y="858670"/>
                  </a:lnTo>
                  <a:lnTo>
                    <a:pt x="23949" y="895283"/>
                  </a:lnTo>
                  <a:lnTo>
                    <a:pt x="8179" y="935930"/>
                  </a:lnTo>
                  <a:lnTo>
                    <a:pt x="0" y="979802"/>
                  </a:lnTo>
                  <a:lnTo>
                    <a:pt x="3592246" y="979802"/>
                  </a:lnTo>
                  <a:lnTo>
                    <a:pt x="3584063" y="935930"/>
                  </a:lnTo>
                  <a:lnTo>
                    <a:pt x="3568292" y="895283"/>
                  </a:lnTo>
                  <a:lnTo>
                    <a:pt x="3545705" y="858670"/>
                  </a:lnTo>
                  <a:lnTo>
                    <a:pt x="3517074" y="826900"/>
                  </a:lnTo>
                  <a:lnTo>
                    <a:pt x="3483174" y="800781"/>
                  </a:lnTo>
                  <a:lnTo>
                    <a:pt x="3444777" y="781123"/>
                  </a:lnTo>
                  <a:lnTo>
                    <a:pt x="3402656" y="768736"/>
                  </a:lnTo>
                  <a:lnTo>
                    <a:pt x="3357583" y="764426"/>
                  </a:lnTo>
                  <a:lnTo>
                    <a:pt x="3321555" y="767151"/>
                  </a:lnTo>
                  <a:lnTo>
                    <a:pt x="3287229" y="775056"/>
                  </a:lnTo>
                  <a:lnTo>
                    <a:pt x="3255008" y="787737"/>
                  </a:lnTo>
                  <a:lnTo>
                    <a:pt x="3225294" y="804792"/>
                  </a:lnTo>
                  <a:lnTo>
                    <a:pt x="3199436" y="762776"/>
                  </a:lnTo>
                  <a:lnTo>
                    <a:pt x="3169040" y="724191"/>
                  </a:lnTo>
                  <a:lnTo>
                    <a:pt x="3134466" y="689442"/>
                  </a:lnTo>
                  <a:lnTo>
                    <a:pt x="3096072" y="658932"/>
                  </a:lnTo>
                  <a:lnTo>
                    <a:pt x="3054221" y="633064"/>
                  </a:lnTo>
                  <a:lnTo>
                    <a:pt x="3009270" y="612241"/>
                  </a:lnTo>
                  <a:lnTo>
                    <a:pt x="2961579" y="596869"/>
                  </a:lnTo>
                  <a:lnTo>
                    <a:pt x="2911510" y="587349"/>
                  </a:lnTo>
                  <a:lnTo>
                    <a:pt x="2859420" y="584086"/>
                  </a:lnTo>
                  <a:lnTo>
                    <a:pt x="2837665" y="584662"/>
                  </a:lnTo>
                  <a:lnTo>
                    <a:pt x="2816204" y="586355"/>
                  </a:lnTo>
                  <a:lnTo>
                    <a:pt x="2795062" y="589118"/>
                  </a:lnTo>
                  <a:lnTo>
                    <a:pt x="2774261" y="592903"/>
                  </a:lnTo>
                  <a:lnTo>
                    <a:pt x="2764733" y="545432"/>
                  </a:lnTo>
                  <a:lnTo>
                    <a:pt x="2752113" y="499157"/>
                  </a:lnTo>
                  <a:lnTo>
                    <a:pt x="2736512" y="454195"/>
                  </a:lnTo>
                  <a:lnTo>
                    <a:pt x="2718045" y="410658"/>
                  </a:lnTo>
                  <a:lnTo>
                    <a:pt x="2696825" y="368663"/>
                  </a:lnTo>
                  <a:lnTo>
                    <a:pt x="2672965" y="328324"/>
                  </a:lnTo>
                  <a:lnTo>
                    <a:pt x="2646579" y="289756"/>
                  </a:lnTo>
                  <a:lnTo>
                    <a:pt x="2617779" y="253073"/>
                  </a:lnTo>
                  <a:lnTo>
                    <a:pt x="2586680" y="218391"/>
                  </a:lnTo>
                  <a:lnTo>
                    <a:pt x="2553395" y="185823"/>
                  </a:lnTo>
                  <a:lnTo>
                    <a:pt x="2518037" y="155486"/>
                  </a:lnTo>
                  <a:lnTo>
                    <a:pt x="2480719" y="127493"/>
                  </a:lnTo>
                  <a:lnTo>
                    <a:pt x="2441556" y="101959"/>
                  </a:lnTo>
                  <a:lnTo>
                    <a:pt x="2400659" y="79000"/>
                  </a:lnTo>
                  <a:lnTo>
                    <a:pt x="2358144" y="58729"/>
                  </a:lnTo>
                  <a:lnTo>
                    <a:pt x="2314122" y="41262"/>
                  </a:lnTo>
                  <a:lnTo>
                    <a:pt x="2268708" y="26714"/>
                  </a:lnTo>
                  <a:lnTo>
                    <a:pt x="2222014" y="15198"/>
                  </a:lnTo>
                  <a:lnTo>
                    <a:pt x="2174155" y="6831"/>
                  </a:lnTo>
                  <a:lnTo>
                    <a:pt x="2125243" y="1727"/>
                  </a:lnTo>
                  <a:lnTo>
                    <a:pt x="2075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532607" y="3766249"/>
              <a:ext cx="1501140" cy="978535"/>
            </a:xfrm>
            <a:custGeom>
              <a:avLst/>
              <a:gdLst/>
              <a:ahLst/>
              <a:cxnLst/>
              <a:rect l="l" t="t" r="r" b="b"/>
              <a:pathLst>
                <a:path w="1501139" h="978535">
                  <a:moveTo>
                    <a:pt x="0" y="0"/>
                  </a:moveTo>
                  <a:lnTo>
                    <a:pt x="0" y="978326"/>
                  </a:lnTo>
                  <a:lnTo>
                    <a:pt x="1500634" y="978326"/>
                  </a:lnTo>
                  <a:lnTo>
                    <a:pt x="1492452" y="934451"/>
                  </a:lnTo>
                  <a:lnTo>
                    <a:pt x="1476682" y="893802"/>
                  </a:lnTo>
                  <a:lnTo>
                    <a:pt x="1454096" y="857189"/>
                  </a:lnTo>
                  <a:lnTo>
                    <a:pt x="1425467" y="825419"/>
                  </a:lnTo>
                  <a:lnTo>
                    <a:pt x="1391567" y="799302"/>
                  </a:lnTo>
                  <a:lnTo>
                    <a:pt x="1353170" y="779646"/>
                  </a:lnTo>
                  <a:lnTo>
                    <a:pt x="1311047" y="767259"/>
                  </a:lnTo>
                  <a:lnTo>
                    <a:pt x="1265971" y="762950"/>
                  </a:lnTo>
                  <a:lnTo>
                    <a:pt x="1195618" y="773577"/>
                  </a:lnTo>
                  <a:lnTo>
                    <a:pt x="1133682" y="803326"/>
                  </a:lnTo>
                  <a:lnTo>
                    <a:pt x="1107824" y="761310"/>
                  </a:lnTo>
                  <a:lnTo>
                    <a:pt x="1077428" y="722725"/>
                  </a:lnTo>
                  <a:lnTo>
                    <a:pt x="1042854" y="687976"/>
                  </a:lnTo>
                  <a:lnTo>
                    <a:pt x="1004461" y="657466"/>
                  </a:lnTo>
                  <a:lnTo>
                    <a:pt x="962609" y="631598"/>
                  </a:lnTo>
                  <a:lnTo>
                    <a:pt x="917658" y="610776"/>
                  </a:lnTo>
                  <a:lnTo>
                    <a:pt x="869968" y="595403"/>
                  </a:lnTo>
                  <a:lnTo>
                    <a:pt x="819898" y="585883"/>
                  </a:lnTo>
                  <a:lnTo>
                    <a:pt x="767809" y="582621"/>
                  </a:lnTo>
                  <a:lnTo>
                    <a:pt x="746049" y="583194"/>
                  </a:lnTo>
                  <a:lnTo>
                    <a:pt x="724589" y="584884"/>
                  </a:lnTo>
                  <a:lnTo>
                    <a:pt x="703448" y="587643"/>
                  </a:lnTo>
                  <a:lnTo>
                    <a:pt x="682649" y="591427"/>
                  </a:lnTo>
                  <a:lnTo>
                    <a:pt x="673293" y="544702"/>
                  </a:lnTo>
                  <a:lnTo>
                    <a:pt x="660934" y="499150"/>
                  </a:lnTo>
                  <a:lnTo>
                    <a:pt x="645681" y="454881"/>
                  </a:lnTo>
                  <a:lnTo>
                    <a:pt x="627643" y="412001"/>
                  </a:lnTo>
                  <a:lnTo>
                    <a:pt x="606928" y="370618"/>
                  </a:lnTo>
                  <a:lnTo>
                    <a:pt x="583645" y="330840"/>
                  </a:lnTo>
                  <a:lnTo>
                    <a:pt x="557901" y="292774"/>
                  </a:lnTo>
                  <a:lnTo>
                    <a:pt x="529807" y="256529"/>
                  </a:lnTo>
                  <a:lnTo>
                    <a:pt x="499470" y="222211"/>
                  </a:lnTo>
                  <a:lnTo>
                    <a:pt x="466998" y="189930"/>
                  </a:lnTo>
                  <a:lnTo>
                    <a:pt x="432501" y="159791"/>
                  </a:lnTo>
                  <a:lnTo>
                    <a:pt x="396087" y="131904"/>
                  </a:lnTo>
                  <a:lnTo>
                    <a:pt x="357864" y="106376"/>
                  </a:lnTo>
                  <a:lnTo>
                    <a:pt x="317942" y="83315"/>
                  </a:lnTo>
                  <a:lnTo>
                    <a:pt x="276428" y="62828"/>
                  </a:lnTo>
                  <a:lnTo>
                    <a:pt x="233430" y="45023"/>
                  </a:lnTo>
                  <a:lnTo>
                    <a:pt x="189059" y="30007"/>
                  </a:lnTo>
                  <a:lnTo>
                    <a:pt x="143421" y="17890"/>
                  </a:lnTo>
                  <a:lnTo>
                    <a:pt x="96627" y="8777"/>
                  </a:lnTo>
                  <a:lnTo>
                    <a:pt x="48783" y="2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72784" y="2687631"/>
              <a:ext cx="2517775" cy="588645"/>
            </a:xfrm>
            <a:custGeom>
              <a:avLst/>
              <a:gdLst/>
              <a:ahLst/>
              <a:cxnLst/>
              <a:rect l="l" t="t" r="r" b="b"/>
              <a:pathLst>
                <a:path w="2517775" h="588645">
                  <a:moveTo>
                    <a:pt x="1181042" y="0"/>
                  </a:moveTo>
                  <a:lnTo>
                    <a:pt x="1131585" y="2658"/>
                  </a:lnTo>
                  <a:lnTo>
                    <a:pt x="1083721" y="10447"/>
                  </a:lnTo>
                  <a:lnTo>
                    <a:pt x="1037707" y="23090"/>
                  </a:lnTo>
                  <a:lnTo>
                    <a:pt x="993803" y="40307"/>
                  </a:lnTo>
                  <a:lnTo>
                    <a:pt x="952269" y="61822"/>
                  </a:lnTo>
                  <a:lnTo>
                    <a:pt x="913364" y="87357"/>
                  </a:lnTo>
                  <a:lnTo>
                    <a:pt x="877348" y="116633"/>
                  </a:lnTo>
                  <a:lnTo>
                    <a:pt x="844478" y="149372"/>
                  </a:lnTo>
                  <a:lnTo>
                    <a:pt x="815016" y="185296"/>
                  </a:lnTo>
                  <a:lnTo>
                    <a:pt x="789220" y="224129"/>
                  </a:lnTo>
                  <a:lnTo>
                    <a:pt x="767349" y="265590"/>
                  </a:lnTo>
                  <a:lnTo>
                    <a:pt x="749663" y="309404"/>
                  </a:lnTo>
                  <a:lnTo>
                    <a:pt x="719043" y="297353"/>
                  </a:lnTo>
                  <a:lnTo>
                    <a:pt x="687032" y="288381"/>
                  </a:lnTo>
                  <a:lnTo>
                    <a:pt x="653759" y="282781"/>
                  </a:lnTo>
                  <a:lnTo>
                    <a:pt x="619352" y="280850"/>
                  </a:lnTo>
                  <a:lnTo>
                    <a:pt x="568473" y="284955"/>
                  </a:lnTo>
                  <a:lnTo>
                    <a:pt x="520281" y="296834"/>
                  </a:lnTo>
                  <a:lnTo>
                    <a:pt x="475366" y="315826"/>
                  </a:lnTo>
                  <a:lnTo>
                    <a:pt x="434312" y="341273"/>
                  </a:lnTo>
                  <a:lnTo>
                    <a:pt x="397709" y="372516"/>
                  </a:lnTo>
                  <a:lnTo>
                    <a:pt x="366142" y="408897"/>
                  </a:lnTo>
                  <a:lnTo>
                    <a:pt x="340199" y="449755"/>
                  </a:lnTo>
                  <a:lnTo>
                    <a:pt x="310864" y="427063"/>
                  </a:lnTo>
                  <a:lnTo>
                    <a:pt x="277700" y="409881"/>
                  </a:lnTo>
                  <a:lnTo>
                    <a:pt x="241337" y="398995"/>
                  </a:lnTo>
                  <a:lnTo>
                    <a:pt x="202402" y="395192"/>
                  </a:lnTo>
                  <a:lnTo>
                    <a:pt x="157233" y="400246"/>
                  </a:lnTo>
                  <a:lnTo>
                    <a:pt x="115680" y="414666"/>
                  </a:lnTo>
                  <a:lnTo>
                    <a:pt x="78825" y="437335"/>
                  </a:lnTo>
                  <a:lnTo>
                    <a:pt x="47748" y="467136"/>
                  </a:lnTo>
                  <a:lnTo>
                    <a:pt x="23530" y="502953"/>
                  </a:lnTo>
                  <a:lnTo>
                    <a:pt x="7254" y="543670"/>
                  </a:lnTo>
                  <a:lnTo>
                    <a:pt x="0" y="588170"/>
                  </a:lnTo>
                  <a:lnTo>
                    <a:pt x="2517692" y="588170"/>
                  </a:lnTo>
                  <a:lnTo>
                    <a:pt x="2510438" y="543670"/>
                  </a:lnTo>
                  <a:lnTo>
                    <a:pt x="2494162" y="502953"/>
                  </a:lnTo>
                  <a:lnTo>
                    <a:pt x="2469944" y="467136"/>
                  </a:lnTo>
                  <a:lnTo>
                    <a:pt x="2438867" y="437335"/>
                  </a:lnTo>
                  <a:lnTo>
                    <a:pt x="2402012" y="414666"/>
                  </a:lnTo>
                  <a:lnTo>
                    <a:pt x="2360459" y="400246"/>
                  </a:lnTo>
                  <a:lnTo>
                    <a:pt x="2315290" y="395192"/>
                  </a:lnTo>
                  <a:lnTo>
                    <a:pt x="2267184" y="400937"/>
                  </a:lnTo>
                  <a:lnTo>
                    <a:pt x="2223245" y="417264"/>
                  </a:lnTo>
                  <a:lnTo>
                    <a:pt x="2184795" y="442812"/>
                  </a:lnTo>
                  <a:lnTo>
                    <a:pt x="2153150" y="476218"/>
                  </a:lnTo>
                  <a:lnTo>
                    <a:pt x="2129631" y="516120"/>
                  </a:lnTo>
                  <a:lnTo>
                    <a:pt x="2114367" y="472435"/>
                  </a:lnTo>
                  <a:lnTo>
                    <a:pt x="2093252" y="431891"/>
                  </a:lnTo>
                  <a:lnTo>
                    <a:pt x="2066791" y="395021"/>
                  </a:lnTo>
                  <a:lnTo>
                    <a:pt x="2035489" y="362359"/>
                  </a:lnTo>
                  <a:lnTo>
                    <a:pt x="1999850" y="334439"/>
                  </a:lnTo>
                  <a:lnTo>
                    <a:pt x="1960380" y="311794"/>
                  </a:lnTo>
                  <a:lnTo>
                    <a:pt x="1917583" y="294959"/>
                  </a:lnTo>
                  <a:lnTo>
                    <a:pt x="1871964" y="284466"/>
                  </a:lnTo>
                  <a:lnTo>
                    <a:pt x="1824028" y="280850"/>
                  </a:lnTo>
                  <a:lnTo>
                    <a:pt x="1768877" y="285814"/>
                  </a:lnTo>
                  <a:lnTo>
                    <a:pt x="1717014" y="300031"/>
                  </a:lnTo>
                  <a:lnTo>
                    <a:pt x="1669075" y="322484"/>
                  </a:lnTo>
                  <a:lnTo>
                    <a:pt x="1625699" y="352156"/>
                  </a:lnTo>
                  <a:lnTo>
                    <a:pt x="1612314" y="306567"/>
                  </a:lnTo>
                  <a:lnTo>
                    <a:pt x="1594497" y="263067"/>
                  </a:lnTo>
                  <a:lnTo>
                    <a:pt x="1572512" y="221928"/>
                  </a:lnTo>
                  <a:lnTo>
                    <a:pt x="1546619" y="183420"/>
                  </a:lnTo>
                  <a:lnTo>
                    <a:pt x="1517081" y="147816"/>
                  </a:lnTo>
                  <a:lnTo>
                    <a:pt x="1484160" y="115385"/>
                  </a:lnTo>
                  <a:lnTo>
                    <a:pt x="1448120" y="86399"/>
                  </a:lnTo>
                  <a:lnTo>
                    <a:pt x="1409221" y="61128"/>
                  </a:lnTo>
                  <a:lnTo>
                    <a:pt x="1367727" y="39845"/>
                  </a:lnTo>
                  <a:lnTo>
                    <a:pt x="1323900" y="22819"/>
                  </a:lnTo>
                  <a:lnTo>
                    <a:pt x="1278002" y="10322"/>
                  </a:lnTo>
                  <a:lnTo>
                    <a:pt x="1230295" y="2625"/>
                  </a:lnTo>
                  <a:lnTo>
                    <a:pt x="11810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755" y="6337866"/>
              <a:ext cx="3114399" cy="4365416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9041850" y="2687636"/>
              <a:ext cx="1348740" cy="588645"/>
            </a:xfrm>
            <a:custGeom>
              <a:avLst/>
              <a:gdLst/>
              <a:ahLst/>
              <a:cxnLst/>
              <a:rect l="l" t="t" r="r" b="b"/>
              <a:pathLst>
                <a:path w="1348740" h="588645">
                  <a:moveTo>
                    <a:pt x="11978" y="0"/>
                  </a:moveTo>
                  <a:lnTo>
                    <a:pt x="7905" y="0"/>
                  </a:lnTo>
                  <a:lnTo>
                    <a:pt x="4052" y="858"/>
                  </a:lnTo>
                  <a:lnTo>
                    <a:pt x="0" y="963"/>
                  </a:lnTo>
                  <a:lnTo>
                    <a:pt x="0" y="588170"/>
                  </a:lnTo>
                  <a:lnTo>
                    <a:pt x="1348639" y="588170"/>
                  </a:lnTo>
                  <a:lnTo>
                    <a:pt x="1341381" y="543663"/>
                  </a:lnTo>
                  <a:lnTo>
                    <a:pt x="1325103" y="502942"/>
                  </a:lnTo>
                  <a:lnTo>
                    <a:pt x="1300886" y="467123"/>
                  </a:lnTo>
                  <a:lnTo>
                    <a:pt x="1269809" y="437322"/>
                  </a:lnTo>
                  <a:lnTo>
                    <a:pt x="1232953" y="414654"/>
                  </a:lnTo>
                  <a:lnTo>
                    <a:pt x="1191398" y="400235"/>
                  </a:lnTo>
                  <a:lnTo>
                    <a:pt x="1146226" y="395181"/>
                  </a:lnTo>
                  <a:lnTo>
                    <a:pt x="1098120" y="400927"/>
                  </a:lnTo>
                  <a:lnTo>
                    <a:pt x="1054182" y="417257"/>
                  </a:lnTo>
                  <a:lnTo>
                    <a:pt x="1015731" y="442808"/>
                  </a:lnTo>
                  <a:lnTo>
                    <a:pt x="984086" y="476217"/>
                  </a:lnTo>
                  <a:lnTo>
                    <a:pt x="960567" y="516120"/>
                  </a:lnTo>
                  <a:lnTo>
                    <a:pt x="945303" y="472432"/>
                  </a:lnTo>
                  <a:lnTo>
                    <a:pt x="924188" y="431885"/>
                  </a:lnTo>
                  <a:lnTo>
                    <a:pt x="897727" y="395014"/>
                  </a:lnTo>
                  <a:lnTo>
                    <a:pt x="866425" y="362350"/>
                  </a:lnTo>
                  <a:lnTo>
                    <a:pt x="830787" y="334429"/>
                  </a:lnTo>
                  <a:lnTo>
                    <a:pt x="791316" y="311784"/>
                  </a:lnTo>
                  <a:lnTo>
                    <a:pt x="748520" y="294948"/>
                  </a:lnTo>
                  <a:lnTo>
                    <a:pt x="702900" y="284455"/>
                  </a:lnTo>
                  <a:lnTo>
                    <a:pt x="654964" y="280839"/>
                  </a:lnTo>
                  <a:lnTo>
                    <a:pt x="599812" y="285805"/>
                  </a:lnTo>
                  <a:lnTo>
                    <a:pt x="547946" y="300026"/>
                  </a:lnTo>
                  <a:lnTo>
                    <a:pt x="500007" y="322482"/>
                  </a:lnTo>
                  <a:lnTo>
                    <a:pt x="456635" y="352156"/>
                  </a:lnTo>
                  <a:lnTo>
                    <a:pt x="443250" y="306565"/>
                  </a:lnTo>
                  <a:lnTo>
                    <a:pt x="425434" y="263064"/>
                  </a:lnTo>
                  <a:lnTo>
                    <a:pt x="403448" y="221924"/>
                  </a:lnTo>
                  <a:lnTo>
                    <a:pt x="377555" y="183416"/>
                  </a:lnTo>
                  <a:lnTo>
                    <a:pt x="348017" y="147811"/>
                  </a:lnTo>
                  <a:lnTo>
                    <a:pt x="315097" y="115381"/>
                  </a:lnTo>
                  <a:lnTo>
                    <a:pt x="279056" y="86395"/>
                  </a:lnTo>
                  <a:lnTo>
                    <a:pt x="240158" y="61125"/>
                  </a:lnTo>
                  <a:lnTo>
                    <a:pt x="198664" y="39843"/>
                  </a:lnTo>
                  <a:lnTo>
                    <a:pt x="154836" y="22818"/>
                  </a:lnTo>
                  <a:lnTo>
                    <a:pt x="108938" y="10322"/>
                  </a:lnTo>
                  <a:lnTo>
                    <a:pt x="61231" y="2625"/>
                  </a:lnTo>
                  <a:lnTo>
                    <a:pt x="1197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5383560" y="5258166"/>
              <a:ext cx="1882139" cy="513715"/>
            </a:xfrm>
            <a:custGeom>
              <a:avLst/>
              <a:gdLst/>
              <a:ahLst/>
              <a:cxnLst/>
              <a:rect l="l" t="t" r="r" b="b"/>
              <a:pathLst>
                <a:path w="1882140" h="513714">
                  <a:moveTo>
                    <a:pt x="794729" y="0"/>
                  </a:moveTo>
                  <a:lnTo>
                    <a:pt x="745292" y="3264"/>
                  </a:lnTo>
                  <a:lnTo>
                    <a:pt x="697845" y="12778"/>
                  </a:lnTo>
                  <a:lnTo>
                    <a:pt x="652801" y="28125"/>
                  </a:lnTo>
                  <a:lnTo>
                    <a:pt x="610574" y="48884"/>
                  </a:lnTo>
                  <a:lnTo>
                    <a:pt x="571577" y="74639"/>
                  </a:lnTo>
                  <a:lnTo>
                    <a:pt x="536223" y="104970"/>
                  </a:lnTo>
                  <a:lnTo>
                    <a:pt x="504925" y="139460"/>
                  </a:lnTo>
                  <a:lnTo>
                    <a:pt x="478097" y="177690"/>
                  </a:lnTo>
                  <a:lnTo>
                    <a:pt x="456151" y="219243"/>
                  </a:lnTo>
                  <a:lnTo>
                    <a:pt x="439502" y="263698"/>
                  </a:lnTo>
                  <a:lnTo>
                    <a:pt x="428562" y="310639"/>
                  </a:lnTo>
                  <a:lnTo>
                    <a:pt x="417664" y="308653"/>
                  </a:lnTo>
                  <a:lnTo>
                    <a:pt x="406588" y="307202"/>
                  </a:lnTo>
                  <a:lnTo>
                    <a:pt x="395345" y="306313"/>
                  </a:lnTo>
                  <a:lnTo>
                    <a:pt x="383946" y="306011"/>
                  </a:lnTo>
                  <a:lnTo>
                    <a:pt x="335575" y="311459"/>
                  </a:lnTo>
                  <a:lnTo>
                    <a:pt x="291123" y="326979"/>
                  </a:lnTo>
                  <a:lnTo>
                    <a:pt x="251688" y="351338"/>
                  </a:lnTo>
                  <a:lnTo>
                    <a:pt x="218366" y="383303"/>
                  </a:lnTo>
                  <a:lnTo>
                    <a:pt x="192255" y="421641"/>
                  </a:lnTo>
                  <a:lnTo>
                    <a:pt x="176682" y="412706"/>
                  </a:lnTo>
                  <a:lnTo>
                    <a:pt x="159801" y="406064"/>
                  </a:lnTo>
                  <a:lnTo>
                    <a:pt x="141820" y="401926"/>
                  </a:lnTo>
                  <a:lnTo>
                    <a:pt x="122949" y="400500"/>
                  </a:lnTo>
                  <a:lnTo>
                    <a:pt x="77261" y="409247"/>
                  </a:lnTo>
                  <a:lnTo>
                    <a:pt x="39379" y="433228"/>
                  </a:lnTo>
                  <a:lnTo>
                    <a:pt x="12544" y="469054"/>
                  </a:lnTo>
                  <a:lnTo>
                    <a:pt x="0" y="513335"/>
                  </a:lnTo>
                  <a:lnTo>
                    <a:pt x="1882099" y="513335"/>
                  </a:lnTo>
                  <a:lnTo>
                    <a:pt x="1869550" y="469054"/>
                  </a:lnTo>
                  <a:lnTo>
                    <a:pt x="1842714" y="433228"/>
                  </a:lnTo>
                  <a:lnTo>
                    <a:pt x="1804831" y="409247"/>
                  </a:lnTo>
                  <a:lnTo>
                    <a:pt x="1759140" y="400500"/>
                  </a:lnTo>
                  <a:lnTo>
                    <a:pt x="1750010" y="400919"/>
                  </a:lnTo>
                  <a:lnTo>
                    <a:pt x="1741107" y="402092"/>
                  </a:lnTo>
                  <a:lnTo>
                    <a:pt x="1732407" y="403893"/>
                  </a:lnTo>
                  <a:lnTo>
                    <a:pt x="1723884" y="406197"/>
                  </a:lnTo>
                  <a:lnTo>
                    <a:pt x="1689650" y="365165"/>
                  </a:lnTo>
                  <a:lnTo>
                    <a:pt x="1646508" y="333546"/>
                  </a:lnTo>
                  <a:lnTo>
                    <a:pt x="1596226" y="313206"/>
                  </a:lnTo>
                  <a:lnTo>
                    <a:pt x="1540570" y="306011"/>
                  </a:lnTo>
                  <a:lnTo>
                    <a:pt x="1503846" y="309204"/>
                  </a:lnTo>
                  <a:lnTo>
                    <a:pt x="1469218" y="318363"/>
                  </a:lnTo>
                  <a:lnTo>
                    <a:pt x="1437081" y="332856"/>
                  </a:lnTo>
                  <a:lnTo>
                    <a:pt x="1407831" y="352052"/>
                  </a:lnTo>
                  <a:lnTo>
                    <a:pt x="1381890" y="310010"/>
                  </a:lnTo>
                  <a:lnTo>
                    <a:pt x="1349063" y="273473"/>
                  </a:lnTo>
                  <a:lnTo>
                    <a:pt x="1310220" y="243394"/>
                  </a:lnTo>
                  <a:lnTo>
                    <a:pt x="1266232" y="220727"/>
                  </a:lnTo>
                  <a:lnTo>
                    <a:pt x="1217968" y="206428"/>
                  </a:lnTo>
                  <a:lnTo>
                    <a:pt x="1166299" y="201449"/>
                  </a:lnTo>
                  <a:lnTo>
                    <a:pt x="1156238" y="201801"/>
                  </a:lnTo>
                  <a:lnTo>
                    <a:pt x="1146328" y="202721"/>
                  </a:lnTo>
                  <a:lnTo>
                    <a:pt x="1126751" y="205438"/>
                  </a:lnTo>
                  <a:lnTo>
                    <a:pt x="1104080" y="166340"/>
                  </a:lnTo>
                  <a:lnTo>
                    <a:pt x="1076995" y="130430"/>
                  </a:lnTo>
                  <a:lnTo>
                    <a:pt x="1045864" y="98086"/>
                  </a:lnTo>
                  <a:lnTo>
                    <a:pt x="1011056" y="69685"/>
                  </a:lnTo>
                  <a:lnTo>
                    <a:pt x="972938" y="45603"/>
                  </a:lnTo>
                  <a:lnTo>
                    <a:pt x="931879" y="26216"/>
                  </a:lnTo>
                  <a:lnTo>
                    <a:pt x="888245" y="11903"/>
                  </a:lnTo>
                  <a:lnTo>
                    <a:pt x="842406" y="3038"/>
                  </a:lnTo>
                  <a:lnTo>
                    <a:pt x="794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6183130" y="5258513"/>
              <a:ext cx="1082675" cy="513080"/>
            </a:xfrm>
            <a:custGeom>
              <a:avLst/>
              <a:gdLst/>
              <a:ahLst/>
              <a:cxnLst/>
              <a:rect l="l" t="t" r="r" b="b"/>
              <a:pathLst>
                <a:path w="1082675" h="513079">
                  <a:moveTo>
                    <a:pt x="0" y="0"/>
                  </a:moveTo>
                  <a:lnTo>
                    <a:pt x="0" y="512989"/>
                  </a:lnTo>
                  <a:lnTo>
                    <a:pt x="1082532" y="512989"/>
                  </a:lnTo>
                  <a:lnTo>
                    <a:pt x="1069977" y="468710"/>
                  </a:lnTo>
                  <a:lnTo>
                    <a:pt x="1043139" y="432888"/>
                  </a:lnTo>
                  <a:lnTo>
                    <a:pt x="1005258" y="408911"/>
                  </a:lnTo>
                  <a:lnTo>
                    <a:pt x="959572" y="400165"/>
                  </a:lnTo>
                  <a:lnTo>
                    <a:pt x="924317" y="405851"/>
                  </a:lnTo>
                  <a:lnTo>
                    <a:pt x="890077" y="364819"/>
                  </a:lnTo>
                  <a:lnTo>
                    <a:pt x="846933" y="333200"/>
                  </a:lnTo>
                  <a:lnTo>
                    <a:pt x="796652" y="312860"/>
                  </a:lnTo>
                  <a:lnTo>
                    <a:pt x="741003" y="305666"/>
                  </a:lnTo>
                  <a:lnTo>
                    <a:pt x="704276" y="308859"/>
                  </a:lnTo>
                  <a:lnTo>
                    <a:pt x="669643" y="318017"/>
                  </a:lnTo>
                  <a:lnTo>
                    <a:pt x="637505" y="332510"/>
                  </a:lnTo>
                  <a:lnTo>
                    <a:pt x="608264" y="351706"/>
                  </a:lnTo>
                  <a:lnTo>
                    <a:pt x="582322" y="309664"/>
                  </a:lnTo>
                  <a:lnTo>
                    <a:pt x="549496" y="273125"/>
                  </a:lnTo>
                  <a:lnTo>
                    <a:pt x="510654" y="243043"/>
                  </a:lnTo>
                  <a:lnTo>
                    <a:pt x="466668" y="220374"/>
                  </a:lnTo>
                  <a:lnTo>
                    <a:pt x="418407" y="206072"/>
                  </a:lnTo>
                  <a:lnTo>
                    <a:pt x="366742" y="201093"/>
                  </a:lnTo>
                  <a:lnTo>
                    <a:pt x="356671" y="201447"/>
                  </a:lnTo>
                  <a:lnTo>
                    <a:pt x="346759" y="202370"/>
                  </a:lnTo>
                  <a:lnTo>
                    <a:pt x="327183" y="205093"/>
                  </a:lnTo>
                  <a:lnTo>
                    <a:pt x="301678" y="161805"/>
                  </a:lnTo>
                  <a:lnTo>
                    <a:pt x="270758" y="122538"/>
                  </a:lnTo>
                  <a:lnTo>
                    <a:pt x="234933" y="87804"/>
                  </a:lnTo>
                  <a:lnTo>
                    <a:pt x="194710" y="58113"/>
                  </a:lnTo>
                  <a:lnTo>
                    <a:pt x="150596" y="33976"/>
                  </a:lnTo>
                  <a:lnTo>
                    <a:pt x="103102" y="15904"/>
                  </a:lnTo>
                  <a:lnTo>
                    <a:pt x="52733" y="44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750283" y="5548641"/>
              <a:ext cx="1239520" cy="338455"/>
            </a:xfrm>
            <a:custGeom>
              <a:avLst/>
              <a:gdLst/>
              <a:ahLst/>
              <a:cxnLst/>
              <a:rect l="l" t="t" r="r" b="b"/>
              <a:pathLst>
                <a:path w="1239520" h="338454">
                  <a:moveTo>
                    <a:pt x="523292" y="0"/>
                  </a:moveTo>
                  <a:lnTo>
                    <a:pt x="472709" y="5242"/>
                  </a:lnTo>
                  <a:lnTo>
                    <a:pt x="425745" y="20258"/>
                  </a:lnTo>
                  <a:lnTo>
                    <a:pt x="383458" y="43978"/>
                  </a:lnTo>
                  <a:lnTo>
                    <a:pt x="346903" y="75334"/>
                  </a:lnTo>
                  <a:lnTo>
                    <a:pt x="317136" y="113257"/>
                  </a:lnTo>
                  <a:lnTo>
                    <a:pt x="295213" y="156677"/>
                  </a:lnTo>
                  <a:lnTo>
                    <a:pt x="282190" y="204527"/>
                  </a:lnTo>
                  <a:lnTo>
                    <a:pt x="275015" y="203222"/>
                  </a:lnTo>
                  <a:lnTo>
                    <a:pt x="267723" y="202271"/>
                  </a:lnTo>
                  <a:lnTo>
                    <a:pt x="260319" y="201688"/>
                  </a:lnTo>
                  <a:lnTo>
                    <a:pt x="252809" y="201491"/>
                  </a:lnTo>
                  <a:lnTo>
                    <a:pt x="213372" y="207042"/>
                  </a:lnTo>
                  <a:lnTo>
                    <a:pt x="178247" y="222638"/>
                  </a:lnTo>
                  <a:lnTo>
                    <a:pt x="148848" y="246694"/>
                  </a:lnTo>
                  <a:lnTo>
                    <a:pt x="126593" y="277625"/>
                  </a:lnTo>
                  <a:lnTo>
                    <a:pt x="116339" y="271741"/>
                  </a:lnTo>
                  <a:lnTo>
                    <a:pt x="105224" y="267362"/>
                  </a:lnTo>
                  <a:lnTo>
                    <a:pt x="93382" y="264630"/>
                  </a:lnTo>
                  <a:lnTo>
                    <a:pt x="80950" y="263688"/>
                  </a:lnTo>
                  <a:lnTo>
                    <a:pt x="50869" y="269449"/>
                  </a:lnTo>
                  <a:lnTo>
                    <a:pt x="25927" y="285243"/>
                  </a:lnTo>
                  <a:lnTo>
                    <a:pt x="8259" y="308838"/>
                  </a:lnTo>
                  <a:lnTo>
                    <a:pt x="0" y="338000"/>
                  </a:lnTo>
                  <a:lnTo>
                    <a:pt x="1239260" y="338000"/>
                  </a:lnTo>
                  <a:lnTo>
                    <a:pt x="1230997" y="308838"/>
                  </a:lnTo>
                  <a:lnTo>
                    <a:pt x="1213328" y="285243"/>
                  </a:lnTo>
                  <a:lnTo>
                    <a:pt x="1188385" y="269449"/>
                  </a:lnTo>
                  <a:lnTo>
                    <a:pt x="1158299" y="263688"/>
                  </a:lnTo>
                  <a:lnTo>
                    <a:pt x="1150184" y="263688"/>
                  </a:lnTo>
                  <a:lnTo>
                    <a:pt x="1142499" y="265248"/>
                  </a:lnTo>
                  <a:lnTo>
                    <a:pt x="1135096" y="267457"/>
                  </a:lnTo>
                  <a:lnTo>
                    <a:pt x="1112547" y="240435"/>
                  </a:lnTo>
                  <a:lnTo>
                    <a:pt x="1084138" y="219616"/>
                  </a:lnTo>
                  <a:lnTo>
                    <a:pt x="1051031" y="206226"/>
                  </a:lnTo>
                  <a:lnTo>
                    <a:pt x="1014387" y="201491"/>
                  </a:lnTo>
                  <a:lnTo>
                    <a:pt x="990210" y="203591"/>
                  </a:lnTo>
                  <a:lnTo>
                    <a:pt x="967407" y="209617"/>
                  </a:lnTo>
                  <a:lnTo>
                    <a:pt x="946242" y="219156"/>
                  </a:lnTo>
                  <a:lnTo>
                    <a:pt x="926977" y="231793"/>
                  </a:lnTo>
                  <a:lnTo>
                    <a:pt x="899626" y="191598"/>
                  </a:lnTo>
                  <a:lnTo>
                    <a:pt x="862717" y="160256"/>
                  </a:lnTo>
                  <a:lnTo>
                    <a:pt x="818182" y="139894"/>
                  </a:lnTo>
                  <a:lnTo>
                    <a:pt x="767955" y="132634"/>
                  </a:lnTo>
                  <a:lnTo>
                    <a:pt x="761325" y="132865"/>
                  </a:lnTo>
                  <a:lnTo>
                    <a:pt x="754796" y="133468"/>
                  </a:lnTo>
                  <a:lnTo>
                    <a:pt x="741904" y="135252"/>
                  </a:lnTo>
                  <a:lnTo>
                    <a:pt x="718410" y="97413"/>
                  </a:lnTo>
                  <a:lnTo>
                    <a:pt x="688649" y="64576"/>
                  </a:lnTo>
                  <a:lnTo>
                    <a:pt x="653440" y="37580"/>
                  </a:lnTo>
                  <a:lnTo>
                    <a:pt x="613600" y="17260"/>
                  </a:lnTo>
                  <a:lnTo>
                    <a:pt x="569945" y="4454"/>
                  </a:lnTo>
                  <a:lnTo>
                    <a:pt x="523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275655" y="5548782"/>
              <a:ext cx="714375" cy="338455"/>
            </a:xfrm>
            <a:custGeom>
              <a:avLst/>
              <a:gdLst/>
              <a:ahLst/>
              <a:cxnLst/>
              <a:rect l="l" t="t" r="r" b="b"/>
              <a:pathLst>
                <a:path w="714375" h="338454">
                  <a:moveTo>
                    <a:pt x="0" y="0"/>
                  </a:moveTo>
                  <a:lnTo>
                    <a:pt x="0" y="337853"/>
                  </a:lnTo>
                  <a:lnTo>
                    <a:pt x="713884" y="337853"/>
                  </a:lnTo>
                  <a:lnTo>
                    <a:pt x="687956" y="285113"/>
                  </a:lnTo>
                  <a:lnTo>
                    <a:pt x="632933" y="263573"/>
                  </a:lnTo>
                  <a:lnTo>
                    <a:pt x="609719" y="267311"/>
                  </a:lnTo>
                  <a:lnTo>
                    <a:pt x="587176" y="240292"/>
                  </a:lnTo>
                  <a:lnTo>
                    <a:pt x="558770" y="219473"/>
                  </a:lnTo>
                  <a:lnTo>
                    <a:pt x="525665" y="206081"/>
                  </a:lnTo>
                  <a:lnTo>
                    <a:pt x="489021" y="201344"/>
                  </a:lnTo>
                  <a:lnTo>
                    <a:pt x="464840" y="203447"/>
                  </a:lnTo>
                  <a:lnTo>
                    <a:pt x="442037" y="209477"/>
                  </a:lnTo>
                  <a:lnTo>
                    <a:pt x="420874" y="219014"/>
                  </a:lnTo>
                  <a:lnTo>
                    <a:pt x="401610" y="231636"/>
                  </a:lnTo>
                  <a:lnTo>
                    <a:pt x="374258" y="191442"/>
                  </a:lnTo>
                  <a:lnTo>
                    <a:pt x="337345" y="160105"/>
                  </a:lnTo>
                  <a:lnTo>
                    <a:pt x="292807" y="139746"/>
                  </a:lnTo>
                  <a:lnTo>
                    <a:pt x="242579" y="132488"/>
                  </a:lnTo>
                  <a:lnTo>
                    <a:pt x="235955" y="132720"/>
                  </a:lnTo>
                  <a:lnTo>
                    <a:pt x="229428" y="133327"/>
                  </a:lnTo>
                  <a:lnTo>
                    <a:pt x="216537" y="135116"/>
                  </a:lnTo>
                  <a:lnTo>
                    <a:pt x="193233" y="97543"/>
                  </a:lnTo>
                  <a:lnTo>
                    <a:pt x="163746" y="64910"/>
                  </a:lnTo>
                  <a:lnTo>
                    <a:pt x="128879" y="38030"/>
                  </a:lnTo>
                  <a:lnTo>
                    <a:pt x="89432" y="17711"/>
                  </a:lnTo>
                  <a:lnTo>
                    <a:pt x="46205" y="4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430911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0" dirty="0"/>
              <a:t>DE</a:t>
            </a:r>
            <a:r>
              <a:rPr spc="-35" dirty="0"/>
              <a:t> </a:t>
            </a:r>
            <a:r>
              <a:rPr spc="-50" dirty="0"/>
              <a:t>DRIE</a:t>
            </a:r>
            <a:r>
              <a:rPr spc="-35" dirty="0"/>
              <a:t> </a:t>
            </a:r>
            <a:r>
              <a:rPr spc="-75" dirty="0"/>
              <a:t>P’S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896221"/>
            <a:ext cx="6628130" cy="2412365"/>
          </a:xfrm>
          <a:custGeom>
            <a:avLst/>
            <a:gdLst/>
            <a:ahLst/>
            <a:cxnLst/>
            <a:rect l="l" t="t" r="r" b="b"/>
            <a:pathLst>
              <a:path w="6628130" h="2412365">
                <a:moveTo>
                  <a:pt x="0" y="0"/>
                </a:moveTo>
                <a:lnTo>
                  <a:pt x="0" y="2412334"/>
                </a:lnTo>
                <a:lnTo>
                  <a:pt x="6627861" y="2412334"/>
                </a:lnTo>
                <a:lnTo>
                  <a:pt x="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193315" y="2956419"/>
            <a:ext cx="5458460" cy="5532755"/>
            <a:chOff x="13193315" y="2956419"/>
            <a:chExt cx="5458460" cy="5532755"/>
          </a:xfrm>
        </p:grpSpPr>
        <p:sp>
          <p:nvSpPr>
            <p:cNvPr id="6" name="object 6"/>
            <p:cNvSpPr/>
            <p:nvPr/>
          </p:nvSpPr>
          <p:spPr>
            <a:xfrm>
              <a:off x="13415924" y="3253234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6"/>
                  </a:lnTo>
                  <a:lnTo>
                    <a:pt x="3873" y="2761347"/>
                  </a:lnTo>
                  <a:lnTo>
                    <a:pt x="6866" y="2808782"/>
                  </a:lnTo>
                  <a:lnTo>
                    <a:pt x="10697" y="2855985"/>
                  </a:lnTo>
                  <a:lnTo>
                    <a:pt x="15360" y="2902948"/>
                  </a:lnTo>
                  <a:lnTo>
                    <a:pt x="20846" y="2949664"/>
                  </a:lnTo>
                  <a:lnTo>
                    <a:pt x="27149" y="2996126"/>
                  </a:lnTo>
                  <a:lnTo>
                    <a:pt x="34261" y="3042326"/>
                  </a:lnTo>
                  <a:lnTo>
                    <a:pt x="42175" y="3088256"/>
                  </a:lnTo>
                  <a:lnTo>
                    <a:pt x="50882" y="3133910"/>
                  </a:lnTo>
                  <a:lnTo>
                    <a:pt x="60377" y="3179280"/>
                  </a:lnTo>
                  <a:lnTo>
                    <a:pt x="70651" y="3224358"/>
                  </a:lnTo>
                  <a:lnTo>
                    <a:pt x="81697" y="3269137"/>
                  </a:lnTo>
                  <a:lnTo>
                    <a:pt x="93507" y="3313611"/>
                  </a:lnTo>
                  <a:lnTo>
                    <a:pt x="106075" y="3357770"/>
                  </a:lnTo>
                  <a:lnTo>
                    <a:pt x="119393" y="3401608"/>
                  </a:lnTo>
                  <a:lnTo>
                    <a:pt x="133453" y="3445118"/>
                  </a:lnTo>
                  <a:lnTo>
                    <a:pt x="148248" y="3488293"/>
                  </a:lnTo>
                  <a:lnTo>
                    <a:pt x="163771" y="3531124"/>
                  </a:lnTo>
                  <a:lnTo>
                    <a:pt x="180014" y="3573604"/>
                  </a:lnTo>
                  <a:lnTo>
                    <a:pt x="196970" y="3615726"/>
                  </a:lnTo>
                  <a:lnTo>
                    <a:pt x="214632" y="3657483"/>
                  </a:lnTo>
                  <a:lnTo>
                    <a:pt x="232991" y="3698867"/>
                  </a:lnTo>
                  <a:lnTo>
                    <a:pt x="252042" y="3739871"/>
                  </a:lnTo>
                  <a:lnTo>
                    <a:pt x="271776" y="3780488"/>
                  </a:lnTo>
                  <a:lnTo>
                    <a:pt x="292185" y="3820709"/>
                  </a:lnTo>
                  <a:lnTo>
                    <a:pt x="313263" y="3860528"/>
                  </a:lnTo>
                  <a:lnTo>
                    <a:pt x="335003" y="3899937"/>
                  </a:lnTo>
                  <a:lnTo>
                    <a:pt x="357396" y="3938929"/>
                  </a:lnTo>
                  <a:lnTo>
                    <a:pt x="380435" y="3977497"/>
                  </a:lnTo>
                  <a:lnTo>
                    <a:pt x="404113" y="4015633"/>
                  </a:lnTo>
                  <a:lnTo>
                    <a:pt x="428423" y="4053329"/>
                  </a:lnTo>
                  <a:lnTo>
                    <a:pt x="453357" y="4090578"/>
                  </a:lnTo>
                  <a:lnTo>
                    <a:pt x="478908" y="4127374"/>
                  </a:lnTo>
                  <a:lnTo>
                    <a:pt x="505068" y="4163708"/>
                  </a:lnTo>
                  <a:lnTo>
                    <a:pt x="531831" y="4199573"/>
                  </a:lnTo>
                  <a:lnTo>
                    <a:pt x="559187" y="4234961"/>
                  </a:lnTo>
                  <a:lnTo>
                    <a:pt x="587132" y="4269866"/>
                  </a:lnTo>
                  <a:lnTo>
                    <a:pt x="615655" y="4304280"/>
                  </a:lnTo>
                  <a:lnTo>
                    <a:pt x="644752" y="4338196"/>
                  </a:lnTo>
                  <a:lnTo>
                    <a:pt x="674413" y="4371605"/>
                  </a:lnTo>
                  <a:lnTo>
                    <a:pt x="704632" y="4404502"/>
                  </a:lnTo>
                  <a:lnTo>
                    <a:pt x="735401" y="4436877"/>
                  </a:lnTo>
                  <a:lnTo>
                    <a:pt x="766713" y="4468725"/>
                  </a:lnTo>
                  <a:lnTo>
                    <a:pt x="798561" y="4500037"/>
                  </a:lnTo>
                  <a:lnTo>
                    <a:pt x="830936" y="4530806"/>
                  </a:lnTo>
                  <a:lnTo>
                    <a:pt x="863832" y="4561025"/>
                  </a:lnTo>
                  <a:lnTo>
                    <a:pt x="897242" y="4590686"/>
                  </a:lnTo>
                  <a:lnTo>
                    <a:pt x="931157" y="4619783"/>
                  </a:lnTo>
                  <a:lnTo>
                    <a:pt x="965571" y="4648307"/>
                  </a:lnTo>
                  <a:lnTo>
                    <a:pt x="1000476" y="4676251"/>
                  </a:lnTo>
                  <a:lnTo>
                    <a:pt x="1035865" y="4703608"/>
                  </a:lnTo>
                  <a:lnTo>
                    <a:pt x="1071729" y="4730370"/>
                  </a:lnTo>
                  <a:lnTo>
                    <a:pt x="1108063" y="4756531"/>
                  </a:lnTo>
                  <a:lnTo>
                    <a:pt x="1144859" y="4782082"/>
                  </a:lnTo>
                  <a:lnTo>
                    <a:pt x="1182108" y="4807016"/>
                  </a:lnTo>
                  <a:lnTo>
                    <a:pt x="1219804" y="4831326"/>
                  </a:lnTo>
                  <a:lnTo>
                    <a:pt x="1257940" y="4855004"/>
                  </a:lnTo>
                  <a:lnTo>
                    <a:pt x="1296508" y="4878044"/>
                  </a:lnTo>
                  <a:lnTo>
                    <a:pt x="1335500" y="4900437"/>
                  </a:lnTo>
                  <a:lnTo>
                    <a:pt x="1374909" y="4922176"/>
                  </a:lnTo>
                  <a:lnTo>
                    <a:pt x="1414728" y="4943255"/>
                  </a:lnTo>
                  <a:lnTo>
                    <a:pt x="1454949" y="4963664"/>
                  </a:lnTo>
                  <a:lnTo>
                    <a:pt x="1495566" y="4983398"/>
                  </a:lnTo>
                  <a:lnTo>
                    <a:pt x="1536570" y="5002449"/>
                  </a:lnTo>
                  <a:lnTo>
                    <a:pt x="1577954" y="5020808"/>
                  </a:lnTo>
                  <a:lnTo>
                    <a:pt x="1619711" y="5038470"/>
                  </a:lnTo>
                  <a:lnTo>
                    <a:pt x="1661833" y="5055426"/>
                  </a:lnTo>
                  <a:lnTo>
                    <a:pt x="1704314" y="5071669"/>
                  </a:lnTo>
                  <a:lnTo>
                    <a:pt x="1747145" y="5087192"/>
                  </a:lnTo>
                  <a:lnTo>
                    <a:pt x="1790319" y="5101988"/>
                  </a:lnTo>
                  <a:lnTo>
                    <a:pt x="1833829" y="5116048"/>
                  </a:lnTo>
                  <a:lnTo>
                    <a:pt x="1877668" y="5129366"/>
                  </a:lnTo>
                  <a:lnTo>
                    <a:pt x="1921827" y="5141934"/>
                  </a:lnTo>
                  <a:lnTo>
                    <a:pt x="1966301" y="5153744"/>
                  </a:lnTo>
                  <a:lnTo>
                    <a:pt x="2011080" y="5164790"/>
                  </a:lnTo>
                  <a:lnTo>
                    <a:pt x="2056159" y="5175064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0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0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4"/>
                  </a:lnTo>
                  <a:lnTo>
                    <a:pt x="3224361" y="5164790"/>
                  </a:lnTo>
                  <a:lnTo>
                    <a:pt x="3269141" y="5153744"/>
                  </a:lnTo>
                  <a:lnTo>
                    <a:pt x="3313614" y="5141934"/>
                  </a:lnTo>
                  <a:lnTo>
                    <a:pt x="3357774" y="5129366"/>
                  </a:lnTo>
                  <a:lnTo>
                    <a:pt x="3401612" y="5116048"/>
                  </a:lnTo>
                  <a:lnTo>
                    <a:pt x="3445122" y="5101988"/>
                  </a:lnTo>
                  <a:lnTo>
                    <a:pt x="3488297" y="5087192"/>
                  </a:lnTo>
                  <a:lnTo>
                    <a:pt x="3531128" y="5071669"/>
                  </a:lnTo>
                  <a:lnTo>
                    <a:pt x="3573608" y="5055426"/>
                  </a:lnTo>
                  <a:lnTo>
                    <a:pt x="3615731" y="5038470"/>
                  </a:lnTo>
                  <a:lnTo>
                    <a:pt x="3657488" y="5020808"/>
                  </a:lnTo>
                  <a:lnTo>
                    <a:pt x="3698872" y="5002449"/>
                  </a:lnTo>
                  <a:lnTo>
                    <a:pt x="3739876" y="4983398"/>
                  </a:lnTo>
                  <a:lnTo>
                    <a:pt x="3780492" y="4963664"/>
                  </a:lnTo>
                  <a:lnTo>
                    <a:pt x="3820714" y="4943255"/>
                  </a:lnTo>
                  <a:lnTo>
                    <a:pt x="3860533" y="4922176"/>
                  </a:lnTo>
                  <a:lnTo>
                    <a:pt x="3899942" y="4900437"/>
                  </a:lnTo>
                  <a:lnTo>
                    <a:pt x="3938934" y="4878044"/>
                  </a:lnTo>
                  <a:lnTo>
                    <a:pt x="3977502" y="4855004"/>
                  </a:lnTo>
                  <a:lnTo>
                    <a:pt x="4015637" y="4831326"/>
                  </a:lnTo>
                  <a:lnTo>
                    <a:pt x="4053333" y="4807016"/>
                  </a:lnTo>
                  <a:lnTo>
                    <a:pt x="4090583" y="4782082"/>
                  </a:lnTo>
                  <a:lnTo>
                    <a:pt x="4127378" y="4756531"/>
                  </a:lnTo>
                  <a:lnTo>
                    <a:pt x="4163712" y="4730370"/>
                  </a:lnTo>
                  <a:lnTo>
                    <a:pt x="4199577" y="4703608"/>
                  </a:lnTo>
                  <a:lnTo>
                    <a:pt x="4234966" y="4676251"/>
                  </a:lnTo>
                  <a:lnTo>
                    <a:pt x="4269871" y="4648307"/>
                  </a:lnTo>
                  <a:lnTo>
                    <a:pt x="4304285" y="4619783"/>
                  </a:lnTo>
                  <a:lnTo>
                    <a:pt x="4338200" y="4590686"/>
                  </a:lnTo>
                  <a:lnTo>
                    <a:pt x="4371609" y="4561025"/>
                  </a:lnTo>
                  <a:lnTo>
                    <a:pt x="4404506" y="4530806"/>
                  </a:lnTo>
                  <a:lnTo>
                    <a:pt x="4436881" y="4500037"/>
                  </a:lnTo>
                  <a:lnTo>
                    <a:pt x="4468729" y="4468725"/>
                  </a:lnTo>
                  <a:lnTo>
                    <a:pt x="4500041" y="4436877"/>
                  </a:lnTo>
                  <a:lnTo>
                    <a:pt x="4530810" y="4404502"/>
                  </a:lnTo>
                  <a:lnTo>
                    <a:pt x="4561029" y="4371605"/>
                  </a:lnTo>
                  <a:lnTo>
                    <a:pt x="4590690" y="4338196"/>
                  </a:lnTo>
                  <a:lnTo>
                    <a:pt x="4619786" y="4304280"/>
                  </a:lnTo>
                  <a:lnTo>
                    <a:pt x="4648310" y="4269866"/>
                  </a:lnTo>
                  <a:lnTo>
                    <a:pt x="4676254" y="4234961"/>
                  </a:lnTo>
                  <a:lnTo>
                    <a:pt x="4703611" y="4199573"/>
                  </a:lnTo>
                  <a:lnTo>
                    <a:pt x="4730373" y="4163708"/>
                  </a:lnTo>
                  <a:lnTo>
                    <a:pt x="4756533" y="4127374"/>
                  </a:lnTo>
                  <a:lnTo>
                    <a:pt x="4782084" y="4090578"/>
                  </a:lnTo>
                  <a:lnTo>
                    <a:pt x="4807018" y="4053329"/>
                  </a:lnTo>
                  <a:lnTo>
                    <a:pt x="4831328" y="4015633"/>
                  </a:lnTo>
                  <a:lnTo>
                    <a:pt x="4855007" y="3977497"/>
                  </a:lnTo>
                  <a:lnTo>
                    <a:pt x="4878046" y="3938929"/>
                  </a:lnTo>
                  <a:lnTo>
                    <a:pt x="4900439" y="3899937"/>
                  </a:lnTo>
                  <a:lnTo>
                    <a:pt x="4922178" y="3860528"/>
                  </a:lnTo>
                  <a:lnTo>
                    <a:pt x="4943257" y="3820709"/>
                  </a:lnTo>
                  <a:lnTo>
                    <a:pt x="4963666" y="3780488"/>
                  </a:lnTo>
                  <a:lnTo>
                    <a:pt x="4983400" y="3739871"/>
                  </a:lnTo>
                  <a:lnTo>
                    <a:pt x="5002450" y="3698867"/>
                  </a:lnTo>
                  <a:lnTo>
                    <a:pt x="5020810" y="3657483"/>
                  </a:lnTo>
                  <a:lnTo>
                    <a:pt x="5038471" y="3615726"/>
                  </a:lnTo>
                  <a:lnTo>
                    <a:pt x="5055428" y="3573604"/>
                  </a:lnTo>
                  <a:lnTo>
                    <a:pt x="5071671" y="3531124"/>
                  </a:lnTo>
                  <a:lnTo>
                    <a:pt x="5087194" y="3488293"/>
                  </a:lnTo>
                  <a:lnTo>
                    <a:pt x="5101989" y="3445118"/>
                  </a:lnTo>
                  <a:lnTo>
                    <a:pt x="5116049" y="3401608"/>
                  </a:lnTo>
                  <a:lnTo>
                    <a:pt x="5129367" y="3357770"/>
                  </a:lnTo>
                  <a:lnTo>
                    <a:pt x="5141935" y="3313611"/>
                  </a:lnTo>
                  <a:lnTo>
                    <a:pt x="5153745" y="3269137"/>
                  </a:lnTo>
                  <a:lnTo>
                    <a:pt x="5164791" y="3224358"/>
                  </a:lnTo>
                  <a:lnTo>
                    <a:pt x="5175065" y="3179280"/>
                  </a:lnTo>
                  <a:lnTo>
                    <a:pt x="5184559" y="3133910"/>
                  </a:lnTo>
                  <a:lnTo>
                    <a:pt x="5193267" y="3088256"/>
                  </a:lnTo>
                  <a:lnTo>
                    <a:pt x="5201181" y="3042326"/>
                  </a:lnTo>
                  <a:lnTo>
                    <a:pt x="5208292" y="2996126"/>
                  </a:lnTo>
                  <a:lnTo>
                    <a:pt x="5214595" y="2949664"/>
                  </a:lnTo>
                  <a:lnTo>
                    <a:pt x="5220082" y="2902948"/>
                  </a:lnTo>
                  <a:lnTo>
                    <a:pt x="5224744" y="2855985"/>
                  </a:lnTo>
                  <a:lnTo>
                    <a:pt x="5228576" y="2808782"/>
                  </a:lnTo>
                  <a:lnTo>
                    <a:pt x="5231569" y="2761347"/>
                  </a:lnTo>
                  <a:lnTo>
                    <a:pt x="5233716" y="2713686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193315" y="295641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13409" y="4149337"/>
              <a:ext cx="3774440" cy="2920365"/>
            </a:xfrm>
            <a:custGeom>
              <a:avLst/>
              <a:gdLst/>
              <a:ahLst/>
              <a:cxnLst/>
              <a:rect l="l" t="t" r="r" b="b"/>
              <a:pathLst>
                <a:path w="3774440" h="2920365">
                  <a:moveTo>
                    <a:pt x="1149680" y="1782038"/>
                  </a:moveTo>
                  <a:lnTo>
                    <a:pt x="1071448" y="1782038"/>
                  </a:lnTo>
                  <a:lnTo>
                    <a:pt x="1071448" y="1860778"/>
                  </a:lnTo>
                  <a:lnTo>
                    <a:pt x="1071448" y="2601188"/>
                  </a:lnTo>
                  <a:lnTo>
                    <a:pt x="736866" y="2601188"/>
                  </a:lnTo>
                  <a:lnTo>
                    <a:pt x="736866" y="1860778"/>
                  </a:lnTo>
                  <a:lnTo>
                    <a:pt x="1071448" y="1860778"/>
                  </a:lnTo>
                  <a:lnTo>
                    <a:pt x="1071448" y="1782038"/>
                  </a:lnTo>
                  <a:lnTo>
                    <a:pt x="658634" y="1782038"/>
                  </a:lnTo>
                  <a:lnTo>
                    <a:pt x="658634" y="1860778"/>
                  </a:lnTo>
                  <a:lnTo>
                    <a:pt x="658634" y="2601188"/>
                  </a:lnTo>
                  <a:lnTo>
                    <a:pt x="658634" y="2679928"/>
                  </a:lnTo>
                  <a:lnTo>
                    <a:pt x="1149680" y="2679928"/>
                  </a:lnTo>
                  <a:lnTo>
                    <a:pt x="1149680" y="2601328"/>
                  </a:lnTo>
                  <a:lnTo>
                    <a:pt x="1149680" y="2601188"/>
                  </a:lnTo>
                  <a:lnTo>
                    <a:pt x="1149680" y="1860778"/>
                  </a:lnTo>
                  <a:lnTo>
                    <a:pt x="1149680" y="1860486"/>
                  </a:lnTo>
                  <a:lnTo>
                    <a:pt x="1149680" y="1782038"/>
                  </a:lnTo>
                  <a:close/>
                </a:path>
                <a:path w="3774440" h="2920365">
                  <a:moveTo>
                    <a:pt x="1760613" y="1514068"/>
                  </a:moveTo>
                  <a:lnTo>
                    <a:pt x="1269568" y="1514068"/>
                  </a:lnTo>
                  <a:lnTo>
                    <a:pt x="1269568" y="1591538"/>
                  </a:lnTo>
                  <a:lnTo>
                    <a:pt x="1269568" y="2601188"/>
                  </a:lnTo>
                  <a:lnTo>
                    <a:pt x="1269568" y="2679928"/>
                  </a:lnTo>
                  <a:lnTo>
                    <a:pt x="1760613" y="2679928"/>
                  </a:lnTo>
                  <a:lnTo>
                    <a:pt x="1760613" y="2601328"/>
                  </a:lnTo>
                  <a:lnTo>
                    <a:pt x="1760613" y="2601188"/>
                  </a:lnTo>
                  <a:lnTo>
                    <a:pt x="1760613" y="1591830"/>
                  </a:lnTo>
                  <a:lnTo>
                    <a:pt x="1682381" y="1591830"/>
                  </a:lnTo>
                  <a:lnTo>
                    <a:pt x="1682381" y="2601188"/>
                  </a:lnTo>
                  <a:lnTo>
                    <a:pt x="1347800" y="2601188"/>
                  </a:lnTo>
                  <a:lnTo>
                    <a:pt x="1347800" y="1591538"/>
                  </a:lnTo>
                  <a:lnTo>
                    <a:pt x="1760613" y="1591538"/>
                  </a:lnTo>
                  <a:lnTo>
                    <a:pt x="1760613" y="1514068"/>
                  </a:lnTo>
                  <a:close/>
                </a:path>
                <a:path w="3774440" h="2920365">
                  <a:moveTo>
                    <a:pt x="2371941" y="1022578"/>
                  </a:moveTo>
                  <a:lnTo>
                    <a:pt x="1880895" y="1022578"/>
                  </a:lnTo>
                  <a:lnTo>
                    <a:pt x="1880895" y="1100048"/>
                  </a:lnTo>
                  <a:lnTo>
                    <a:pt x="1880895" y="2601188"/>
                  </a:lnTo>
                  <a:lnTo>
                    <a:pt x="1880895" y="2679928"/>
                  </a:lnTo>
                  <a:lnTo>
                    <a:pt x="2371941" y="2679928"/>
                  </a:lnTo>
                  <a:lnTo>
                    <a:pt x="2371941" y="2601328"/>
                  </a:lnTo>
                  <a:lnTo>
                    <a:pt x="2371941" y="2601188"/>
                  </a:lnTo>
                  <a:lnTo>
                    <a:pt x="2371941" y="1100378"/>
                  </a:lnTo>
                  <a:lnTo>
                    <a:pt x="2293709" y="1100378"/>
                  </a:lnTo>
                  <a:lnTo>
                    <a:pt x="2293709" y="2601188"/>
                  </a:lnTo>
                  <a:lnTo>
                    <a:pt x="1959114" y="2601188"/>
                  </a:lnTo>
                  <a:lnTo>
                    <a:pt x="1959114" y="1100048"/>
                  </a:lnTo>
                  <a:lnTo>
                    <a:pt x="2371941" y="1100048"/>
                  </a:lnTo>
                  <a:lnTo>
                    <a:pt x="2371941" y="1022578"/>
                  </a:lnTo>
                  <a:close/>
                </a:path>
                <a:path w="3774440" h="2920365">
                  <a:moveTo>
                    <a:pt x="2980867" y="0"/>
                  </a:moveTo>
                  <a:lnTo>
                    <a:pt x="2630017" y="0"/>
                  </a:lnTo>
                  <a:lnTo>
                    <a:pt x="2630017" y="77470"/>
                  </a:lnTo>
                  <a:lnTo>
                    <a:pt x="2847924" y="77470"/>
                  </a:lnTo>
                  <a:lnTo>
                    <a:pt x="1513967" y="1104176"/>
                  </a:lnTo>
                  <a:lnTo>
                    <a:pt x="1308049" y="960361"/>
                  </a:lnTo>
                  <a:lnTo>
                    <a:pt x="674509" y="1428051"/>
                  </a:lnTo>
                  <a:lnTo>
                    <a:pt x="720966" y="1490992"/>
                  </a:lnTo>
                  <a:lnTo>
                    <a:pt x="1309306" y="1056665"/>
                  </a:lnTo>
                  <a:lnTo>
                    <a:pt x="1516214" y="1201166"/>
                  </a:lnTo>
                  <a:lnTo>
                    <a:pt x="2902635" y="134073"/>
                  </a:lnTo>
                  <a:lnTo>
                    <a:pt x="2902635" y="350520"/>
                  </a:lnTo>
                  <a:lnTo>
                    <a:pt x="2980867" y="350520"/>
                  </a:lnTo>
                  <a:lnTo>
                    <a:pt x="2980867" y="77470"/>
                  </a:lnTo>
                  <a:lnTo>
                    <a:pt x="2980867" y="0"/>
                  </a:lnTo>
                  <a:close/>
                </a:path>
                <a:path w="3774440" h="2920365">
                  <a:moveTo>
                    <a:pt x="2986557" y="614908"/>
                  </a:moveTo>
                  <a:lnTo>
                    <a:pt x="2495512" y="614908"/>
                  </a:lnTo>
                  <a:lnTo>
                    <a:pt x="2495512" y="693648"/>
                  </a:lnTo>
                  <a:lnTo>
                    <a:pt x="2495512" y="2601188"/>
                  </a:lnTo>
                  <a:lnTo>
                    <a:pt x="2495512" y="2679928"/>
                  </a:lnTo>
                  <a:lnTo>
                    <a:pt x="2986557" y="2679928"/>
                  </a:lnTo>
                  <a:lnTo>
                    <a:pt x="2986557" y="2601328"/>
                  </a:lnTo>
                  <a:lnTo>
                    <a:pt x="2986557" y="2601188"/>
                  </a:lnTo>
                  <a:lnTo>
                    <a:pt x="2986557" y="693788"/>
                  </a:lnTo>
                  <a:lnTo>
                    <a:pt x="2908325" y="693788"/>
                  </a:lnTo>
                  <a:lnTo>
                    <a:pt x="2908325" y="2601188"/>
                  </a:lnTo>
                  <a:lnTo>
                    <a:pt x="2573744" y="2601188"/>
                  </a:lnTo>
                  <a:lnTo>
                    <a:pt x="2573744" y="693648"/>
                  </a:lnTo>
                  <a:lnTo>
                    <a:pt x="2986557" y="693648"/>
                  </a:lnTo>
                  <a:lnTo>
                    <a:pt x="2986557" y="614908"/>
                  </a:lnTo>
                  <a:close/>
                </a:path>
                <a:path w="3774440" h="2920365">
                  <a:moveTo>
                    <a:pt x="3774313" y="2841993"/>
                  </a:moveTo>
                  <a:lnTo>
                    <a:pt x="0" y="2841993"/>
                  </a:lnTo>
                  <a:lnTo>
                    <a:pt x="0" y="2920225"/>
                  </a:lnTo>
                  <a:lnTo>
                    <a:pt x="3774313" y="2920225"/>
                  </a:lnTo>
                  <a:lnTo>
                    <a:pt x="3774313" y="2841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90022" y="8638439"/>
            <a:ext cx="122745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endParaRPr sz="28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41" y="2956419"/>
            <a:ext cx="5458051" cy="553225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489584" y="8638439"/>
            <a:ext cx="112522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Planet</a:t>
            </a:r>
            <a:endParaRPr sz="285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328" y="2585409"/>
            <a:ext cx="5458051" cy="560645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881618" y="8638439"/>
            <a:ext cx="183832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Prosperity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84973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85" dirty="0"/>
              <a:t>GROEIENDE</a:t>
            </a:r>
            <a:r>
              <a:rPr spc="-55" dirty="0"/>
              <a:t> </a:t>
            </a:r>
            <a:r>
              <a:rPr spc="-95" dirty="0"/>
              <a:t>WERELDBEVOLKING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09765" y="2255868"/>
            <a:ext cx="15056485" cy="9053195"/>
            <a:chOff x="409765" y="2255868"/>
            <a:chExt cx="15056485" cy="9053195"/>
          </a:xfrm>
        </p:grpSpPr>
        <p:sp>
          <p:nvSpPr>
            <p:cNvPr id="5" name="object 5"/>
            <p:cNvSpPr/>
            <p:nvPr/>
          </p:nvSpPr>
          <p:spPr>
            <a:xfrm>
              <a:off x="707022" y="2255868"/>
              <a:ext cx="10525125" cy="9053195"/>
            </a:xfrm>
            <a:custGeom>
              <a:avLst/>
              <a:gdLst/>
              <a:ahLst/>
              <a:cxnLst/>
              <a:rect l="l" t="t" r="r" b="b"/>
              <a:pathLst>
                <a:path w="10525125" h="9053195">
                  <a:moveTo>
                    <a:pt x="0" y="0"/>
                  </a:moveTo>
                  <a:lnTo>
                    <a:pt x="1882958" y="9052687"/>
                  </a:lnTo>
                  <a:lnTo>
                    <a:pt x="4064651" y="9052687"/>
                  </a:lnTo>
                  <a:lnTo>
                    <a:pt x="10524904" y="5742254"/>
                  </a:lnTo>
                  <a:lnTo>
                    <a:pt x="9454225" y="600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9765" y="2496331"/>
              <a:ext cx="11087735" cy="8812530"/>
            </a:xfrm>
            <a:custGeom>
              <a:avLst/>
              <a:gdLst/>
              <a:ahLst/>
              <a:cxnLst/>
              <a:rect l="l" t="t" r="r" b="b"/>
              <a:pathLst>
                <a:path w="11087735" h="8812530">
                  <a:moveTo>
                    <a:pt x="9463366" y="0"/>
                  </a:moveTo>
                  <a:lnTo>
                    <a:pt x="0" y="432688"/>
                  </a:lnTo>
                  <a:lnTo>
                    <a:pt x="2722681" y="8812223"/>
                  </a:lnTo>
                  <a:lnTo>
                    <a:pt x="5294414" y="8812223"/>
                  </a:lnTo>
                  <a:lnTo>
                    <a:pt x="11087484" y="4994999"/>
                  </a:lnTo>
                  <a:lnTo>
                    <a:pt x="9463366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12742" y="2492070"/>
              <a:ext cx="10953115" cy="8023225"/>
            </a:xfrm>
            <a:custGeom>
              <a:avLst/>
              <a:gdLst/>
              <a:ahLst/>
              <a:cxnLst/>
              <a:rect l="l" t="t" r="r" b="b"/>
              <a:pathLst>
                <a:path w="10953115" h="8023225">
                  <a:moveTo>
                    <a:pt x="10952964" y="0"/>
                  </a:moveTo>
                  <a:lnTo>
                    <a:pt x="0" y="0"/>
                  </a:lnTo>
                  <a:lnTo>
                    <a:pt x="0" y="8022834"/>
                  </a:lnTo>
                  <a:lnTo>
                    <a:pt x="10952964" y="8022834"/>
                  </a:lnTo>
                  <a:lnTo>
                    <a:pt x="109529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3011" y="2709310"/>
              <a:ext cx="10632426" cy="7577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07080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VOLDOENDE</a:t>
            </a:r>
            <a:r>
              <a:rPr spc="-15" dirty="0"/>
              <a:t> </a:t>
            </a:r>
            <a:r>
              <a:rPr spc="-100" dirty="0"/>
              <a:t>VOOR</a:t>
            </a:r>
            <a:r>
              <a:rPr spc="-10" dirty="0"/>
              <a:t> </a:t>
            </a:r>
            <a:r>
              <a:rPr spc="-75" dirty="0"/>
              <a:t>IEDEREEN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612820" y="2256981"/>
            <a:ext cx="16878458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1200" indent="-440055">
              <a:lnSpc>
                <a:spcPct val="100000"/>
              </a:lnSpc>
              <a:spcBef>
                <a:spcPts val="95"/>
              </a:spcBef>
              <a:buChar char="•"/>
              <a:tabLst>
                <a:tab pos="711200" algn="l"/>
                <a:tab pos="711835" algn="l"/>
              </a:tabLst>
            </a:pPr>
            <a:r>
              <a:rPr spc="-10" dirty="0"/>
              <a:t>Hoeveel</a:t>
            </a:r>
            <a:r>
              <a:rPr dirty="0"/>
              <a:t> </a:t>
            </a:r>
            <a:r>
              <a:rPr spc="-10" dirty="0"/>
              <a:t>mensen</a:t>
            </a:r>
            <a:r>
              <a:rPr dirty="0"/>
              <a:t> </a:t>
            </a:r>
            <a:r>
              <a:rPr spc="-5" dirty="0"/>
              <a:t>leven</a:t>
            </a:r>
            <a:r>
              <a:rPr spc="10" dirty="0"/>
              <a:t> </a:t>
            </a:r>
            <a:r>
              <a:rPr spc="-5" dirty="0"/>
              <a:t>er</a:t>
            </a:r>
            <a:r>
              <a:rPr dirty="0"/>
              <a:t> </a:t>
            </a:r>
            <a:r>
              <a:rPr spc="-10" dirty="0"/>
              <a:t>vandaag</a:t>
            </a:r>
            <a:r>
              <a:rPr dirty="0"/>
              <a:t> </a:t>
            </a:r>
            <a:r>
              <a:rPr spc="-5" dirty="0"/>
              <a:t>op</a:t>
            </a:r>
            <a:r>
              <a:rPr spc="10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5" dirty="0" err="1"/>
              <a:t>wereld</a:t>
            </a:r>
            <a:r>
              <a:rPr spc="-5" dirty="0"/>
              <a:t>?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45" y="5476262"/>
            <a:ext cx="7869509" cy="501379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374145" y="4743306"/>
            <a:ext cx="9163050" cy="6565265"/>
            <a:chOff x="10374145" y="4743306"/>
            <a:chExt cx="9163050" cy="6565265"/>
          </a:xfrm>
        </p:grpSpPr>
        <p:sp>
          <p:nvSpPr>
            <p:cNvPr id="7" name="object 7"/>
            <p:cNvSpPr/>
            <p:nvPr/>
          </p:nvSpPr>
          <p:spPr>
            <a:xfrm>
              <a:off x="11683932" y="4743306"/>
              <a:ext cx="7625080" cy="6565265"/>
            </a:xfrm>
            <a:custGeom>
              <a:avLst/>
              <a:gdLst/>
              <a:ahLst/>
              <a:cxnLst/>
              <a:rect l="l" t="t" r="r" b="b"/>
              <a:pathLst>
                <a:path w="7625080" h="6565265">
                  <a:moveTo>
                    <a:pt x="7624720" y="0"/>
                  </a:moveTo>
                  <a:lnTo>
                    <a:pt x="220820" y="1625426"/>
                  </a:lnTo>
                  <a:lnTo>
                    <a:pt x="0" y="5822450"/>
                  </a:lnTo>
                  <a:lnTo>
                    <a:pt x="2235282" y="6565245"/>
                  </a:lnTo>
                  <a:lnTo>
                    <a:pt x="7280647" y="6565245"/>
                  </a:lnTo>
                  <a:lnTo>
                    <a:pt x="762472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55942" y="5308735"/>
              <a:ext cx="8081009" cy="6000115"/>
            </a:xfrm>
            <a:custGeom>
              <a:avLst/>
              <a:gdLst/>
              <a:ahLst/>
              <a:cxnLst/>
              <a:rect l="l" t="t" r="r" b="b"/>
              <a:pathLst>
                <a:path w="8081009" h="6000115">
                  <a:moveTo>
                    <a:pt x="8080696" y="0"/>
                  </a:moveTo>
                  <a:lnTo>
                    <a:pt x="567616" y="1006744"/>
                  </a:lnTo>
                  <a:lnTo>
                    <a:pt x="0" y="5171067"/>
                  </a:lnTo>
                  <a:lnTo>
                    <a:pt x="1939993" y="5999817"/>
                  </a:lnTo>
                  <a:lnTo>
                    <a:pt x="7264145" y="5999817"/>
                  </a:lnTo>
                  <a:lnTo>
                    <a:pt x="8080696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4145" y="5484430"/>
              <a:ext cx="7869509" cy="5013805"/>
            </a:xfrm>
            <a:prstGeom prst="rect">
              <a:avLst/>
            </a:prstGeom>
          </p:spPr>
        </p:pic>
      </p:grpSp>
      <p:sp>
        <p:nvSpPr>
          <p:cNvPr id="10" name="object 4">
            <a:extLst>
              <a:ext uri="{FF2B5EF4-FFF2-40B4-BE49-F238E27FC236}">
                <a16:creationId xmlns:a16="http://schemas.microsoft.com/office/drawing/2014/main" id="{B9733759-26A8-2045-B91A-35B4639CA9BD}"/>
              </a:ext>
            </a:extLst>
          </p:cNvPr>
          <p:cNvSpPr txBox="1">
            <a:spLocks/>
          </p:cNvSpPr>
          <p:nvPr/>
        </p:nvSpPr>
        <p:spPr>
          <a:xfrm>
            <a:off x="1612820" y="2761853"/>
            <a:ext cx="16878458" cy="581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>
              <a:defRPr sz="33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11200">
              <a:spcBef>
                <a:spcPts val="95"/>
              </a:spcBef>
              <a:tabLst>
                <a:tab pos="2412365" algn="l"/>
              </a:tabLst>
            </a:pPr>
            <a:r>
              <a:rPr lang="nl-BE" sz="3700" kern="0" dirty="0">
                <a:solidFill>
                  <a:srgbClr val="682577"/>
                </a:solidFill>
              </a:rPr>
              <a:t>8</a:t>
            </a:r>
            <a:r>
              <a:rPr lang="nl-BE" sz="3700" kern="0" spc="-35" dirty="0">
                <a:solidFill>
                  <a:srgbClr val="682577"/>
                </a:solidFill>
              </a:rPr>
              <a:t> </a:t>
            </a:r>
            <a:r>
              <a:rPr lang="nl-BE" sz="3700" kern="0" spc="-5" dirty="0">
                <a:solidFill>
                  <a:srgbClr val="682577"/>
                </a:solidFill>
              </a:rPr>
              <a:t>miljard</a:t>
            </a:r>
            <a:endParaRPr lang="nl-BE" sz="3700" kern="0" dirty="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337418D0-49DD-0642-B360-BDA58F89E665}"/>
              </a:ext>
            </a:extLst>
          </p:cNvPr>
          <p:cNvSpPr txBox="1">
            <a:spLocks/>
          </p:cNvSpPr>
          <p:nvPr/>
        </p:nvSpPr>
        <p:spPr>
          <a:xfrm>
            <a:off x="1641106" y="4302086"/>
            <a:ext cx="16878458" cy="581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>
              <a:defRPr sz="33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11200">
              <a:spcBef>
                <a:spcPts val="60"/>
              </a:spcBef>
              <a:tabLst>
                <a:tab pos="2412365" algn="l"/>
              </a:tabLst>
            </a:pPr>
            <a:r>
              <a:rPr lang="nl-BE" sz="3700" kern="0" spc="5" dirty="0">
                <a:solidFill>
                  <a:srgbClr val="682577"/>
                </a:solidFill>
              </a:rPr>
              <a:t>2</a:t>
            </a:r>
            <a:r>
              <a:rPr lang="nl-BE" sz="3700" kern="0" spc="-40" dirty="0">
                <a:solidFill>
                  <a:srgbClr val="682577"/>
                </a:solidFill>
              </a:rPr>
              <a:t> </a:t>
            </a:r>
            <a:r>
              <a:rPr lang="nl-BE" sz="3700" kern="0" spc="-5" dirty="0">
                <a:solidFill>
                  <a:srgbClr val="682577"/>
                </a:solidFill>
              </a:rPr>
              <a:t>miljard</a:t>
            </a:r>
            <a:endParaRPr lang="nl-BE" sz="3700" kern="0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E9781A4-4C48-0445-BEF5-5D201AB4A3E8}"/>
              </a:ext>
            </a:extLst>
          </p:cNvPr>
          <p:cNvSpPr txBox="1">
            <a:spLocks/>
          </p:cNvSpPr>
          <p:nvPr/>
        </p:nvSpPr>
        <p:spPr>
          <a:xfrm>
            <a:off x="1612820" y="3748153"/>
            <a:ext cx="16878458" cy="543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>
              <a:defRPr sz="33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11200" indent="-440055">
              <a:buFontTx/>
              <a:buChar char="•"/>
              <a:tabLst>
                <a:tab pos="711200" algn="l"/>
                <a:tab pos="711835" algn="l"/>
              </a:tabLst>
            </a:pPr>
            <a:r>
              <a:rPr lang="nl-BE" sz="3450" kern="0" dirty="0"/>
              <a:t>Hoeveel mensen</a:t>
            </a:r>
            <a:r>
              <a:rPr lang="nl-BE" sz="3450" kern="0" spc="5" dirty="0"/>
              <a:t> zullen </a:t>
            </a:r>
            <a:r>
              <a:rPr lang="nl-BE" sz="3450" kern="0" dirty="0"/>
              <a:t>er</a:t>
            </a:r>
            <a:r>
              <a:rPr lang="nl-BE" sz="3450" kern="0" spc="5" dirty="0"/>
              <a:t> naar</a:t>
            </a:r>
            <a:r>
              <a:rPr lang="nl-BE" sz="3450" kern="0" spc="10" dirty="0"/>
              <a:t> </a:t>
            </a:r>
            <a:r>
              <a:rPr lang="nl-BE" sz="3450" kern="0" dirty="0"/>
              <a:t>verwachting</a:t>
            </a:r>
            <a:r>
              <a:rPr lang="nl-BE" sz="3450" kern="0" spc="5" dirty="0"/>
              <a:t> bijkomen</a:t>
            </a:r>
            <a:r>
              <a:rPr lang="nl-BE" sz="3450" kern="0" spc="10" dirty="0"/>
              <a:t> </a:t>
            </a:r>
            <a:r>
              <a:rPr lang="nl-BE" sz="3450" kern="0" spc="5" dirty="0"/>
              <a:t>in</a:t>
            </a:r>
            <a:r>
              <a:rPr lang="nl-BE" sz="3450" kern="0" spc="10" dirty="0"/>
              <a:t> </a:t>
            </a:r>
            <a:r>
              <a:rPr lang="nl-BE" sz="3450" kern="0" spc="5" dirty="0"/>
              <a:t>de</a:t>
            </a:r>
            <a:r>
              <a:rPr lang="nl-BE" sz="3450" kern="0" spc="10" dirty="0"/>
              <a:t> </a:t>
            </a:r>
            <a:r>
              <a:rPr lang="nl-BE" sz="3450" kern="0" dirty="0"/>
              <a:t>komende</a:t>
            </a:r>
            <a:r>
              <a:rPr lang="nl-BE" sz="3450" kern="0" spc="5" dirty="0"/>
              <a:t> </a:t>
            </a:r>
            <a:r>
              <a:rPr lang="nl-BE" sz="3450" kern="0" dirty="0"/>
              <a:t>30 </a:t>
            </a:r>
            <a:r>
              <a:rPr lang="nl-BE" sz="3450" kern="0" spc="5" dirty="0"/>
              <a:t>jaar?</a:t>
            </a:r>
            <a:endParaRPr lang="nl-BE" sz="345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07080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VOLDOENDE</a:t>
            </a:r>
            <a:r>
              <a:rPr spc="-15" dirty="0"/>
              <a:t> </a:t>
            </a:r>
            <a:r>
              <a:rPr spc="-100" dirty="0"/>
              <a:t>VOOR</a:t>
            </a:r>
            <a:r>
              <a:rPr spc="-10" dirty="0"/>
              <a:t> </a:t>
            </a:r>
            <a:r>
              <a:rPr spc="-75" dirty="0"/>
              <a:t>IEDEREEN</a:t>
            </a:r>
          </a:p>
        </p:txBody>
      </p:sp>
      <p:sp>
        <p:nvSpPr>
          <p:cNvPr id="4" name="object 4"/>
          <p:cNvSpPr/>
          <p:nvPr/>
        </p:nvSpPr>
        <p:spPr>
          <a:xfrm>
            <a:off x="2993380" y="4564508"/>
            <a:ext cx="4428490" cy="4428490"/>
          </a:xfrm>
          <a:custGeom>
            <a:avLst/>
            <a:gdLst/>
            <a:ahLst/>
            <a:cxnLst/>
            <a:rect l="l" t="t" r="r" b="b"/>
            <a:pathLst>
              <a:path w="4428490" h="4428490">
                <a:moveTo>
                  <a:pt x="2213953" y="0"/>
                </a:moveTo>
                <a:lnTo>
                  <a:pt x="2165809" y="513"/>
                </a:lnTo>
                <a:lnTo>
                  <a:pt x="2117917" y="2045"/>
                </a:lnTo>
                <a:lnTo>
                  <a:pt x="2070285" y="4586"/>
                </a:lnTo>
                <a:lnTo>
                  <a:pt x="2022925" y="8126"/>
                </a:lnTo>
                <a:lnTo>
                  <a:pt x="1975848" y="12654"/>
                </a:lnTo>
                <a:lnTo>
                  <a:pt x="1929062" y="18160"/>
                </a:lnTo>
                <a:lnTo>
                  <a:pt x="1882580" y="24632"/>
                </a:lnTo>
                <a:lnTo>
                  <a:pt x="1836410" y="32062"/>
                </a:lnTo>
                <a:lnTo>
                  <a:pt x="1790564" y="40439"/>
                </a:lnTo>
                <a:lnTo>
                  <a:pt x="1745052" y="49752"/>
                </a:lnTo>
                <a:lnTo>
                  <a:pt x="1699885" y="59990"/>
                </a:lnTo>
                <a:lnTo>
                  <a:pt x="1655072" y="71144"/>
                </a:lnTo>
                <a:lnTo>
                  <a:pt x="1610624" y="83203"/>
                </a:lnTo>
                <a:lnTo>
                  <a:pt x="1566551" y="96157"/>
                </a:lnTo>
                <a:lnTo>
                  <a:pt x="1522865" y="109995"/>
                </a:lnTo>
                <a:lnTo>
                  <a:pt x="1479574" y="124707"/>
                </a:lnTo>
                <a:lnTo>
                  <a:pt x="1436691" y="140282"/>
                </a:lnTo>
                <a:lnTo>
                  <a:pt x="1394224" y="156711"/>
                </a:lnTo>
                <a:lnTo>
                  <a:pt x="1352185" y="173982"/>
                </a:lnTo>
                <a:lnTo>
                  <a:pt x="1310583" y="192086"/>
                </a:lnTo>
                <a:lnTo>
                  <a:pt x="1269430" y="211012"/>
                </a:lnTo>
                <a:lnTo>
                  <a:pt x="1228735" y="230749"/>
                </a:lnTo>
                <a:lnTo>
                  <a:pt x="1188509" y="251287"/>
                </a:lnTo>
                <a:lnTo>
                  <a:pt x="1148763" y="272617"/>
                </a:lnTo>
                <a:lnTo>
                  <a:pt x="1109506" y="294726"/>
                </a:lnTo>
                <a:lnTo>
                  <a:pt x="1070749" y="317606"/>
                </a:lnTo>
                <a:lnTo>
                  <a:pt x="1032503" y="341246"/>
                </a:lnTo>
                <a:lnTo>
                  <a:pt x="994777" y="365635"/>
                </a:lnTo>
                <a:lnTo>
                  <a:pt x="957583" y="390762"/>
                </a:lnTo>
                <a:lnTo>
                  <a:pt x="920930" y="416619"/>
                </a:lnTo>
                <a:lnTo>
                  <a:pt x="884830" y="443193"/>
                </a:lnTo>
                <a:lnTo>
                  <a:pt x="849291" y="470475"/>
                </a:lnTo>
                <a:lnTo>
                  <a:pt x="814326" y="498455"/>
                </a:lnTo>
                <a:lnTo>
                  <a:pt x="779944" y="527121"/>
                </a:lnTo>
                <a:lnTo>
                  <a:pt x="746155" y="556464"/>
                </a:lnTo>
                <a:lnTo>
                  <a:pt x="712970" y="586474"/>
                </a:lnTo>
                <a:lnTo>
                  <a:pt x="680399" y="617139"/>
                </a:lnTo>
                <a:lnTo>
                  <a:pt x="648454" y="648450"/>
                </a:lnTo>
                <a:lnTo>
                  <a:pt x="617143" y="680395"/>
                </a:lnTo>
                <a:lnTo>
                  <a:pt x="586477" y="712966"/>
                </a:lnTo>
                <a:lnTo>
                  <a:pt x="556468" y="746151"/>
                </a:lnTo>
                <a:lnTo>
                  <a:pt x="527125" y="779939"/>
                </a:lnTo>
                <a:lnTo>
                  <a:pt x="498458" y="814322"/>
                </a:lnTo>
                <a:lnTo>
                  <a:pt x="470478" y="849287"/>
                </a:lnTo>
                <a:lnTo>
                  <a:pt x="443196" y="884825"/>
                </a:lnTo>
                <a:lnTo>
                  <a:pt x="416622" y="920926"/>
                </a:lnTo>
                <a:lnTo>
                  <a:pt x="390765" y="957578"/>
                </a:lnTo>
                <a:lnTo>
                  <a:pt x="365637" y="994773"/>
                </a:lnTo>
                <a:lnTo>
                  <a:pt x="341248" y="1032498"/>
                </a:lnTo>
                <a:lnTo>
                  <a:pt x="317609" y="1070744"/>
                </a:lnTo>
                <a:lnTo>
                  <a:pt x="294729" y="1109501"/>
                </a:lnTo>
                <a:lnTo>
                  <a:pt x="272619" y="1148758"/>
                </a:lnTo>
                <a:lnTo>
                  <a:pt x="251289" y="1188505"/>
                </a:lnTo>
                <a:lnTo>
                  <a:pt x="230751" y="1228731"/>
                </a:lnTo>
                <a:lnTo>
                  <a:pt x="211013" y="1269425"/>
                </a:lnTo>
                <a:lnTo>
                  <a:pt x="192088" y="1310579"/>
                </a:lnTo>
                <a:lnTo>
                  <a:pt x="173984" y="1352180"/>
                </a:lnTo>
                <a:lnTo>
                  <a:pt x="156712" y="1394220"/>
                </a:lnTo>
                <a:lnTo>
                  <a:pt x="140284" y="1436686"/>
                </a:lnTo>
                <a:lnTo>
                  <a:pt x="124708" y="1479570"/>
                </a:lnTo>
                <a:lnTo>
                  <a:pt x="109996" y="1522861"/>
                </a:lnTo>
                <a:lnTo>
                  <a:pt x="96158" y="1566547"/>
                </a:lnTo>
                <a:lnTo>
                  <a:pt x="83204" y="1610620"/>
                </a:lnTo>
                <a:lnTo>
                  <a:pt x="71145" y="1655068"/>
                </a:lnTo>
                <a:lnTo>
                  <a:pt x="59991" y="1699881"/>
                </a:lnTo>
                <a:lnTo>
                  <a:pt x="49752" y="1745049"/>
                </a:lnTo>
                <a:lnTo>
                  <a:pt x="40439" y="1790561"/>
                </a:lnTo>
                <a:lnTo>
                  <a:pt x="32063" y="1836407"/>
                </a:lnTo>
                <a:lnTo>
                  <a:pt x="24633" y="1882577"/>
                </a:lnTo>
                <a:lnTo>
                  <a:pt x="18160" y="1929060"/>
                </a:lnTo>
                <a:lnTo>
                  <a:pt x="12654" y="1975846"/>
                </a:lnTo>
                <a:lnTo>
                  <a:pt x="8126" y="2022924"/>
                </a:lnTo>
                <a:lnTo>
                  <a:pt x="4586" y="2070284"/>
                </a:lnTo>
                <a:lnTo>
                  <a:pt x="2045" y="2117916"/>
                </a:lnTo>
                <a:lnTo>
                  <a:pt x="513" y="2165809"/>
                </a:lnTo>
                <a:lnTo>
                  <a:pt x="0" y="2213953"/>
                </a:lnTo>
                <a:lnTo>
                  <a:pt x="513" y="2262097"/>
                </a:lnTo>
                <a:lnTo>
                  <a:pt x="2045" y="2309989"/>
                </a:lnTo>
                <a:lnTo>
                  <a:pt x="4586" y="2357621"/>
                </a:lnTo>
                <a:lnTo>
                  <a:pt x="8126" y="2404981"/>
                </a:lnTo>
                <a:lnTo>
                  <a:pt x="12654" y="2452058"/>
                </a:lnTo>
                <a:lnTo>
                  <a:pt x="18160" y="2498844"/>
                </a:lnTo>
                <a:lnTo>
                  <a:pt x="24633" y="2545326"/>
                </a:lnTo>
                <a:lnTo>
                  <a:pt x="32063" y="2591496"/>
                </a:lnTo>
                <a:lnTo>
                  <a:pt x="40439" y="2637341"/>
                </a:lnTo>
                <a:lnTo>
                  <a:pt x="49752" y="2682853"/>
                </a:lnTo>
                <a:lnTo>
                  <a:pt x="59991" y="2728021"/>
                </a:lnTo>
                <a:lnTo>
                  <a:pt x="71145" y="2772834"/>
                </a:lnTo>
                <a:lnTo>
                  <a:pt x="83204" y="2817282"/>
                </a:lnTo>
                <a:lnTo>
                  <a:pt x="96158" y="2861354"/>
                </a:lnTo>
                <a:lnTo>
                  <a:pt x="109996" y="2905040"/>
                </a:lnTo>
                <a:lnTo>
                  <a:pt x="124708" y="2948330"/>
                </a:lnTo>
                <a:lnTo>
                  <a:pt x="140284" y="2991214"/>
                </a:lnTo>
                <a:lnTo>
                  <a:pt x="156712" y="3033681"/>
                </a:lnTo>
                <a:lnTo>
                  <a:pt x="173984" y="3075720"/>
                </a:lnTo>
                <a:lnTo>
                  <a:pt x="192088" y="3117321"/>
                </a:lnTo>
                <a:lnTo>
                  <a:pt x="211013" y="3158474"/>
                </a:lnTo>
                <a:lnTo>
                  <a:pt x="230751" y="3199169"/>
                </a:lnTo>
                <a:lnTo>
                  <a:pt x="251289" y="3239395"/>
                </a:lnTo>
                <a:lnTo>
                  <a:pt x="272619" y="3279141"/>
                </a:lnTo>
                <a:lnTo>
                  <a:pt x="294729" y="3318398"/>
                </a:lnTo>
                <a:lnTo>
                  <a:pt x="317609" y="3357154"/>
                </a:lnTo>
                <a:lnTo>
                  <a:pt x="341248" y="3395400"/>
                </a:lnTo>
                <a:lnTo>
                  <a:pt x="365637" y="3433126"/>
                </a:lnTo>
                <a:lnTo>
                  <a:pt x="390765" y="3470320"/>
                </a:lnTo>
                <a:lnTo>
                  <a:pt x="416622" y="3506972"/>
                </a:lnTo>
                <a:lnTo>
                  <a:pt x="443196" y="3543073"/>
                </a:lnTo>
                <a:lnTo>
                  <a:pt x="470478" y="3578611"/>
                </a:lnTo>
                <a:lnTo>
                  <a:pt x="498458" y="3613576"/>
                </a:lnTo>
                <a:lnTo>
                  <a:pt x="527125" y="3647958"/>
                </a:lnTo>
                <a:lnTo>
                  <a:pt x="556468" y="3681747"/>
                </a:lnTo>
                <a:lnTo>
                  <a:pt x="586477" y="3714931"/>
                </a:lnTo>
                <a:lnTo>
                  <a:pt x="617143" y="3747502"/>
                </a:lnTo>
                <a:lnTo>
                  <a:pt x="648454" y="3779447"/>
                </a:lnTo>
                <a:lnTo>
                  <a:pt x="680399" y="3810758"/>
                </a:lnTo>
                <a:lnTo>
                  <a:pt x="712970" y="3841423"/>
                </a:lnTo>
                <a:lnTo>
                  <a:pt x="746155" y="3871432"/>
                </a:lnTo>
                <a:lnTo>
                  <a:pt x="779944" y="3900775"/>
                </a:lnTo>
                <a:lnTo>
                  <a:pt x="814326" y="3929442"/>
                </a:lnTo>
                <a:lnTo>
                  <a:pt x="849291" y="3957421"/>
                </a:lnTo>
                <a:lnTo>
                  <a:pt x="884830" y="3984703"/>
                </a:lnTo>
                <a:lnTo>
                  <a:pt x="920930" y="4011278"/>
                </a:lnTo>
                <a:lnTo>
                  <a:pt x="957583" y="4037134"/>
                </a:lnTo>
                <a:lnTo>
                  <a:pt x="994777" y="4062262"/>
                </a:lnTo>
                <a:lnTo>
                  <a:pt x="1032503" y="4086650"/>
                </a:lnTo>
                <a:lnTo>
                  <a:pt x="1070749" y="4110290"/>
                </a:lnTo>
                <a:lnTo>
                  <a:pt x="1109506" y="4133170"/>
                </a:lnTo>
                <a:lnTo>
                  <a:pt x="1148763" y="4155279"/>
                </a:lnTo>
                <a:lnTo>
                  <a:pt x="1188509" y="4176609"/>
                </a:lnTo>
                <a:lnTo>
                  <a:pt x="1228735" y="4197147"/>
                </a:lnTo>
                <a:lnTo>
                  <a:pt x="1269430" y="4216884"/>
                </a:lnTo>
                <a:lnTo>
                  <a:pt x="1310583" y="4235810"/>
                </a:lnTo>
                <a:lnTo>
                  <a:pt x="1352185" y="4253913"/>
                </a:lnTo>
                <a:lnTo>
                  <a:pt x="1394224" y="4271185"/>
                </a:lnTo>
                <a:lnTo>
                  <a:pt x="1436691" y="4287613"/>
                </a:lnTo>
                <a:lnTo>
                  <a:pt x="1479574" y="4303189"/>
                </a:lnTo>
                <a:lnTo>
                  <a:pt x="1522865" y="4317901"/>
                </a:lnTo>
                <a:lnTo>
                  <a:pt x="1566551" y="4331739"/>
                </a:lnTo>
                <a:lnTo>
                  <a:pt x="1610624" y="4344692"/>
                </a:lnTo>
                <a:lnTo>
                  <a:pt x="1655072" y="4356751"/>
                </a:lnTo>
                <a:lnTo>
                  <a:pt x="1699885" y="4367905"/>
                </a:lnTo>
                <a:lnTo>
                  <a:pt x="1745052" y="4378144"/>
                </a:lnTo>
                <a:lnTo>
                  <a:pt x="1790564" y="4387457"/>
                </a:lnTo>
                <a:lnTo>
                  <a:pt x="1836410" y="4395833"/>
                </a:lnTo>
                <a:lnTo>
                  <a:pt x="1882580" y="4403263"/>
                </a:lnTo>
                <a:lnTo>
                  <a:pt x="1929062" y="4409736"/>
                </a:lnTo>
                <a:lnTo>
                  <a:pt x="1975848" y="4415242"/>
                </a:lnTo>
                <a:lnTo>
                  <a:pt x="2022925" y="4419770"/>
                </a:lnTo>
                <a:lnTo>
                  <a:pt x="2070285" y="4423309"/>
                </a:lnTo>
                <a:lnTo>
                  <a:pt x="2117917" y="4425851"/>
                </a:lnTo>
                <a:lnTo>
                  <a:pt x="2165809" y="4427383"/>
                </a:lnTo>
                <a:lnTo>
                  <a:pt x="2213953" y="4427896"/>
                </a:lnTo>
                <a:lnTo>
                  <a:pt x="2262097" y="4427383"/>
                </a:lnTo>
                <a:lnTo>
                  <a:pt x="2309989" y="4425851"/>
                </a:lnTo>
                <a:lnTo>
                  <a:pt x="2357621" y="4423309"/>
                </a:lnTo>
                <a:lnTo>
                  <a:pt x="2404981" y="4419770"/>
                </a:lnTo>
                <a:lnTo>
                  <a:pt x="2452058" y="4415242"/>
                </a:lnTo>
                <a:lnTo>
                  <a:pt x="2498844" y="4409736"/>
                </a:lnTo>
                <a:lnTo>
                  <a:pt x="2545326" y="4403263"/>
                </a:lnTo>
                <a:lnTo>
                  <a:pt x="2591496" y="4395833"/>
                </a:lnTo>
                <a:lnTo>
                  <a:pt x="2637341" y="4387457"/>
                </a:lnTo>
                <a:lnTo>
                  <a:pt x="2682853" y="4378144"/>
                </a:lnTo>
                <a:lnTo>
                  <a:pt x="2728021" y="4367905"/>
                </a:lnTo>
                <a:lnTo>
                  <a:pt x="2772834" y="4356751"/>
                </a:lnTo>
                <a:lnTo>
                  <a:pt x="2817282" y="4344692"/>
                </a:lnTo>
                <a:lnTo>
                  <a:pt x="2861354" y="4331739"/>
                </a:lnTo>
                <a:lnTo>
                  <a:pt x="2905040" y="4317901"/>
                </a:lnTo>
                <a:lnTo>
                  <a:pt x="2948330" y="4303189"/>
                </a:lnTo>
                <a:lnTo>
                  <a:pt x="2991214" y="4287613"/>
                </a:lnTo>
                <a:lnTo>
                  <a:pt x="3033681" y="4271185"/>
                </a:lnTo>
                <a:lnTo>
                  <a:pt x="3075720" y="4253913"/>
                </a:lnTo>
                <a:lnTo>
                  <a:pt x="3117321" y="4235810"/>
                </a:lnTo>
                <a:lnTo>
                  <a:pt x="3158474" y="4216884"/>
                </a:lnTo>
                <a:lnTo>
                  <a:pt x="3199169" y="4197147"/>
                </a:lnTo>
                <a:lnTo>
                  <a:pt x="3239395" y="4176609"/>
                </a:lnTo>
                <a:lnTo>
                  <a:pt x="3279141" y="4155279"/>
                </a:lnTo>
                <a:lnTo>
                  <a:pt x="3318398" y="4133170"/>
                </a:lnTo>
                <a:lnTo>
                  <a:pt x="3357154" y="4110290"/>
                </a:lnTo>
                <a:lnTo>
                  <a:pt x="3395400" y="4086650"/>
                </a:lnTo>
                <a:lnTo>
                  <a:pt x="3433126" y="4062262"/>
                </a:lnTo>
                <a:lnTo>
                  <a:pt x="3470320" y="4037134"/>
                </a:lnTo>
                <a:lnTo>
                  <a:pt x="3506972" y="4011278"/>
                </a:lnTo>
                <a:lnTo>
                  <a:pt x="3543073" y="3984703"/>
                </a:lnTo>
                <a:lnTo>
                  <a:pt x="3578611" y="3957421"/>
                </a:lnTo>
                <a:lnTo>
                  <a:pt x="3613576" y="3929442"/>
                </a:lnTo>
                <a:lnTo>
                  <a:pt x="3647958" y="3900775"/>
                </a:lnTo>
                <a:lnTo>
                  <a:pt x="3681747" y="3871432"/>
                </a:lnTo>
                <a:lnTo>
                  <a:pt x="3714931" y="3841423"/>
                </a:lnTo>
                <a:lnTo>
                  <a:pt x="3747502" y="3810758"/>
                </a:lnTo>
                <a:lnTo>
                  <a:pt x="3779447" y="3779447"/>
                </a:lnTo>
                <a:lnTo>
                  <a:pt x="3810758" y="3747502"/>
                </a:lnTo>
                <a:lnTo>
                  <a:pt x="3841423" y="3714931"/>
                </a:lnTo>
                <a:lnTo>
                  <a:pt x="3871432" y="3681747"/>
                </a:lnTo>
                <a:lnTo>
                  <a:pt x="3900775" y="3647958"/>
                </a:lnTo>
                <a:lnTo>
                  <a:pt x="3929442" y="3613576"/>
                </a:lnTo>
                <a:lnTo>
                  <a:pt x="3957421" y="3578611"/>
                </a:lnTo>
                <a:lnTo>
                  <a:pt x="3984703" y="3543073"/>
                </a:lnTo>
                <a:lnTo>
                  <a:pt x="4011278" y="3506972"/>
                </a:lnTo>
                <a:lnTo>
                  <a:pt x="4037134" y="3470320"/>
                </a:lnTo>
                <a:lnTo>
                  <a:pt x="4062262" y="3433126"/>
                </a:lnTo>
                <a:lnTo>
                  <a:pt x="4086650" y="3395400"/>
                </a:lnTo>
                <a:lnTo>
                  <a:pt x="4110290" y="3357154"/>
                </a:lnTo>
                <a:lnTo>
                  <a:pt x="4133170" y="3318398"/>
                </a:lnTo>
                <a:lnTo>
                  <a:pt x="4155279" y="3279141"/>
                </a:lnTo>
                <a:lnTo>
                  <a:pt x="4176609" y="3239395"/>
                </a:lnTo>
                <a:lnTo>
                  <a:pt x="4197147" y="3199169"/>
                </a:lnTo>
                <a:lnTo>
                  <a:pt x="4216884" y="3158474"/>
                </a:lnTo>
                <a:lnTo>
                  <a:pt x="4235810" y="3117321"/>
                </a:lnTo>
                <a:lnTo>
                  <a:pt x="4253913" y="3075720"/>
                </a:lnTo>
                <a:lnTo>
                  <a:pt x="4271185" y="3033681"/>
                </a:lnTo>
                <a:lnTo>
                  <a:pt x="4287613" y="2991214"/>
                </a:lnTo>
                <a:lnTo>
                  <a:pt x="4303189" y="2948330"/>
                </a:lnTo>
                <a:lnTo>
                  <a:pt x="4317901" y="2905040"/>
                </a:lnTo>
                <a:lnTo>
                  <a:pt x="4331739" y="2861354"/>
                </a:lnTo>
                <a:lnTo>
                  <a:pt x="4344692" y="2817282"/>
                </a:lnTo>
                <a:lnTo>
                  <a:pt x="4356751" y="2772834"/>
                </a:lnTo>
                <a:lnTo>
                  <a:pt x="4367905" y="2728021"/>
                </a:lnTo>
                <a:lnTo>
                  <a:pt x="4378144" y="2682853"/>
                </a:lnTo>
                <a:lnTo>
                  <a:pt x="4387457" y="2637341"/>
                </a:lnTo>
                <a:lnTo>
                  <a:pt x="4395833" y="2591496"/>
                </a:lnTo>
                <a:lnTo>
                  <a:pt x="4403263" y="2545326"/>
                </a:lnTo>
                <a:lnTo>
                  <a:pt x="4409736" y="2498844"/>
                </a:lnTo>
                <a:lnTo>
                  <a:pt x="4415242" y="2452058"/>
                </a:lnTo>
                <a:lnTo>
                  <a:pt x="4419770" y="2404981"/>
                </a:lnTo>
                <a:lnTo>
                  <a:pt x="4423309" y="2357621"/>
                </a:lnTo>
                <a:lnTo>
                  <a:pt x="4425851" y="2309989"/>
                </a:lnTo>
                <a:lnTo>
                  <a:pt x="4427383" y="2262097"/>
                </a:lnTo>
                <a:lnTo>
                  <a:pt x="4427896" y="2213953"/>
                </a:lnTo>
                <a:lnTo>
                  <a:pt x="4427383" y="2165809"/>
                </a:lnTo>
                <a:lnTo>
                  <a:pt x="4425851" y="2117916"/>
                </a:lnTo>
                <a:lnTo>
                  <a:pt x="4423309" y="2070284"/>
                </a:lnTo>
                <a:lnTo>
                  <a:pt x="4419770" y="2022924"/>
                </a:lnTo>
                <a:lnTo>
                  <a:pt x="4415242" y="1975846"/>
                </a:lnTo>
                <a:lnTo>
                  <a:pt x="4409736" y="1929060"/>
                </a:lnTo>
                <a:lnTo>
                  <a:pt x="4403263" y="1882577"/>
                </a:lnTo>
                <a:lnTo>
                  <a:pt x="4395833" y="1836407"/>
                </a:lnTo>
                <a:lnTo>
                  <a:pt x="4387457" y="1790561"/>
                </a:lnTo>
                <a:lnTo>
                  <a:pt x="4378144" y="1745049"/>
                </a:lnTo>
                <a:lnTo>
                  <a:pt x="4367905" y="1699881"/>
                </a:lnTo>
                <a:lnTo>
                  <a:pt x="4356751" y="1655068"/>
                </a:lnTo>
                <a:lnTo>
                  <a:pt x="4344692" y="1610620"/>
                </a:lnTo>
                <a:lnTo>
                  <a:pt x="4331739" y="1566547"/>
                </a:lnTo>
                <a:lnTo>
                  <a:pt x="4317901" y="1522861"/>
                </a:lnTo>
                <a:lnTo>
                  <a:pt x="4303189" y="1479570"/>
                </a:lnTo>
                <a:lnTo>
                  <a:pt x="4287613" y="1436686"/>
                </a:lnTo>
                <a:lnTo>
                  <a:pt x="4271185" y="1394220"/>
                </a:lnTo>
                <a:lnTo>
                  <a:pt x="4253913" y="1352180"/>
                </a:lnTo>
                <a:lnTo>
                  <a:pt x="4235810" y="1310579"/>
                </a:lnTo>
                <a:lnTo>
                  <a:pt x="4216884" y="1269425"/>
                </a:lnTo>
                <a:lnTo>
                  <a:pt x="4197147" y="1228731"/>
                </a:lnTo>
                <a:lnTo>
                  <a:pt x="4176609" y="1188505"/>
                </a:lnTo>
                <a:lnTo>
                  <a:pt x="4155279" y="1148758"/>
                </a:lnTo>
                <a:lnTo>
                  <a:pt x="4133170" y="1109501"/>
                </a:lnTo>
                <a:lnTo>
                  <a:pt x="4110290" y="1070744"/>
                </a:lnTo>
                <a:lnTo>
                  <a:pt x="4086650" y="1032498"/>
                </a:lnTo>
                <a:lnTo>
                  <a:pt x="4062262" y="994773"/>
                </a:lnTo>
                <a:lnTo>
                  <a:pt x="4037134" y="957578"/>
                </a:lnTo>
                <a:lnTo>
                  <a:pt x="4011278" y="920926"/>
                </a:lnTo>
                <a:lnTo>
                  <a:pt x="3984703" y="884825"/>
                </a:lnTo>
                <a:lnTo>
                  <a:pt x="3957421" y="849287"/>
                </a:lnTo>
                <a:lnTo>
                  <a:pt x="3929442" y="814322"/>
                </a:lnTo>
                <a:lnTo>
                  <a:pt x="3900775" y="779939"/>
                </a:lnTo>
                <a:lnTo>
                  <a:pt x="3871432" y="746151"/>
                </a:lnTo>
                <a:lnTo>
                  <a:pt x="3841423" y="712966"/>
                </a:lnTo>
                <a:lnTo>
                  <a:pt x="3810758" y="680395"/>
                </a:lnTo>
                <a:lnTo>
                  <a:pt x="3779447" y="648450"/>
                </a:lnTo>
                <a:lnTo>
                  <a:pt x="3747502" y="617139"/>
                </a:lnTo>
                <a:lnTo>
                  <a:pt x="3714931" y="586474"/>
                </a:lnTo>
                <a:lnTo>
                  <a:pt x="3681747" y="556464"/>
                </a:lnTo>
                <a:lnTo>
                  <a:pt x="3647958" y="527121"/>
                </a:lnTo>
                <a:lnTo>
                  <a:pt x="3613576" y="498455"/>
                </a:lnTo>
                <a:lnTo>
                  <a:pt x="3578611" y="470475"/>
                </a:lnTo>
                <a:lnTo>
                  <a:pt x="3543073" y="443193"/>
                </a:lnTo>
                <a:lnTo>
                  <a:pt x="3506972" y="416619"/>
                </a:lnTo>
                <a:lnTo>
                  <a:pt x="3470320" y="390762"/>
                </a:lnTo>
                <a:lnTo>
                  <a:pt x="3433126" y="365635"/>
                </a:lnTo>
                <a:lnTo>
                  <a:pt x="3395400" y="341246"/>
                </a:lnTo>
                <a:lnTo>
                  <a:pt x="3357154" y="317606"/>
                </a:lnTo>
                <a:lnTo>
                  <a:pt x="3318398" y="294726"/>
                </a:lnTo>
                <a:lnTo>
                  <a:pt x="3279141" y="272617"/>
                </a:lnTo>
                <a:lnTo>
                  <a:pt x="3239395" y="251287"/>
                </a:lnTo>
                <a:lnTo>
                  <a:pt x="3199169" y="230749"/>
                </a:lnTo>
                <a:lnTo>
                  <a:pt x="3158474" y="211012"/>
                </a:lnTo>
                <a:lnTo>
                  <a:pt x="3117321" y="192086"/>
                </a:lnTo>
                <a:lnTo>
                  <a:pt x="3075720" y="173982"/>
                </a:lnTo>
                <a:lnTo>
                  <a:pt x="3033681" y="156711"/>
                </a:lnTo>
                <a:lnTo>
                  <a:pt x="2991214" y="140282"/>
                </a:lnTo>
                <a:lnTo>
                  <a:pt x="2948330" y="124707"/>
                </a:lnTo>
                <a:lnTo>
                  <a:pt x="2905040" y="109995"/>
                </a:lnTo>
                <a:lnTo>
                  <a:pt x="2861354" y="96157"/>
                </a:lnTo>
                <a:lnTo>
                  <a:pt x="2817282" y="83203"/>
                </a:lnTo>
                <a:lnTo>
                  <a:pt x="2772834" y="71144"/>
                </a:lnTo>
                <a:lnTo>
                  <a:pt x="2728021" y="59990"/>
                </a:lnTo>
                <a:lnTo>
                  <a:pt x="2682853" y="49752"/>
                </a:lnTo>
                <a:lnTo>
                  <a:pt x="2637341" y="40439"/>
                </a:lnTo>
                <a:lnTo>
                  <a:pt x="2591496" y="32062"/>
                </a:lnTo>
                <a:lnTo>
                  <a:pt x="2545326" y="24632"/>
                </a:lnTo>
                <a:lnTo>
                  <a:pt x="2498844" y="18160"/>
                </a:lnTo>
                <a:lnTo>
                  <a:pt x="2452058" y="12654"/>
                </a:lnTo>
                <a:lnTo>
                  <a:pt x="2404981" y="8126"/>
                </a:lnTo>
                <a:lnTo>
                  <a:pt x="2357621" y="4586"/>
                </a:lnTo>
                <a:lnTo>
                  <a:pt x="2309989" y="2045"/>
                </a:lnTo>
                <a:lnTo>
                  <a:pt x="2262097" y="513"/>
                </a:lnTo>
                <a:lnTo>
                  <a:pt x="2213953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64064" y="4564508"/>
            <a:ext cx="4428490" cy="4428490"/>
          </a:xfrm>
          <a:custGeom>
            <a:avLst/>
            <a:gdLst/>
            <a:ahLst/>
            <a:cxnLst/>
            <a:rect l="l" t="t" r="r" b="b"/>
            <a:pathLst>
              <a:path w="4428490" h="4428490">
                <a:moveTo>
                  <a:pt x="2213953" y="0"/>
                </a:moveTo>
                <a:lnTo>
                  <a:pt x="2165809" y="513"/>
                </a:lnTo>
                <a:lnTo>
                  <a:pt x="2117917" y="2045"/>
                </a:lnTo>
                <a:lnTo>
                  <a:pt x="2070285" y="4586"/>
                </a:lnTo>
                <a:lnTo>
                  <a:pt x="2022925" y="8126"/>
                </a:lnTo>
                <a:lnTo>
                  <a:pt x="1975848" y="12654"/>
                </a:lnTo>
                <a:lnTo>
                  <a:pt x="1929062" y="18160"/>
                </a:lnTo>
                <a:lnTo>
                  <a:pt x="1882580" y="24632"/>
                </a:lnTo>
                <a:lnTo>
                  <a:pt x="1836410" y="32062"/>
                </a:lnTo>
                <a:lnTo>
                  <a:pt x="1790564" y="40439"/>
                </a:lnTo>
                <a:lnTo>
                  <a:pt x="1745052" y="49752"/>
                </a:lnTo>
                <a:lnTo>
                  <a:pt x="1699885" y="59990"/>
                </a:lnTo>
                <a:lnTo>
                  <a:pt x="1655072" y="71144"/>
                </a:lnTo>
                <a:lnTo>
                  <a:pt x="1610624" y="83203"/>
                </a:lnTo>
                <a:lnTo>
                  <a:pt x="1566551" y="96157"/>
                </a:lnTo>
                <a:lnTo>
                  <a:pt x="1522865" y="109995"/>
                </a:lnTo>
                <a:lnTo>
                  <a:pt x="1479574" y="124707"/>
                </a:lnTo>
                <a:lnTo>
                  <a:pt x="1436691" y="140282"/>
                </a:lnTo>
                <a:lnTo>
                  <a:pt x="1394224" y="156711"/>
                </a:lnTo>
                <a:lnTo>
                  <a:pt x="1352185" y="173982"/>
                </a:lnTo>
                <a:lnTo>
                  <a:pt x="1310583" y="192086"/>
                </a:lnTo>
                <a:lnTo>
                  <a:pt x="1269430" y="211012"/>
                </a:lnTo>
                <a:lnTo>
                  <a:pt x="1228735" y="230749"/>
                </a:lnTo>
                <a:lnTo>
                  <a:pt x="1188509" y="251287"/>
                </a:lnTo>
                <a:lnTo>
                  <a:pt x="1148763" y="272617"/>
                </a:lnTo>
                <a:lnTo>
                  <a:pt x="1109506" y="294726"/>
                </a:lnTo>
                <a:lnTo>
                  <a:pt x="1070749" y="317606"/>
                </a:lnTo>
                <a:lnTo>
                  <a:pt x="1032503" y="341246"/>
                </a:lnTo>
                <a:lnTo>
                  <a:pt x="994777" y="365635"/>
                </a:lnTo>
                <a:lnTo>
                  <a:pt x="957583" y="390762"/>
                </a:lnTo>
                <a:lnTo>
                  <a:pt x="920930" y="416619"/>
                </a:lnTo>
                <a:lnTo>
                  <a:pt x="884830" y="443193"/>
                </a:lnTo>
                <a:lnTo>
                  <a:pt x="849291" y="470475"/>
                </a:lnTo>
                <a:lnTo>
                  <a:pt x="814326" y="498455"/>
                </a:lnTo>
                <a:lnTo>
                  <a:pt x="779944" y="527121"/>
                </a:lnTo>
                <a:lnTo>
                  <a:pt x="746155" y="556464"/>
                </a:lnTo>
                <a:lnTo>
                  <a:pt x="712970" y="586474"/>
                </a:lnTo>
                <a:lnTo>
                  <a:pt x="680399" y="617139"/>
                </a:lnTo>
                <a:lnTo>
                  <a:pt x="648454" y="648450"/>
                </a:lnTo>
                <a:lnTo>
                  <a:pt x="617143" y="680395"/>
                </a:lnTo>
                <a:lnTo>
                  <a:pt x="586477" y="712966"/>
                </a:lnTo>
                <a:lnTo>
                  <a:pt x="556468" y="746151"/>
                </a:lnTo>
                <a:lnTo>
                  <a:pt x="527125" y="779939"/>
                </a:lnTo>
                <a:lnTo>
                  <a:pt x="498458" y="814322"/>
                </a:lnTo>
                <a:lnTo>
                  <a:pt x="470478" y="849287"/>
                </a:lnTo>
                <a:lnTo>
                  <a:pt x="443196" y="884825"/>
                </a:lnTo>
                <a:lnTo>
                  <a:pt x="416622" y="920926"/>
                </a:lnTo>
                <a:lnTo>
                  <a:pt x="390765" y="957578"/>
                </a:lnTo>
                <a:lnTo>
                  <a:pt x="365637" y="994773"/>
                </a:lnTo>
                <a:lnTo>
                  <a:pt x="341248" y="1032498"/>
                </a:lnTo>
                <a:lnTo>
                  <a:pt x="317609" y="1070744"/>
                </a:lnTo>
                <a:lnTo>
                  <a:pt x="294729" y="1109501"/>
                </a:lnTo>
                <a:lnTo>
                  <a:pt x="272619" y="1148758"/>
                </a:lnTo>
                <a:lnTo>
                  <a:pt x="251289" y="1188505"/>
                </a:lnTo>
                <a:lnTo>
                  <a:pt x="230751" y="1228731"/>
                </a:lnTo>
                <a:lnTo>
                  <a:pt x="211013" y="1269425"/>
                </a:lnTo>
                <a:lnTo>
                  <a:pt x="192088" y="1310579"/>
                </a:lnTo>
                <a:lnTo>
                  <a:pt x="173984" y="1352180"/>
                </a:lnTo>
                <a:lnTo>
                  <a:pt x="156712" y="1394220"/>
                </a:lnTo>
                <a:lnTo>
                  <a:pt x="140284" y="1436686"/>
                </a:lnTo>
                <a:lnTo>
                  <a:pt x="124708" y="1479570"/>
                </a:lnTo>
                <a:lnTo>
                  <a:pt x="109996" y="1522861"/>
                </a:lnTo>
                <a:lnTo>
                  <a:pt x="96158" y="1566547"/>
                </a:lnTo>
                <a:lnTo>
                  <a:pt x="83204" y="1610620"/>
                </a:lnTo>
                <a:lnTo>
                  <a:pt x="71145" y="1655068"/>
                </a:lnTo>
                <a:lnTo>
                  <a:pt x="59991" y="1699881"/>
                </a:lnTo>
                <a:lnTo>
                  <a:pt x="49752" y="1745049"/>
                </a:lnTo>
                <a:lnTo>
                  <a:pt x="40439" y="1790561"/>
                </a:lnTo>
                <a:lnTo>
                  <a:pt x="32063" y="1836407"/>
                </a:lnTo>
                <a:lnTo>
                  <a:pt x="24633" y="1882577"/>
                </a:lnTo>
                <a:lnTo>
                  <a:pt x="18160" y="1929060"/>
                </a:lnTo>
                <a:lnTo>
                  <a:pt x="12654" y="1975846"/>
                </a:lnTo>
                <a:lnTo>
                  <a:pt x="8126" y="2022924"/>
                </a:lnTo>
                <a:lnTo>
                  <a:pt x="4586" y="2070284"/>
                </a:lnTo>
                <a:lnTo>
                  <a:pt x="2045" y="2117916"/>
                </a:lnTo>
                <a:lnTo>
                  <a:pt x="513" y="2165809"/>
                </a:lnTo>
                <a:lnTo>
                  <a:pt x="0" y="2213953"/>
                </a:lnTo>
                <a:lnTo>
                  <a:pt x="513" y="2262097"/>
                </a:lnTo>
                <a:lnTo>
                  <a:pt x="2045" y="2309989"/>
                </a:lnTo>
                <a:lnTo>
                  <a:pt x="4586" y="2357621"/>
                </a:lnTo>
                <a:lnTo>
                  <a:pt x="8126" y="2404981"/>
                </a:lnTo>
                <a:lnTo>
                  <a:pt x="12654" y="2452058"/>
                </a:lnTo>
                <a:lnTo>
                  <a:pt x="18160" y="2498844"/>
                </a:lnTo>
                <a:lnTo>
                  <a:pt x="24633" y="2545326"/>
                </a:lnTo>
                <a:lnTo>
                  <a:pt x="32063" y="2591496"/>
                </a:lnTo>
                <a:lnTo>
                  <a:pt x="40439" y="2637341"/>
                </a:lnTo>
                <a:lnTo>
                  <a:pt x="49752" y="2682853"/>
                </a:lnTo>
                <a:lnTo>
                  <a:pt x="59991" y="2728021"/>
                </a:lnTo>
                <a:lnTo>
                  <a:pt x="71145" y="2772834"/>
                </a:lnTo>
                <a:lnTo>
                  <a:pt x="83204" y="2817282"/>
                </a:lnTo>
                <a:lnTo>
                  <a:pt x="96158" y="2861354"/>
                </a:lnTo>
                <a:lnTo>
                  <a:pt x="109996" y="2905040"/>
                </a:lnTo>
                <a:lnTo>
                  <a:pt x="124708" y="2948330"/>
                </a:lnTo>
                <a:lnTo>
                  <a:pt x="140284" y="2991214"/>
                </a:lnTo>
                <a:lnTo>
                  <a:pt x="156712" y="3033681"/>
                </a:lnTo>
                <a:lnTo>
                  <a:pt x="173984" y="3075720"/>
                </a:lnTo>
                <a:lnTo>
                  <a:pt x="192088" y="3117321"/>
                </a:lnTo>
                <a:lnTo>
                  <a:pt x="211013" y="3158474"/>
                </a:lnTo>
                <a:lnTo>
                  <a:pt x="230751" y="3199169"/>
                </a:lnTo>
                <a:lnTo>
                  <a:pt x="251289" y="3239395"/>
                </a:lnTo>
                <a:lnTo>
                  <a:pt x="272619" y="3279141"/>
                </a:lnTo>
                <a:lnTo>
                  <a:pt x="294729" y="3318398"/>
                </a:lnTo>
                <a:lnTo>
                  <a:pt x="317609" y="3357154"/>
                </a:lnTo>
                <a:lnTo>
                  <a:pt x="341248" y="3395400"/>
                </a:lnTo>
                <a:lnTo>
                  <a:pt x="365637" y="3433126"/>
                </a:lnTo>
                <a:lnTo>
                  <a:pt x="390765" y="3470320"/>
                </a:lnTo>
                <a:lnTo>
                  <a:pt x="416622" y="3506972"/>
                </a:lnTo>
                <a:lnTo>
                  <a:pt x="443196" y="3543073"/>
                </a:lnTo>
                <a:lnTo>
                  <a:pt x="470478" y="3578611"/>
                </a:lnTo>
                <a:lnTo>
                  <a:pt x="498458" y="3613576"/>
                </a:lnTo>
                <a:lnTo>
                  <a:pt x="527125" y="3647958"/>
                </a:lnTo>
                <a:lnTo>
                  <a:pt x="556468" y="3681747"/>
                </a:lnTo>
                <a:lnTo>
                  <a:pt x="586477" y="3714931"/>
                </a:lnTo>
                <a:lnTo>
                  <a:pt x="617143" y="3747502"/>
                </a:lnTo>
                <a:lnTo>
                  <a:pt x="648454" y="3779447"/>
                </a:lnTo>
                <a:lnTo>
                  <a:pt x="680399" y="3810758"/>
                </a:lnTo>
                <a:lnTo>
                  <a:pt x="712970" y="3841423"/>
                </a:lnTo>
                <a:lnTo>
                  <a:pt x="746155" y="3871432"/>
                </a:lnTo>
                <a:lnTo>
                  <a:pt x="779944" y="3900775"/>
                </a:lnTo>
                <a:lnTo>
                  <a:pt x="814326" y="3929442"/>
                </a:lnTo>
                <a:lnTo>
                  <a:pt x="849291" y="3957421"/>
                </a:lnTo>
                <a:lnTo>
                  <a:pt x="884830" y="3984703"/>
                </a:lnTo>
                <a:lnTo>
                  <a:pt x="920930" y="4011278"/>
                </a:lnTo>
                <a:lnTo>
                  <a:pt x="957583" y="4037134"/>
                </a:lnTo>
                <a:lnTo>
                  <a:pt x="994777" y="4062262"/>
                </a:lnTo>
                <a:lnTo>
                  <a:pt x="1032503" y="4086650"/>
                </a:lnTo>
                <a:lnTo>
                  <a:pt x="1070749" y="4110290"/>
                </a:lnTo>
                <a:lnTo>
                  <a:pt x="1109506" y="4133170"/>
                </a:lnTo>
                <a:lnTo>
                  <a:pt x="1148763" y="4155279"/>
                </a:lnTo>
                <a:lnTo>
                  <a:pt x="1188509" y="4176609"/>
                </a:lnTo>
                <a:lnTo>
                  <a:pt x="1228735" y="4197147"/>
                </a:lnTo>
                <a:lnTo>
                  <a:pt x="1269430" y="4216884"/>
                </a:lnTo>
                <a:lnTo>
                  <a:pt x="1310583" y="4235810"/>
                </a:lnTo>
                <a:lnTo>
                  <a:pt x="1352185" y="4253913"/>
                </a:lnTo>
                <a:lnTo>
                  <a:pt x="1394224" y="4271185"/>
                </a:lnTo>
                <a:lnTo>
                  <a:pt x="1436691" y="4287613"/>
                </a:lnTo>
                <a:lnTo>
                  <a:pt x="1479574" y="4303189"/>
                </a:lnTo>
                <a:lnTo>
                  <a:pt x="1522865" y="4317901"/>
                </a:lnTo>
                <a:lnTo>
                  <a:pt x="1566551" y="4331739"/>
                </a:lnTo>
                <a:lnTo>
                  <a:pt x="1610624" y="4344692"/>
                </a:lnTo>
                <a:lnTo>
                  <a:pt x="1655072" y="4356751"/>
                </a:lnTo>
                <a:lnTo>
                  <a:pt x="1699885" y="4367905"/>
                </a:lnTo>
                <a:lnTo>
                  <a:pt x="1745052" y="4378144"/>
                </a:lnTo>
                <a:lnTo>
                  <a:pt x="1790564" y="4387457"/>
                </a:lnTo>
                <a:lnTo>
                  <a:pt x="1836410" y="4395833"/>
                </a:lnTo>
                <a:lnTo>
                  <a:pt x="1882580" y="4403263"/>
                </a:lnTo>
                <a:lnTo>
                  <a:pt x="1929062" y="4409736"/>
                </a:lnTo>
                <a:lnTo>
                  <a:pt x="1975848" y="4415242"/>
                </a:lnTo>
                <a:lnTo>
                  <a:pt x="2022925" y="4419770"/>
                </a:lnTo>
                <a:lnTo>
                  <a:pt x="2070285" y="4423309"/>
                </a:lnTo>
                <a:lnTo>
                  <a:pt x="2117917" y="4425851"/>
                </a:lnTo>
                <a:lnTo>
                  <a:pt x="2165809" y="4427383"/>
                </a:lnTo>
                <a:lnTo>
                  <a:pt x="2213953" y="4427896"/>
                </a:lnTo>
                <a:lnTo>
                  <a:pt x="2262097" y="4427383"/>
                </a:lnTo>
                <a:lnTo>
                  <a:pt x="2309989" y="4425851"/>
                </a:lnTo>
                <a:lnTo>
                  <a:pt x="2357621" y="4423309"/>
                </a:lnTo>
                <a:lnTo>
                  <a:pt x="2404981" y="4419770"/>
                </a:lnTo>
                <a:lnTo>
                  <a:pt x="2452058" y="4415242"/>
                </a:lnTo>
                <a:lnTo>
                  <a:pt x="2498844" y="4409736"/>
                </a:lnTo>
                <a:lnTo>
                  <a:pt x="2545326" y="4403263"/>
                </a:lnTo>
                <a:lnTo>
                  <a:pt x="2591496" y="4395833"/>
                </a:lnTo>
                <a:lnTo>
                  <a:pt x="2637341" y="4387457"/>
                </a:lnTo>
                <a:lnTo>
                  <a:pt x="2682853" y="4378144"/>
                </a:lnTo>
                <a:lnTo>
                  <a:pt x="2728021" y="4367905"/>
                </a:lnTo>
                <a:lnTo>
                  <a:pt x="2772834" y="4356751"/>
                </a:lnTo>
                <a:lnTo>
                  <a:pt x="2817282" y="4344692"/>
                </a:lnTo>
                <a:lnTo>
                  <a:pt x="2861354" y="4331739"/>
                </a:lnTo>
                <a:lnTo>
                  <a:pt x="2905040" y="4317901"/>
                </a:lnTo>
                <a:lnTo>
                  <a:pt x="2948330" y="4303189"/>
                </a:lnTo>
                <a:lnTo>
                  <a:pt x="2991214" y="4287613"/>
                </a:lnTo>
                <a:lnTo>
                  <a:pt x="3033681" y="4271185"/>
                </a:lnTo>
                <a:lnTo>
                  <a:pt x="3075720" y="4253913"/>
                </a:lnTo>
                <a:lnTo>
                  <a:pt x="3117321" y="4235810"/>
                </a:lnTo>
                <a:lnTo>
                  <a:pt x="3158474" y="4216884"/>
                </a:lnTo>
                <a:lnTo>
                  <a:pt x="3199169" y="4197147"/>
                </a:lnTo>
                <a:lnTo>
                  <a:pt x="3239395" y="4176609"/>
                </a:lnTo>
                <a:lnTo>
                  <a:pt x="3279141" y="4155279"/>
                </a:lnTo>
                <a:lnTo>
                  <a:pt x="3318398" y="4133170"/>
                </a:lnTo>
                <a:lnTo>
                  <a:pt x="3357154" y="4110290"/>
                </a:lnTo>
                <a:lnTo>
                  <a:pt x="3395400" y="4086650"/>
                </a:lnTo>
                <a:lnTo>
                  <a:pt x="3433126" y="4062262"/>
                </a:lnTo>
                <a:lnTo>
                  <a:pt x="3470320" y="4037134"/>
                </a:lnTo>
                <a:lnTo>
                  <a:pt x="3506972" y="4011278"/>
                </a:lnTo>
                <a:lnTo>
                  <a:pt x="3543073" y="3984703"/>
                </a:lnTo>
                <a:lnTo>
                  <a:pt x="3578611" y="3957421"/>
                </a:lnTo>
                <a:lnTo>
                  <a:pt x="3613576" y="3929442"/>
                </a:lnTo>
                <a:lnTo>
                  <a:pt x="3647958" y="3900775"/>
                </a:lnTo>
                <a:lnTo>
                  <a:pt x="3681747" y="3871432"/>
                </a:lnTo>
                <a:lnTo>
                  <a:pt x="3714931" y="3841423"/>
                </a:lnTo>
                <a:lnTo>
                  <a:pt x="3747502" y="3810758"/>
                </a:lnTo>
                <a:lnTo>
                  <a:pt x="3779447" y="3779447"/>
                </a:lnTo>
                <a:lnTo>
                  <a:pt x="3810758" y="3747502"/>
                </a:lnTo>
                <a:lnTo>
                  <a:pt x="3841423" y="3714931"/>
                </a:lnTo>
                <a:lnTo>
                  <a:pt x="3871432" y="3681747"/>
                </a:lnTo>
                <a:lnTo>
                  <a:pt x="3900775" y="3647958"/>
                </a:lnTo>
                <a:lnTo>
                  <a:pt x="3929442" y="3613576"/>
                </a:lnTo>
                <a:lnTo>
                  <a:pt x="3957421" y="3578611"/>
                </a:lnTo>
                <a:lnTo>
                  <a:pt x="3984703" y="3543073"/>
                </a:lnTo>
                <a:lnTo>
                  <a:pt x="4011278" y="3506972"/>
                </a:lnTo>
                <a:lnTo>
                  <a:pt x="4037134" y="3470320"/>
                </a:lnTo>
                <a:lnTo>
                  <a:pt x="4062262" y="3433126"/>
                </a:lnTo>
                <a:lnTo>
                  <a:pt x="4086650" y="3395400"/>
                </a:lnTo>
                <a:lnTo>
                  <a:pt x="4110290" y="3357154"/>
                </a:lnTo>
                <a:lnTo>
                  <a:pt x="4133170" y="3318398"/>
                </a:lnTo>
                <a:lnTo>
                  <a:pt x="4155279" y="3279141"/>
                </a:lnTo>
                <a:lnTo>
                  <a:pt x="4176609" y="3239395"/>
                </a:lnTo>
                <a:lnTo>
                  <a:pt x="4197147" y="3199169"/>
                </a:lnTo>
                <a:lnTo>
                  <a:pt x="4216884" y="3158474"/>
                </a:lnTo>
                <a:lnTo>
                  <a:pt x="4235810" y="3117321"/>
                </a:lnTo>
                <a:lnTo>
                  <a:pt x="4253913" y="3075720"/>
                </a:lnTo>
                <a:lnTo>
                  <a:pt x="4271185" y="3033681"/>
                </a:lnTo>
                <a:lnTo>
                  <a:pt x="4287613" y="2991214"/>
                </a:lnTo>
                <a:lnTo>
                  <a:pt x="4303189" y="2948330"/>
                </a:lnTo>
                <a:lnTo>
                  <a:pt x="4317901" y="2905040"/>
                </a:lnTo>
                <a:lnTo>
                  <a:pt x="4331739" y="2861354"/>
                </a:lnTo>
                <a:lnTo>
                  <a:pt x="4344692" y="2817282"/>
                </a:lnTo>
                <a:lnTo>
                  <a:pt x="4356751" y="2772834"/>
                </a:lnTo>
                <a:lnTo>
                  <a:pt x="4367905" y="2728021"/>
                </a:lnTo>
                <a:lnTo>
                  <a:pt x="4378144" y="2682853"/>
                </a:lnTo>
                <a:lnTo>
                  <a:pt x="4387457" y="2637341"/>
                </a:lnTo>
                <a:lnTo>
                  <a:pt x="4395833" y="2591496"/>
                </a:lnTo>
                <a:lnTo>
                  <a:pt x="4403263" y="2545326"/>
                </a:lnTo>
                <a:lnTo>
                  <a:pt x="4409736" y="2498844"/>
                </a:lnTo>
                <a:lnTo>
                  <a:pt x="4415242" y="2452058"/>
                </a:lnTo>
                <a:lnTo>
                  <a:pt x="4419770" y="2404981"/>
                </a:lnTo>
                <a:lnTo>
                  <a:pt x="4423309" y="2357621"/>
                </a:lnTo>
                <a:lnTo>
                  <a:pt x="4425851" y="2309989"/>
                </a:lnTo>
                <a:lnTo>
                  <a:pt x="4427383" y="2262097"/>
                </a:lnTo>
                <a:lnTo>
                  <a:pt x="4427896" y="2213953"/>
                </a:lnTo>
                <a:lnTo>
                  <a:pt x="4427383" y="2165809"/>
                </a:lnTo>
                <a:lnTo>
                  <a:pt x="4425851" y="2117916"/>
                </a:lnTo>
                <a:lnTo>
                  <a:pt x="4423309" y="2070284"/>
                </a:lnTo>
                <a:lnTo>
                  <a:pt x="4419770" y="2022924"/>
                </a:lnTo>
                <a:lnTo>
                  <a:pt x="4415242" y="1975846"/>
                </a:lnTo>
                <a:lnTo>
                  <a:pt x="4409736" y="1929060"/>
                </a:lnTo>
                <a:lnTo>
                  <a:pt x="4403263" y="1882577"/>
                </a:lnTo>
                <a:lnTo>
                  <a:pt x="4395833" y="1836407"/>
                </a:lnTo>
                <a:lnTo>
                  <a:pt x="4387457" y="1790561"/>
                </a:lnTo>
                <a:lnTo>
                  <a:pt x="4378144" y="1745049"/>
                </a:lnTo>
                <a:lnTo>
                  <a:pt x="4367905" y="1699881"/>
                </a:lnTo>
                <a:lnTo>
                  <a:pt x="4356751" y="1655068"/>
                </a:lnTo>
                <a:lnTo>
                  <a:pt x="4344692" y="1610620"/>
                </a:lnTo>
                <a:lnTo>
                  <a:pt x="4331739" y="1566547"/>
                </a:lnTo>
                <a:lnTo>
                  <a:pt x="4317901" y="1522861"/>
                </a:lnTo>
                <a:lnTo>
                  <a:pt x="4303189" y="1479570"/>
                </a:lnTo>
                <a:lnTo>
                  <a:pt x="4287613" y="1436686"/>
                </a:lnTo>
                <a:lnTo>
                  <a:pt x="4271185" y="1394220"/>
                </a:lnTo>
                <a:lnTo>
                  <a:pt x="4253913" y="1352180"/>
                </a:lnTo>
                <a:lnTo>
                  <a:pt x="4235810" y="1310579"/>
                </a:lnTo>
                <a:lnTo>
                  <a:pt x="4216884" y="1269425"/>
                </a:lnTo>
                <a:lnTo>
                  <a:pt x="4197147" y="1228731"/>
                </a:lnTo>
                <a:lnTo>
                  <a:pt x="4176609" y="1188505"/>
                </a:lnTo>
                <a:lnTo>
                  <a:pt x="4155279" y="1148758"/>
                </a:lnTo>
                <a:lnTo>
                  <a:pt x="4133170" y="1109501"/>
                </a:lnTo>
                <a:lnTo>
                  <a:pt x="4110290" y="1070744"/>
                </a:lnTo>
                <a:lnTo>
                  <a:pt x="4086650" y="1032498"/>
                </a:lnTo>
                <a:lnTo>
                  <a:pt x="4062262" y="994773"/>
                </a:lnTo>
                <a:lnTo>
                  <a:pt x="4037134" y="957578"/>
                </a:lnTo>
                <a:lnTo>
                  <a:pt x="4011278" y="920926"/>
                </a:lnTo>
                <a:lnTo>
                  <a:pt x="3984703" y="884825"/>
                </a:lnTo>
                <a:lnTo>
                  <a:pt x="3957421" y="849287"/>
                </a:lnTo>
                <a:lnTo>
                  <a:pt x="3929442" y="814322"/>
                </a:lnTo>
                <a:lnTo>
                  <a:pt x="3900775" y="779939"/>
                </a:lnTo>
                <a:lnTo>
                  <a:pt x="3871432" y="746151"/>
                </a:lnTo>
                <a:lnTo>
                  <a:pt x="3841423" y="712966"/>
                </a:lnTo>
                <a:lnTo>
                  <a:pt x="3810758" y="680395"/>
                </a:lnTo>
                <a:lnTo>
                  <a:pt x="3779447" y="648450"/>
                </a:lnTo>
                <a:lnTo>
                  <a:pt x="3747502" y="617139"/>
                </a:lnTo>
                <a:lnTo>
                  <a:pt x="3714931" y="586474"/>
                </a:lnTo>
                <a:lnTo>
                  <a:pt x="3681747" y="556464"/>
                </a:lnTo>
                <a:lnTo>
                  <a:pt x="3647958" y="527121"/>
                </a:lnTo>
                <a:lnTo>
                  <a:pt x="3613576" y="498455"/>
                </a:lnTo>
                <a:lnTo>
                  <a:pt x="3578611" y="470475"/>
                </a:lnTo>
                <a:lnTo>
                  <a:pt x="3543073" y="443193"/>
                </a:lnTo>
                <a:lnTo>
                  <a:pt x="3506972" y="416619"/>
                </a:lnTo>
                <a:lnTo>
                  <a:pt x="3470320" y="390762"/>
                </a:lnTo>
                <a:lnTo>
                  <a:pt x="3433126" y="365635"/>
                </a:lnTo>
                <a:lnTo>
                  <a:pt x="3395400" y="341246"/>
                </a:lnTo>
                <a:lnTo>
                  <a:pt x="3357154" y="317606"/>
                </a:lnTo>
                <a:lnTo>
                  <a:pt x="3318398" y="294726"/>
                </a:lnTo>
                <a:lnTo>
                  <a:pt x="3279141" y="272617"/>
                </a:lnTo>
                <a:lnTo>
                  <a:pt x="3239395" y="251287"/>
                </a:lnTo>
                <a:lnTo>
                  <a:pt x="3199169" y="230749"/>
                </a:lnTo>
                <a:lnTo>
                  <a:pt x="3158474" y="211012"/>
                </a:lnTo>
                <a:lnTo>
                  <a:pt x="3117321" y="192086"/>
                </a:lnTo>
                <a:lnTo>
                  <a:pt x="3075720" y="173982"/>
                </a:lnTo>
                <a:lnTo>
                  <a:pt x="3033681" y="156711"/>
                </a:lnTo>
                <a:lnTo>
                  <a:pt x="2991214" y="140282"/>
                </a:lnTo>
                <a:lnTo>
                  <a:pt x="2948330" y="124707"/>
                </a:lnTo>
                <a:lnTo>
                  <a:pt x="2905040" y="109995"/>
                </a:lnTo>
                <a:lnTo>
                  <a:pt x="2861354" y="96157"/>
                </a:lnTo>
                <a:lnTo>
                  <a:pt x="2817282" y="83203"/>
                </a:lnTo>
                <a:lnTo>
                  <a:pt x="2772834" y="71144"/>
                </a:lnTo>
                <a:lnTo>
                  <a:pt x="2728021" y="59990"/>
                </a:lnTo>
                <a:lnTo>
                  <a:pt x="2682853" y="49752"/>
                </a:lnTo>
                <a:lnTo>
                  <a:pt x="2637341" y="40439"/>
                </a:lnTo>
                <a:lnTo>
                  <a:pt x="2591496" y="32062"/>
                </a:lnTo>
                <a:lnTo>
                  <a:pt x="2545326" y="24632"/>
                </a:lnTo>
                <a:lnTo>
                  <a:pt x="2498844" y="18160"/>
                </a:lnTo>
                <a:lnTo>
                  <a:pt x="2452058" y="12654"/>
                </a:lnTo>
                <a:lnTo>
                  <a:pt x="2404981" y="8126"/>
                </a:lnTo>
                <a:lnTo>
                  <a:pt x="2357621" y="4586"/>
                </a:lnTo>
                <a:lnTo>
                  <a:pt x="2309989" y="2045"/>
                </a:lnTo>
                <a:lnTo>
                  <a:pt x="2262097" y="513"/>
                </a:lnTo>
                <a:lnTo>
                  <a:pt x="2213953" y="0"/>
                </a:lnTo>
                <a:close/>
              </a:path>
            </a:pathLst>
          </a:custGeom>
          <a:solidFill>
            <a:srgbClr val="56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34762" y="4564508"/>
            <a:ext cx="4428490" cy="4428490"/>
          </a:xfrm>
          <a:custGeom>
            <a:avLst/>
            <a:gdLst/>
            <a:ahLst/>
            <a:cxnLst/>
            <a:rect l="l" t="t" r="r" b="b"/>
            <a:pathLst>
              <a:path w="4428490" h="4428490">
                <a:moveTo>
                  <a:pt x="2213943" y="0"/>
                </a:moveTo>
                <a:lnTo>
                  <a:pt x="2165799" y="513"/>
                </a:lnTo>
                <a:lnTo>
                  <a:pt x="2117906" y="2045"/>
                </a:lnTo>
                <a:lnTo>
                  <a:pt x="2070275" y="4586"/>
                </a:lnTo>
                <a:lnTo>
                  <a:pt x="2022915" y="8126"/>
                </a:lnTo>
                <a:lnTo>
                  <a:pt x="1975837" y="12654"/>
                </a:lnTo>
                <a:lnTo>
                  <a:pt x="1929052" y="18160"/>
                </a:lnTo>
                <a:lnTo>
                  <a:pt x="1882569" y="24632"/>
                </a:lnTo>
                <a:lnTo>
                  <a:pt x="1836400" y="32062"/>
                </a:lnTo>
                <a:lnTo>
                  <a:pt x="1790554" y="40439"/>
                </a:lnTo>
                <a:lnTo>
                  <a:pt x="1745042" y="49752"/>
                </a:lnTo>
                <a:lnTo>
                  <a:pt x="1699875" y="59990"/>
                </a:lnTo>
                <a:lnTo>
                  <a:pt x="1655062" y="71144"/>
                </a:lnTo>
                <a:lnTo>
                  <a:pt x="1610614" y="83203"/>
                </a:lnTo>
                <a:lnTo>
                  <a:pt x="1566542" y="96157"/>
                </a:lnTo>
                <a:lnTo>
                  <a:pt x="1522855" y="109995"/>
                </a:lnTo>
                <a:lnTo>
                  <a:pt x="1479565" y="124707"/>
                </a:lnTo>
                <a:lnTo>
                  <a:pt x="1436682" y="140282"/>
                </a:lnTo>
                <a:lnTo>
                  <a:pt x="1394215" y="156711"/>
                </a:lnTo>
                <a:lnTo>
                  <a:pt x="1352176" y="173982"/>
                </a:lnTo>
                <a:lnTo>
                  <a:pt x="1310575" y="192086"/>
                </a:lnTo>
                <a:lnTo>
                  <a:pt x="1269421" y="211012"/>
                </a:lnTo>
                <a:lnTo>
                  <a:pt x="1228727" y="230749"/>
                </a:lnTo>
                <a:lnTo>
                  <a:pt x="1188501" y="251287"/>
                </a:lnTo>
                <a:lnTo>
                  <a:pt x="1148755" y="272617"/>
                </a:lnTo>
                <a:lnTo>
                  <a:pt x="1109498" y="294726"/>
                </a:lnTo>
                <a:lnTo>
                  <a:pt x="1070741" y="317606"/>
                </a:lnTo>
                <a:lnTo>
                  <a:pt x="1032495" y="341246"/>
                </a:lnTo>
                <a:lnTo>
                  <a:pt x="994770" y="365635"/>
                </a:lnTo>
                <a:lnTo>
                  <a:pt x="957576" y="390762"/>
                </a:lnTo>
                <a:lnTo>
                  <a:pt x="920923" y="416619"/>
                </a:lnTo>
                <a:lnTo>
                  <a:pt x="884823" y="443193"/>
                </a:lnTo>
                <a:lnTo>
                  <a:pt x="849285" y="470475"/>
                </a:lnTo>
                <a:lnTo>
                  <a:pt x="814320" y="498455"/>
                </a:lnTo>
                <a:lnTo>
                  <a:pt x="779938" y="527121"/>
                </a:lnTo>
                <a:lnTo>
                  <a:pt x="746149" y="556464"/>
                </a:lnTo>
                <a:lnTo>
                  <a:pt x="712964" y="586474"/>
                </a:lnTo>
                <a:lnTo>
                  <a:pt x="680394" y="617139"/>
                </a:lnTo>
                <a:lnTo>
                  <a:pt x="648448" y="648450"/>
                </a:lnTo>
                <a:lnTo>
                  <a:pt x="617138" y="680395"/>
                </a:lnTo>
                <a:lnTo>
                  <a:pt x="586473" y="712966"/>
                </a:lnTo>
                <a:lnTo>
                  <a:pt x="556463" y="746151"/>
                </a:lnTo>
                <a:lnTo>
                  <a:pt x="527120" y="779939"/>
                </a:lnTo>
                <a:lnTo>
                  <a:pt x="498454" y="814322"/>
                </a:lnTo>
                <a:lnTo>
                  <a:pt x="470474" y="849287"/>
                </a:lnTo>
                <a:lnTo>
                  <a:pt x="443192" y="884825"/>
                </a:lnTo>
                <a:lnTo>
                  <a:pt x="416618" y="920926"/>
                </a:lnTo>
                <a:lnTo>
                  <a:pt x="390762" y="957578"/>
                </a:lnTo>
                <a:lnTo>
                  <a:pt x="365634" y="994773"/>
                </a:lnTo>
                <a:lnTo>
                  <a:pt x="341245" y="1032498"/>
                </a:lnTo>
                <a:lnTo>
                  <a:pt x="317606" y="1070744"/>
                </a:lnTo>
                <a:lnTo>
                  <a:pt x="294726" y="1109501"/>
                </a:lnTo>
                <a:lnTo>
                  <a:pt x="272616" y="1148758"/>
                </a:lnTo>
                <a:lnTo>
                  <a:pt x="251287" y="1188505"/>
                </a:lnTo>
                <a:lnTo>
                  <a:pt x="230749" y="1228731"/>
                </a:lnTo>
                <a:lnTo>
                  <a:pt x="211011" y="1269425"/>
                </a:lnTo>
                <a:lnTo>
                  <a:pt x="192086" y="1310579"/>
                </a:lnTo>
                <a:lnTo>
                  <a:pt x="173982" y="1352180"/>
                </a:lnTo>
                <a:lnTo>
                  <a:pt x="156711" y="1394220"/>
                </a:lnTo>
                <a:lnTo>
                  <a:pt x="140282" y="1436686"/>
                </a:lnTo>
                <a:lnTo>
                  <a:pt x="124707" y="1479570"/>
                </a:lnTo>
                <a:lnTo>
                  <a:pt x="109995" y="1522861"/>
                </a:lnTo>
                <a:lnTo>
                  <a:pt x="96157" y="1566547"/>
                </a:lnTo>
                <a:lnTo>
                  <a:pt x="83203" y="1610620"/>
                </a:lnTo>
                <a:lnTo>
                  <a:pt x="71144" y="1655068"/>
                </a:lnTo>
                <a:lnTo>
                  <a:pt x="59990" y="1699881"/>
                </a:lnTo>
                <a:lnTo>
                  <a:pt x="49752" y="1745049"/>
                </a:lnTo>
                <a:lnTo>
                  <a:pt x="40439" y="1790561"/>
                </a:lnTo>
                <a:lnTo>
                  <a:pt x="32062" y="1836407"/>
                </a:lnTo>
                <a:lnTo>
                  <a:pt x="24632" y="1882577"/>
                </a:lnTo>
                <a:lnTo>
                  <a:pt x="18159" y="1929060"/>
                </a:lnTo>
                <a:lnTo>
                  <a:pt x="12654" y="1975846"/>
                </a:lnTo>
                <a:lnTo>
                  <a:pt x="8126" y="2022924"/>
                </a:lnTo>
                <a:lnTo>
                  <a:pt x="4586" y="2070284"/>
                </a:lnTo>
                <a:lnTo>
                  <a:pt x="2045" y="2117916"/>
                </a:lnTo>
                <a:lnTo>
                  <a:pt x="513" y="2165809"/>
                </a:lnTo>
                <a:lnTo>
                  <a:pt x="0" y="2213953"/>
                </a:lnTo>
                <a:lnTo>
                  <a:pt x="513" y="2262097"/>
                </a:lnTo>
                <a:lnTo>
                  <a:pt x="2045" y="2309989"/>
                </a:lnTo>
                <a:lnTo>
                  <a:pt x="4586" y="2357621"/>
                </a:lnTo>
                <a:lnTo>
                  <a:pt x="8126" y="2404981"/>
                </a:lnTo>
                <a:lnTo>
                  <a:pt x="12654" y="2452058"/>
                </a:lnTo>
                <a:lnTo>
                  <a:pt x="18159" y="2498844"/>
                </a:lnTo>
                <a:lnTo>
                  <a:pt x="24632" y="2545326"/>
                </a:lnTo>
                <a:lnTo>
                  <a:pt x="32062" y="2591496"/>
                </a:lnTo>
                <a:lnTo>
                  <a:pt x="40439" y="2637341"/>
                </a:lnTo>
                <a:lnTo>
                  <a:pt x="49752" y="2682853"/>
                </a:lnTo>
                <a:lnTo>
                  <a:pt x="59990" y="2728021"/>
                </a:lnTo>
                <a:lnTo>
                  <a:pt x="71144" y="2772834"/>
                </a:lnTo>
                <a:lnTo>
                  <a:pt x="83203" y="2817282"/>
                </a:lnTo>
                <a:lnTo>
                  <a:pt x="96157" y="2861354"/>
                </a:lnTo>
                <a:lnTo>
                  <a:pt x="109995" y="2905040"/>
                </a:lnTo>
                <a:lnTo>
                  <a:pt x="124707" y="2948330"/>
                </a:lnTo>
                <a:lnTo>
                  <a:pt x="140282" y="2991214"/>
                </a:lnTo>
                <a:lnTo>
                  <a:pt x="156711" y="3033681"/>
                </a:lnTo>
                <a:lnTo>
                  <a:pt x="173982" y="3075720"/>
                </a:lnTo>
                <a:lnTo>
                  <a:pt x="192086" y="3117321"/>
                </a:lnTo>
                <a:lnTo>
                  <a:pt x="211011" y="3158474"/>
                </a:lnTo>
                <a:lnTo>
                  <a:pt x="230749" y="3199169"/>
                </a:lnTo>
                <a:lnTo>
                  <a:pt x="251287" y="3239395"/>
                </a:lnTo>
                <a:lnTo>
                  <a:pt x="272616" y="3279141"/>
                </a:lnTo>
                <a:lnTo>
                  <a:pt x="294726" y="3318398"/>
                </a:lnTo>
                <a:lnTo>
                  <a:pt x="317606" y="3357154"/>
                </a:lnTo>
                <a:lnTo>
                  <a:pt x="341245" y="3395400"/>
                </a:lnTo>
                <a:lnTo>
                  <a:pt x="365634" y="3433126"/>
                </a:lnTo>
                <a:lnTo>
                  <a:pt x="390762" y="3470320"/>
                </a:lnTo>
                <a:lnTo>
                  <a:pt x="416618" y="3506972"/>
                </a:lnTo>
                <a:lnTo>
                  <a:pt x="443192" y="3543073"/>
                </a:lnTo>
                <a:lnTo>
                  <a:pt x="470474" y="3578611"/>
                </a:lnTo>
                <a:lnTo>
                  <a:pt x="498454" y="3613576"/>
                </a:lnTo>
                <a:lnTo>
                  <a:pt x="527120" y="3647958"/>
                </a:lnTo>
                <a:lnTo>
                  <a:pt x="556463" y="3681747"/>
                </a:lnTo>
                <a:lnTo>
                  <a:pt x="586473" y="3714931"/>
                </a:lnTo>
                <a:lnTo>
                  <a:pt x="617138" y="3747502"/>
                </a:lnTo>
                <a:lnTo>
                  <a:pt x="648448" y="3779447"/>
                </a:lnTo>
                <a:lnTo>
                  <a:pt x="680394" y="3810758"/>
                </a:lnTo>
                <a:lnTo>
                  <a:pt x="712964" y="3841423"/>
                </a:lnTo>
                <a:lnTo>
                  <a:pt x="746149" y="3871432"/>
                </a:lnTo>
                <a:lnTo>
                  <a:pt x="779938" y="3900775"/>
                </a:lnTo>
                <a:lnTo>
                  <a:pt x="814320" y="3929442"/>
                </a:lnTo>
                <a:lnTo>
                  <a:pt x="849285" y="3957421"/>
                </a:lnTo>
                <a:lnTo>
                  <a:pt x="884823" y="3984703"/>
                </a:lnTo>
                <a:lnTo>
                  <a:pt x="920923" y="4011278"/>
                </a:lnTo>
                <a:lnTo>
                  <a:pt x="957576" y="4037134"/>
                </a:lnTo>
                <a:lnTo>
                  <a:pt x="994770" y="4062262"/>
                </a:lnTo>
                <a:lnTo>
                  <a:pt x="1032495" y="4086650"/>
                </a:lnTo>
                <a:lnTo>
                  <a:pt x="1070741" y="4110290"/>
                </a:lnTo>
                <a:lnTo>
                  <a:pt x="1109498" y="4133170"/>
                </a:lnTo>
                <a:lnTo>
                  <a:pt x="1148755" y="4155279"/>
                </a:lnTo>
                <a:lnTo>
                  <a:pt x="1188501" y="4176609"/>
                </a:lnTo>
                <a:lnTo>
                  <a:pt x="1228727" y="4197147"/>
                </a:lnTo>
                <a:lnTo>
                  <a:pt x="1269421" y="4216884"/>
                </a:lnTo>
                <a:lnTo>
                  <a:pt x="1310575" y="4235810"/>
                </a:lnTo>
                <a:lnTo>
                  <a:pt x="1352176" y="4253913"/>
                </a:lnTo>
                <a:lnTo>
                  <a:pt x="1394215" y="4271185"/>
                </a:lnTo>
                <a:lnTo>
                  <a:pt x="1436682" y="4287613"/>
                </a:lnTo>
                <a:lnTo>
                  <a:pt x="1479565" y="4303189"/>
                </a:lnTo>
                <a:lnTo>
                  <a:pt x="1522855" y="4317901"/>
                </a:lnTo>
                <a:lnTo>
                  <a:pt x="1566542" y="4331739"/>
                </a:lnTo>
                <a:lnTo>
                  <a:pt x="1610614" y="4344692"/>
                </a:lnTo>
                <a:lnTo>
                  <a:pt x="1655062" y="4356751"/>
                </a:lnTo>
                <a:lnTo>
                  <a:pt x="1699875" y="4367905"/>
                </a:lnTo>
                <a:lnTo>
                  <a:pt x="1745042" y="4378144"/>
                </a:lnTo>
                <a:lnTo>
                  <a:pt x="1790554" y="4387457"/>
                </a:lnTo>
                <a:lnTo>
                  <a:pt x="1836400" y="4395833"/>
                </a:lnTo>
                <a:lnTo>
                  <a:pt x="1882569" y="4403263"/>
                </a:lnTo>
                <a:lnTo>
                  <a:pt x="1929052" y="4409736"/>
                </a:lnTo>
                <a:lnTo>
                  <a:pt x="1975837" y="4415242"/>
                </a:lnTo>
                <a:lnTo>
                  <a:pt x="2022915" y="4419770"/>
                </a:lnTo>
                <a:lnTo>
                  <a:pt x="2070275" y="4423309"/>
                </a:lnTo>
                <a:lnTo>
                  <a:pt x="2117906" y="4425851"/>
                </a:lnTo>
                <a:lnTo>
                  <a:pt x="2165799" y="4427383"/>
                </a:lnTo>
                <a:lnTo>
                  <a:pt x="2213943" y="4427896"/>
                </a:lnTo>
                <a:lnTo>
                  <a:pt x="2262086" y="4427383"/>
                </a:lnTo>
                <a:lnTo>
                  <a:pt x="2309979" y="4425851"/>
                </a:lnTo>
                <a:lnTo>
                  <a:pt x="2357610" y="4423309"/>
                </a:lnTo>
                <a:lnTo>
                  <a:pt x="2404970" y="4419770"/>
                </a:lnTo>
                <a:lnTo>
                  <a:pt x="2452048" y="4415242"/>
                </a:lnTo>
                <a:lnTo>
                  <a:pt x="2498833" y="4409736"/>
                </a:lnTo>
                <a:lnTo>
                  <a:pt x="2545316" y="4403263"/>
                </a:lnTo>
                <a:lnTo>
                  <a:pt x="2591485" y="4395833"/>
                </a:lnTo>
                <a:lnTo>
                  <a:pt x="2637331" y="4387457"/>
                </a:lnTo>
                <a:lnTo>
                  <a:pt x="2682843" y="4378144"/>
                </a:lnTo>
                <a:lnTo>
                  <a:pt x="2728010" y="4367905"/>
                </a:lnTo>
                <a:lnTo>
                  <a:pt x="2772823" y="4356751"/>
                </a:lnTo>
                <a:lnTo>
                  <a:pt x="2817271" y="4344692"/>
                </a:lnTo>
                <a:lnTo>
                  <a:pt x="2861343" y="4331739"/>
                </a:lnTo>
                <a:lnTo>
                  <a:pt x="2905030" y="4317901"/>
                </a:lnTo>
                <a:lnTo>
                  <a:pt x="2948320" y="4303189"/>
                </a:lnTo>
                <a:lnTo>
                  <a:pt x="2991204" y="4287613"/>
                </a:lnTo>
                <a:lnTo>
                  <a:pt x="3033670" y="4271185"/>
                </a:lnTo>
                <a:lnTo>
                  <a:pt x="3075709" y="4253913"/>
                </a:lnTo>
                <a:lnTo>
                  <a:pt x="3117311" y="4235810"/>
                </a:lnTo>
                <a:lnTo>
                  <a:pt x="3158464" y="4216884"/>
                </a:lnTo>
                <a:lnTo>
                  <a:pt x="3199158" y="4197147"/>
                </a:lnTo>
                <a:lnTo>
                  <a:pt x="3239384" y="4176609"/>
                </a:lnTo>
                <a:lnTo>
                  <a:pt x="3279130" y="4155279"/>
                </a:lnTo>
                <a:lnTo>
                  <a:pt x="3318387" y="4133170"/>
                </a:lnTo>
                <a:lnTo>
                  <a:pt x="3357144" y="4110290"/>
                </a:lnTo>
                <a:lnTo>
                  <a:pt x="3395390" y="4086650"/>
                </a:lnTo>
                <a:lnTo>
                  <a:pt x="3433115" y="4062262"/>
                </a:lnTo>
                <a:lnTo>
                  <a:pt x="3470309" y="4037134"/>
                </a:lnTo>
                <a:lnTo>
                  <a:pt x="3506962" y="4011278"/>
                </a:lnTo>
                <a:lnTo>
                  <a:pt x="3543062" y="3984703"/>
                </a:lnTo>
                <a:lnTo>
                  <a:pt x="3578600" y="3957421"/>
                </a:lnTo>
                <a:lnTo>
                  <a:pt x="3613565" y="3929442"/>
                </a:lnTo>
                <a:lnTo>
                  <a:pt x="3647948" y="3900775"/>
                </a:lnTo>
                <a:lnTo>
                  <a:pt x="3681736" y="3871432"/>
                </a:lnTo>
                <a:lnTo>
                  <a:pt x="3714921" y="3841423"/>
                </a:lnTo>
                <a:lnTo>
                  <a:pt x="3747491" y="3810758"/>
                </a:lnTo>
                <a:lnTo>
                  <a:pt x="3779437" y="3779447"/>
                </a:lnTo>
                <a:lnTo>
                  <a:pt x="3810747" y="3747502"/>
                </a:lnTo>
                <a:lnTo>
                  <a:pt x="3841413" y="3714931"/>
                </a:lnTo>
                <a:lnTo>
                  <a:pt x="3871422" y="3681747"/>
                </a:lnTo>
                <a:lnTo>
                  <a:pt x="3900765" y="3647958"/>
                </a:lnTo>
                <a:lnTo>
                  <a:pt x="3929431" y="3613576"/>
                </a:lnTo>
                <a:lnTo>
                  <a:pt x="3957411" y="3578611"/>
                </a:lnTo>
                <a:lnTo>
                  <a:pt x="3984693" y="3543073"/>
                </a:lnTo>
                <a:lnTo>
                  <a:pt x="4011267" y="3506972"/>
                </a:lnTo>
                <a:lnTo>
                  <a:pt x="4037123" y="3470320"/>
                </a:lnTo>
                <a:lnTo>
                  <a:pt x="4062251" y="3433126"/>
                </a:lnTo>
                <a:lnTo>
                  <a:pt x="4086640" y="3395400"/>
                </a:lnTo>
                <a:lnTo>
                  <a:pt x="4110279" y="3357154"/>
                </a:lnTo>
                <a:lnTo>
                  <a:pt x="4133159" y="3318398"/>
                </a:lnTo>
                <a:lnTo>
                  <a:pt x="4155269" y="3279141"/>
                </a:lnTo>
                <a:lnTo>
                  <a:pt x="4176598" y="3239395"/>
                </a:lnTo>
                <a:lnTo>
                  <a:pt x="4197137" y="3199169"/>
                </a:lnTo>
                <a:lnTo>
                  <a:pt x="4216874" y="3158474"/>
                </a:lnTo>
                <a:lnTo>
                  <a:pt x="4235799" y="3117321"/>
                </a:lnTo>
                <a:lnTo>
                  <a:pt x="4253903" y="3075720"/>
                </a:lnTo>
                <a:lnTo>
                  <a:pt x="4271174" y="3033681"/>
                </a:lnTo>
                <a:lnTo>
                  <a:pt x="4287603" y="2991214"/>
                </a:lnTo>
                <a:lnTo>
                  <a:pt x="4303178" y="2948330"/>
                </a:lnTo>
                <a:lnTo>
                  <a:pt x="4317890" y="2905040"/>
                </a:lnTo>
                <a:lnTo>
                  <a:pt x="4331728" y="2861354"/>
                </a:lnTo>
                <a:lnTo>
                  <a:pt x="4344682" y="2817282"/>
                </a:lnTo>
                <a:lnTo>
                  <a:pt x="4356741" y="2772834"/>
                </a:lnTo>
                <a:lnTo>
                  <a:pt x="4367895" y="2728021"/>
                </a:lnTo>
                <a:lnTo>
                  <a:pt x="4378133" y="2682853"/>
                </a:lnTo>
                <a:lnTo>
                  <a:pt x="4387446" y="2637341"/>
                </a:lnTo>
                <a:lnTo>
                  <a:pt x="4395823" y="2591496"/>
                </a:lnTo>
                <a:lnTo>
                  <a:pt x="4403253" y="2545326"/>
                </a:lnTo>
                <a:lnTo>
                  <a:pt x="4409726" y="2498844"/>
                </a:lnTo>
                <a:lnTo>
                  <a:pt x="4415231" y="2452058"/>
                </a:lnTo>
                <a:lnTo>
                  <a:pt x="4419759" y="2404981"/>
                </a:lnTo>
                <a:lnTo>
                  <a:pt x="4423299" y="2357621"/>
                </a:lnTo>
                <a:lnTo>
                  <a:pt x="4425840" y="2309989"/>
                </a:lnTo>
                <a:lnTo>
                  <a:pt x="4427373" y="2262097"/>
                </a:lnTo>
                <a:lnTo>
                  <a:pt x="4427886" y="2213953"/>
                </a:lnTo>
                <a:lnTo>
                  <a:pt x="4427373" y="2165809"/>
                </a:lnTo>
                <a:lnTo>
                  <a:pt x="4425840" y="2117916"/>
                </a:lnTo>
                <a:lnTo>
                  <a:pt x="4423299" y="2070284"/>
                </a:lnTo>
                <a:lnTo>
                  <a:pt x="4419759" y="2022924"/>
                </a:lnTo>
                <a:lnTo>
                  <a:pt x="4415231" y="1975846"/>
                </a:lnTo>
                <a:lnTo>
                  <a:pt x="4409726" y="1929060"/>
                </a:lnTo>
                <a:lnTo>
                  <a:pt x="4403253" y="1882577"/>
                </a:lnTo>
                <a:lnTo>
                  <a:pt x="4395823" y="1836407"/>
                </a:lnTo>
                <a:lnTo>
                  <a:pt x="4387446" y="1790561"/>
                </a:lnTo>
                <a:lnTo>
                  <a:pt x="4378133" y="1745049"/>
                </a:lnTo>
                <a:lnTo>
                  <a:pt x="4367895" y="1699881"/>
                </a:lnTo>
                <a:lnTo>
                  <a:pt x="4356741" y="1655068"/>
                </a:lnTo>
                <a:lnTo>
                  <a:pt x="4344682" y="1610620"/>
                </a:lnTo>
                <a:lnTo>
                  <a:pt x="4331728" y="1566547"/>
                </a:lnTo>
                <a:lnTo>
                  <a:pt x="4317890" y="1522861"/>
                </a:lnTo>
                <a:lnTo>
                  <a:pt x="4303178" y="1479570"/>
                </a:lnTo>
                <a:lnTo>
                  <a:pt x="4287603" y="1436686"/>
                </a:lnTo>
                <a:lnTo>
                  <a:pt x="4271174" y="1394220"/>
                </a:lnTo>
                <a:lnTo>
                  <a:pt x="4253903" y="1352180"/>
                </a:lnTo>
                <a:lnTo>
                  <a:pt x="4235799" y="1310579"/>
                </a:lnTo>
                <a:lnTo>
                  <a:pt x="4216874" y="1269425"/>
                </a:lnTo>
                <a:lnTo>
                  <a:pt x="4197137" y="1228731"/>
                </a:lnTo>
                <a:lnTo>
                  <a:pt x="4176598" y="1188505"/>
                </a:lnTo>
                <a:lnTo>
                  <a:pt x="4155269" y="1148758"/>
                </a:lnTo>
                <a:lnTo>
                  <a:pt x="4133159" y="1109501"/>
                </a:lnTo>
                <a:lnTo>
                  <a:pt x="4110279" y="1070744"/>
                </a:lnTo>
                <a:lnTo>
                  <a:pt x="4086640" y="1032498"/>
                </a:lnTo>
                <a:lnTo>
                  <a:pt x="4062251" y="994773"/>
                </a:lnTo>
                <a:lnTo>
                  <a:pt x="4037123" y="957578"/>
                </a:lnTo>
                <a:lnTo>
                  <a:pt x="4011267" y="920926"/>
                </a:lnTo>
                <a:lnTo>
                  <a:pt x="3984693" y="884825"/>
                </a:lnTo>
                <a:lnTo>
                  <a:pt x="3957411" y="849287"/>
                </a:lnTo>
                <a:lnTo>
                  <a:pt x="3929431" y="814322"/>
                </a:lnTo>
                <a:lnTo>
                  <a:pt x="3900765" y="779939"/>
                </a:lnTo>
                <a:lnTo>
                  <a:pt x="3871422" y="746151"/>
                </a:lnTo>
                <a:lnTo>
                  <a:pt x="3841413" y="712966"/>
                </a:lnTo>
                <a:lnTo>
                  <a:pt x="3810747" y="680395"/>
                </a:lnTo>
                <a:lnTo>
                  <a:pt x="3779437" y="648450"/>
                </a:lnTo>
                <a:lnTo>
                  <a:pt x="3747491" y="617139"/>
                </a:lnTo>
                <a:lnTo>
                  <a:pt x="3714921" y="586474"/>
                </a:lnTo>
                <a:lnTo>
                  <a:pt x="3681736" y="556464"/>
                </a:lnTo>
                <a:lnTo>
                  <a:pt x="3647948" y="527121"/>
                </a:lnTo>
                <a:lnTo>
                  <a:pt x="3613565" y="498455"/>
                </a:lnTo>
                <a:lnTo>
                  <a:pt x="3578600" y="470475"/>
                </a:lnTo>
                <a:lnTo>
                  <a:pt x="3543062" y="443193"/>
                </a:lnTo>
                <a:lnTo>
                  <a:pt x="3506962" y="416619"/>
                </a:lnTo>
                <a:lnTo>
                  <a:pt x="3470309" y="390762"/>
                </a:lnTo>
                <a:lnTo>
                  <a:pt x="3433115" y="365635"/>
                </a:lnTo>
                <a:lnTo>
                  <a:pt x="3395390" y="341246"/>
                </a:lnTo>
                <a:lnTo>
                  <a:pt x="3357144" y="317606"/>
                </a:lnTo>
                <a:lnTo>
                  <a:pt x="3318387" y="294726"/>
                </a:lnTo>
                <a:lnTo>
                  <a:pt x="3279130" y="272617"/>
                </a:lnTo>
                <a:lnTo>
                  <a:pt x="3239384" y="251287"/>
                </a:lnTo>
                <a:lnTo>
                  <a:pt x="3199158" y="230749"/>
                </a:lnTo>
                <a:lnTo>
                  <a:pt x="3158464" y="211012"/>
                </a:lnTo>
                <a:lnTo>
                  <a:pt x="3117311" y="192086"/>
                </a:lnTo>
                <a:lnTo>
                  <a:pt x="3075709" y="173982"/>
                </a:lnTo>
                <a:lnTo>
                  <a:pt x="3033670" y="156711"/>
                </a:lnTo>
                <a:lnTo>
                  <a:pt x="2991204" y="140282"/>
                </a:lnTo>
                <a:lnTo>
                  <a:pt x="2948320" y="124707"/>
                </a:lnTo>
                <a:lnTo>
                  <a:pt x="2905030" y="109995"/>
                </a:lnTo>
                <a:lnTo>
                  <a:pt x="2861343" y="96157"/>
                </a:lnTo>
                <a:lnTo>
                  <a:pt x="2817271" y="83203"/>
                </a:lnTo>
                <a:lnTo>
                  <a:pt x="2772823" y="71144"/>
                </a:lnTo>
                <a:lnTo>
                  <a:pt x="2728010" y="59990"/>
                </a:lnTo>
                <a:lnTo>
                  <a:pt x="2682843" y="49752"/>
                </a:lnTo>
                <a:lnTo>
                  <a:pt x="2637331" y="40439"/>
                </a:lnTo>
                <a:lnTo>
                  <a:pt x="2591485" y="32062"/>
                </a:lnTo>
                <a:lnTo>
                  <a:pt x="2545316" y="24632"/>
                </a:lnTo>
                <a:lnTo>
                  <a:pt x="2498833" y="18160"/>
                </a:lnTo>
                <a:lnTo>
                  <a:pt x="2452048" y="12654"/>
                </a:lnTo>
                <a:lnTo>
                  <a:pt x="2404970" y="8126"/>
                </a:lnTo>
                <a:lnTo>
                  <a:pt x="2357610" y="4586"/>
                </a:lnTo>
                <a:lnTo>
                  <a:pt x="2309979" y="2045"/>
                </a:lnTo>
                <a:lnTo>
                  <a:pt x="2262086" y="513"/>
                </a:lnTo>
                <a:lnTo>
                  <a:pt x="2213943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38114" y="5364478"/>
            <a:ext cx="10744890" cy="1972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1855"/>
              </a:lnSpc>
              <a:spcBef>
                <a:spcPts val="110"/>
              </a:spcBef>
              <a:tabLst>
                <a:tab pos="4883150" algn="l"/>
                <a:tab pos="9722485" algn="l"/>
              </a:tabLst>
            </a:pPr>
            <a:r>
              <a:rPr sz="10450" b="1" spc="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0450" b="1" spc="-20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10450" b="1" spc="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endParaRPr lang="nl-BE" sz="10450" dirty="0">
              <a:latin typeface="Arial"/>
              <a:cs typeface="Arial"/>
            </a:endParaRPr>
          </a:p>
          <a:p>
            <a:pPr marL="373380">
              <a:lnSpc>
                <a:spcPts val="3454"/>
              </a:lnSpc>
              <a:tabLst>
                <a:tab pos="5280660" algn="l"/>
                <a:tab pos="10328910" algn="l"/>
              </a:tabLst>
            </a:pPr>
            <a:r>
              <a:rPr lang="nl-BE" sz="3450" b="1" spc="10" dirty="0">
                <a:solidFill>
                  <a:srgbClr val="FFFFFF"/>
                </a:solidFill>
                <a:latin typeface="Arial"/>
                <a:cs typeface="Arial"/>
              </a:rPr>
              <a:t>meer voedsel		</a:t>
            </a:r>
            <a:endParaRPr lang="nl-BE" sz="345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363447" y="7549081"/>
            <a:ext cx="1250315" cy="1250315"/>
            <a:chOff x="14363447" y="7549081"/>
            <a:chExt cx="1250315" cy="1250315"/>
          </a:xfrm>
        </p:grpSpPr>
        <p:sp>
          <p:nvSpPr>
            <p:cNvPr id="9" name="object 9"/>
            <p:cNvSpPr/>
            <p:nvPr/>
          </p:nvSpPr>
          <p:spPr>
            <a:xfrm>
              <a:off x="14363447" y="7549081"/>
              <a:ext cx="1250315" cy="1250315"/>
            </a:xfrm>
            <a:custGeom>
              <a:avLst/>
              <a:gdLst/>
              <a:ahLst/>
              <a:cxnLst/>
              <a:rect l="l" t="t" r="r" b="b"/>
              <a:pathLst>
                <a:path w="1250315" h="1250315">
                  <a:moveTo>
                    <a:pt x="624923" y="0"/>
                  </a:moveTo>
                  <a:lnTo>
                    <a:pt x="576085" y="1880"/>
                  </a:lnTo>
                  <a:lnTo>
                    <a:pt x="528275" y="7428"/>
                  </a:lnTo>
                  <a:lnTo>
                    <a:pt x="481632" y="16504"/>
                  </a:lnTo>
                  <a:lnTo>
                    <a:pt x="436295" y="28971"/>
                  </a:lnTo>
                  <a:lnTo>
                    <a:pt x="392403" y="44689"/>
                  </a:lnTo>
                  <a:lnTo>
                    <a:pt x="350095" y="63518"/>
                  </a:lnTo>
                  <a:lnTo>
                    <a:pt x="309510" y="85321"/>
                  </a:lnTo>
                  <a:lnTo>
                    <a:pt x="270786" y="109958"/>
                  </a:lnTo>
                  <a:lnTo>
                    <a:pt x="234063" y="137290"/>
                  </a:lnTo>
                  <a:lnTo>
                    <a:pt x="199479" y="167178"/>
                  </a:lnTo>
                  <a:lnTo>
                    <a:pt x="167174" y="199483"/>
                  </a:lnTo>
                  <a:lnTo>
                    <a:pt x="137286" y="234067"/>
                  </a:lnTo>
                  <a:lnTo>
                    <a:pt x="109955" y="270790"/>
                  </a:lnTo>
                  <a:lnTo>
                    <a:pt x="85319" y="309514"/>
                  </a:lnTo>
                  <a:lnTo>
                    <a:pt x="63516" y="350100"/>
                  </a:lnTo>
                  <a:lnTo>
                    <a:pt x="44687" y="392407"/>
                  </a:lnTo>
                  <a:lnTo>
                    <a:pt x="28970" y="436299"/>
                  </a:lnTo>
                  <a:lnTo>
                    <a:pt x="16504" y="481635"/>
                  </a:lnTo>
                  <a:lnTo>
                    <a:pt x="7427" y="528277"/>
                  </a:lnTo>
                  <a:lnTo>
                    <a:pt x="1880" y="576086"/>
                  </a:lnTo>
                  <a:lnTo>
                    <a:pt x="0" y="624923"/>
                  </a:lnTo>
                  <a:lnTo>
                    <a:pt x="1880" y="673761"/>
                  </a:lnTo>
                  <a:lnTo>
                    <a:pt x="7427" y="721571"/>
                  </a:lnTo>
                  <a:lnTo>
                    <a:pt x="16504" y="768214"/>
                  </a:lnTo>
                  <a:lnTo>
                    <a:pt x="28970" y="813552"/>
                  </a:lnTo>
                  <a:lnTo>
                    <a:pt x="44687" y="857444"/>
                  </a:lnTo>
                  <a:lnTo>
                    <a:pt x="63516" y="899753"/>
                  </a:lnTo>
                  <a:lnTo>
                    <a:pt x="85319" y="940339"/>
                  </a:lnTo>
                  <a:lnTo>
                    <a:pt x="109955" y="979063"/>
                  </a:lnTo>
                  <a:lnTo>
                    <a:pt x="137286" y="1015787"/>
                  </a:lnTo>
                  <a:lnTo>
                    <a:pt x="167174" y="1050371"/>
                  </a:lnTo>
                  <a:lnTo>
                    <a:pt x="199479" y="1082677"/>
                  </a:lnTo>
                  <a:lnTo>
                    <a:pt x="234063" y="1112566"/>
                  </a:lnTo>
                  <a:lnTo>
                    <a:pt x="270786" y="1139898"/>
                  </a:lnTo>
                  <a:lnTo>
                    <a:pt x="309510" y="1164535"/>
                  </a:lnTo>
                  <a:lnTo>
                    <a:pt x="350095" y="1186338"/>
                  </a:lnTo>
                  <a:lnTo>
                    <a:pt x="392403" y="1205167"/>
                  </a:lnTo>
                  <a:lnTo>
                    <a:pt x="436295" y="1220885"/>
                  </a:lnTo>
                  <a:lnTo>
                    <a:pt x="481632" y="1233352"/>
                  </a:lnTo>
                  <a:lnTo>
                    <a:pt x="528275" y="1242429"/>
                  </a:lnTo>
                  <a:lnTo>
                    <a:pt x="576085" y="1247977"/>
                  </a:lnTo>
                  <a:lnTo>
                    <a:pt x="624923" y="1249857"/>
                  </a:lnTo>
                  <a:lnTo>
                    <a:pt x="673761" y="1247977"/>
                  </a:lnTo>
                  <a:lnTo>
                    <a:pt x="721571" y="1242429"/>
                  </a:lnTo>
                  <a:lnTo>
                    <a:pt x="768214" y="1233352"/>
                  </a:lnTo>
                  <a:lnTo>
                    <a:pt x="813551" y="1220885"/>
                  </a:lnTo>
                  <a:lnTo>
                    <a:pt x="857443" y="1205167"/>
                  </a:lnTo>
                  <a:lnTo>
                    <a:pt x="899751" y="1186338"/>
                  </a:lnTo>
                  <a:lnTo>
                    <a:pt x="940336" y="1164535"/>
                  </a:lnTo>
                  <a:lnTo>
                    <a:pt x="979060" y="1139898"/>
                  </a:lnTo>
                  <a:lnTo>
                    <a:pt x="1015783" y="1112566"/>
                  </a:lnTo>
                  <a:lnTo>
                    <a:pt x="1050367" y="1082677"/>
                  </a:lnTo>
                  <a:lnTo>
                    <a:pt x="1082672" y="1050371"/>
                  </a:lnTo>
                  <a:lnTo>
                    <a:pt x="1112559" y="1015787"/>
                  </a:lnTo>
                  <a:lnTo>
                    <a:pt x="1139891" y="979063"/>
                  </a:lnTo>
                  <a:lnTo>
                    <a:pt x="1164527" y="940339"/>
                  </a:lnTo>
                  <a:lnTo>
                    <a:pt x="1186329" y="899753"/>
                  </a:lnTo>
                  <a:lnTo>
                    <a:pt x="1205158" y="857444"/>
                  </a:lnTo>
                  <a:lnTo>
                    <a:pt x="1220876" y="813552"/>
                  </a:lnTo>
                  <a:lnTo>
                    <a:pt x="1233342" y="768214"/>
                  </a:lnTo>
                  <a:lnTo>
                    <a:pt x="1242418" y="721571"/>
                  </a:lnTo>
                  <a:lnTo>
                    <a:pt x="1247966" y="673761"/>
                  </a:lnTo>
                  <a:lnTo>
                    <a:pt x="1249846" y="624923"/>
                  </a:lnTo>
                  <a:lnTo>
                    <a:pt x="1247966" y="576086"/>
                  </a:lnTo>
                  <a:lnTo>
                    <a:pt x="1242418" y="528277"/>
                  </a:lnTo>
                  <a:lnTo>
                    <a:pt x="1233342" y="481635"/>
                  </a:lnTo>
                  <a:lnTo>
                    <a:pt x="1220876" y="436299"/>
                  </a:lnTo>
                  <a:lnTo>
                    <a:pt x="1205158" y="392407"/>
                  </a:lnTo>
                  <a:lnTo>
                    <a:pt x="1186329" y="350100"/>
                  </a:lnTo>
                  <a:lnTo>
                    <a:pt x="1164527" y="309514"/>
                  </a:lnTo>
                  <a:lnTo>
                    <a:pt x="1139891" y="270790"/>
                  </a:lnTo>
                  <a:lnTo>
                    <a:pt x="1112559" y="234067"/>
                  </a:lnTo>
                  <a:lnTo>
                    <a:pt x="1082672" y="199483"/>
                  </a:lnTo>
                  <a:lnTo>
                    <a:pt x="1050367" y="167178"/>
                  </a:lnTo>
                  <a:lnTo>
                    <a:pt x="1015783" y="137290"/>
                  </a:lnTo>
                  <a:lnTo>
                    <a:pt x="979060" y="109958"/>
                  </a:lnTo>
                  <a:lnTo>
                    <a:pt x="940336" y="85321"/>
                  </a:lnTo>
                  <a:lnTo>
                    <a:pt x="899751" y="63518"/>
                  </a:lnTo>
                  <a:lnTo>
                    <a:pt x="857443" y="44689"/>
                  </a:lnTo>
                  <a:lnTo>
                    <a:pt x="813551" y="28971"/>
                  </a:lnTo>
                  <a:lnTo>
                    <a:pt x="768214" y="16504"/>
                  </a:lnTo>
                  <a:lnTo>
                    <a:pt x="721571" y="7428"/>
                  </a:lnTo>
                  <a:lnTo>
                    <a:pt x="673761" y="1880"/>
                  </a:lnTo>
                  <a:lnTo>
                    <a:pt x="624923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74389" y="7759626"/>
              <a:ext cx="628015" cy="845819"/>
            </a:xfrm>
            <a:custGeom>
              <a:avLst/>
              <a:gdLst/>
              <a:ahLst/>
              <a:cxnLst/>
              <a:rect l="l" t="t" r="r" b="b"/>
              <a:pathLst>
                <a:path w="628015" h="845820">
                  <a:moveTo>
                    <a:pt x="313979" y="845314"/>
                  </a:moveTo>
                  <a:lnTo>
                    <a:pt x="360378" y="841910"/>
                  </a:lnTo>
                  <a:lnTo>
                    <a:pt x="404662" y="832023"/>
                  </a:lnTo>
                  <a:lnTo>
                    <a:pt x="446346" y="816138"/>
                  </a:lnTo>
                  <a:lnTo>
                    <a:pt x="484946" y="794739"/>
                  </a:lnTo>
                  <a:lnTo>
                    <a:pt x="519974" y="768313"/>
                  </a:lnTo>
                  <a:lnTo>
                    <a:pt x="550946" y="737345"/>
                  </a:lnTo>
                  <a:lnTo>
                    <a:pt x="577376" y="702320"/>
                  </a:lnTo>
                  <a:lnTo>
                    <a:pt x="598778" y="663723"/>
                  </a:lnTo>
                  <a:lnTo>
                    <a:pt x="614666" y="622039"/>
                  </a:lnTo>
                  <a:lnTo>
                    <a:pt x="624555" y="577755"/>
                  </a:lnTo>
                  <a:lnTo>
                    <a:pt x="627959" y="531355"/>
                  </a:lnTo>
                  <a:lnTo>
                    <a:pt x="578900" y="375165"/>
                  </a:lnTo>
                  <a:lnTo>
                    <a:pt x="470969" y="200641"/>
                  </a:lnTo>
                  <a:lnTo>
                    <a:pt x="363039" y="58635"/>
                  </a:lnTo>
                  <a:lnTo>
                    <a:pt x="313979" y="0"/>
                  </a:lnTo>
                  <a:lnTo>
                    <a:pt x="132460" y="209635"/>
                  </a:lnTo>
                  <a:lnTo>
                    <a:pt x="39247" y="334864"/>
                  </a:lnTo>
                  <a:lnTo>
                    <a:pt x="4905" y="425499"/>
                  </a:lnTo>
                  <a:lnTo>
                    <a:pt x="0" y="531355"/>
                  </a:lnTo>
                  <a:lnTo>
                    <a:pt x="3404" y="577755"/>
                  </a:lnTo>
                  <a:lnTo>
                    <a:pt x="13293" y="622039"/>
                  </a:lnTo>
                  <a:lnTo>
                    <a:pt x="29181" y="663723"/>
                  </a:lnTo>
                  <a:lnTo>
                    <a:pt x="50583" y="702320"/>
                  </a:lnTo>
                  <a:lnTo>
                    <a:pt x="77013" y="737345"/>
                  </a:lnTo>
                  <a:lnTo>
                    <a:pt x="107985" y="768313"/>
                  </a:lnTo>
                  <a:lnTo>
                    <a:pt x="143013" y="794739"/>
                  </a:lnTo>
                  <a:lnTo>
                    <a:pt x="181613" y="816138"/>
                  </a:lnTo>
                  <a:lnTo>
                    <a:pt x="223297" y="832023"/>
                  </a:lnTo>
                  <a:lnTo>
                    <a:pt x="267581" y="841910"/>
                  </a:lnTo>
                  <a:lnTo>
                    <a:pt x="313979" y="845314"/>
                  </a:lnTo>
                  <a:close/>
                </a:path>
              </a:pathLst>
            </a:custGeom>
            <a:ln w="596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82135" y="8296867"/>
              <a:ext cx="215265" cy="191135"/>
            </a:xfrm>
            <a:custGeom>
              <a:avLst/>
              <a:gdLst/>
              <a:ahLst/>
              <a:cxnLst/>
              <a:rect l="l" t="t" r="r" b="b"/>
              <a:pathLst>
                <a:path w="215265" h="191134">
                  <a:moveTo>
                    <a:pt x="0" y="0"/>
                  </a:moveTo>
                  <a:lnTo>
                    <a:pt x="30188" y="110288"/>
                  </a:lnTo>
                  <a:lnTo>
                    <a:pt x="62614" y="166922"/>
                  </a:lnTo>
                  <a:lnTo>
                    <a:pt x="117404" y="187788"/>
                  </a:lnTo>
                  <a:lnTo>
                    <a:pt x="214684" y="190769"/>
                  </a:lnTo>
                </a:path>
              </a:pathLst>
            </a:custGeom>
            <a:ln w="477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425671" y="7549081"/>
            <a:ext cx="1250315" cy="1250315"/>
            <a:chOff x="9425671" y="7549081"/>
            <a:chExt cx="1250315" cy="1250315"/>
          </a:xfrm>
        </p:grpSpPr>
        <p:sp>
          <p:nvSpPr>
            <p:cNvPr id="13" name="object 13"/>
            <p:cNvSpPr/>
            <p:nvPr/>
          </p:nvSpPr>
          <p:spPr>
            <a:xfrm>
              <a:off x="9425671" y="7549081"/>
              <a:ext cx="1250315" cy="1250315"/>
            </a:xfrm>
            <a:custGeom>
              <a:avLst/>
              <a:gdLst/>
              <a:ahLst/>
              <a:cxnLst/>
              <a:rect l="l" t="t" r="r" b="b"/>
              <a:pathLst>
                <a:path w="1250315" h="1250315">
                  <a:moveTo>
                    <a:pt x="624923" y="0"/>
                  </a:moveTo>
                  <a:lnTo>
                    <a:pt x="576085" y="1880"/>
                  </a:lnTo>
                  <a:lnTo>
                    <a:pt x="528275" y="7428"/>
                  </a:lnTo>
                  <a:lnTo>
                    <a:pt x="481632" y="16504"/>
                  </a:lnTo>
                  <a:lnTo>
                    <a:pt x="436295" y="28971"/>
                  </a:lnTo>
                  <a:lnTo>
                    <a:pt x="392403" y="44689"/>
                  </a:lnTo>
                  <a:lnTo>
                    <a:pt x="350095" y="63518"/>
                  </a:lnTo>
                  <a:lnTo>
                    <a:pt x="309510" y="85321"/>
                  </a:lnTo>
                  <a:lnTo>
                    <a:pt x="270786" y="109958"/>
                  </a:lnTo>
                  <a:lnTo>
                    <a:pt x="234063" y="137290"/>
                  </a:lnTo>
                  <a:lnTo>
                    <a:pt x="199479" y="167178"/>
                  </a:lnTo>
                  <a:lnTo>
                    <a:pt x="167174" y="199483"/>
                  </a:lnTo>
                  <a:lnTo>
                    <a:pt x="137286" y="234067"/>
                  </a:lnTo>
                  <a:lnTo>
                    <a:pt x="109955" y="270790"/>
                  </a:lnTo>
                  <a:lnTo>
                    <a:pt x="85319" y="309514"/>
                  </a:lnTo>
                  <a:lnTo>
                    <a:pt x="63516" y="350100"/>
                  </a:lnTo>
                  <a:lnTo>
                    <a:pt x="44687" y="392407"/>
                  </a:lnTo>
                  <a:lnTo>
                    <a:pt x="28970" y="436299"/>
                  </a:lnTo>
                  <a:lnTo>
                    <a:pt x="16504" y="481635"/>
                  </a:lnTo>
                  <a:lnTo>
                    <a:pt x="7427" y="528277"/>
                  </a:lnTo>
                  <a:lnTo>
                    <a:pt x="1880" y="576086"/>
                  </a:lnTo>
                  <a:lnTo>
                    <a:pt x="0" y="624923"/>
                  </a:lnTo>
                  <a:lnTo>
                    <a:pt x="1880" y="673761"/>
                  </a:lnTo>
                  <a:lnTo>
                    <a:pt x="7427" y="721571"/>
                  </a:lnTo>
                  <a:lnTo>
                    <a:pt x="16504" y="768214"/>
                  </a:lnTo>
                  <a:lnTo>
                    <a:pt x="28970" y="813552"/>
                  </a:lnTo>
                  <a:lnTo>
                    <a:pt x="44687" y="857444"/>
                  </a:lnTo>
                  <a:lnTo>
                    <a:pt x="63516" y="899753"/>
                  </a:lnTo>
                  <a:lnTo>
                    <a:pt x="85319" y="940339"/>
                  </a:lnTo>
                  <a:lnTo>
                    <a:pt x="109955" y="979063"/>
                  </a:lnTo>
                  <a:lnTo>
                    <a:pt x="137286" y="1015787"/>
                  </a:lnTo>
                  <a:lnTo>
                    <a:pt x="167174" y="1050371"/>
                  </a:lnTo>
                  <a:lnTo>
                    <a:pt x="199479" y="1082677"/>
                  </a:lnTo>
                  <a:lnTo>
                    <a:pt x="234063" y="1112566"/>
                  </a:lnTo>
                  <a:lnTo>
                    <a:pt x="270786" y="1139898"/>
                  </a:lnTo>
                  <a:lnTo>
                    <a:pt x="309510" y="1164535"/>
                  </a:lnTo>
                  <a:lnTo>
                    <a:pt x="350095" y="1186338"/>
                  </a:lnTo>
                  <a:lnTo>
                    <a:pt x="392403" y="1205167"/>
                  </a:lnTo>
                  <a:lnTo>
                    <a:pt x="436295" y="1220885"/>
                  </a:lnTo>
                  <a:lnTo>
                    <a:pt x="481632" y="1233352"/>
                  </a:lnTo>
                  <a:lnTo>
                    <a:pt x="528275" y="1242429"/>
                  </a:lnTo>
                  <a:lnTo>
                    <a:pt x="576085" y="1247977"/>
                  </a:lnTo>
                  <a:lnTo>
                    <a:pt x="624923" y="1249857"/>
                  </a:lnTo>
                  <a:lnTo>
                    <a:pt x="673761" y="1247977"/>
                  </a:lnTo>
                  <a:lnTo>
                    <a:pt x="721571" y="1242429"/>
                  </a:lnTo>
                  <a:lnTo>
                    <a:pt x="768214" y="1233352"/>
                  </a:lnTo>
                  <a:lnTo>
                    <a:pt x="813551" y="1220885"/>
                  </a:lnTo>
                  <a:lnTo>
                    <a:pt x="857443" y="1205167"/>
                  </a:lnTo>
                  <a:lnTo>
                    <a:pt x="899751" y="1186338"/>
                  </a:lnTo>
                  <a:lnTo>
                    <a:pt x="940336" y="1164535"/>
                  </a:lnTo>
                  <a:lnTo>
                    <a:pt x="979060" y="1139898"/>
                  </a:lnTo>
                  <a:lnTo>
                    <a:pt x="1015783" y="1112566"/>
                  </a:lnTo>
                  <a:lnTo>
                    <a:pt x="1050367" y="1082677"/>
                  </a:lnTo>
                  <a:lnTo>
                    <a:pt x="1082672" y="1050371"/>
                  </a:lnTo>
                  <a:lnTo>
                    <a:pt x="1112559" y="1015787"/>
                  </a:lnTo>
                  <a:lnTo>
                    <a:pt x="1139891" y="979063"/>
                  </a:lnTo>
                  <a:lnTo>
                    <a:pt x="1164527" y="940339"/>
                  </a:lnTo>
                  <a:lnTo>
                    <a:pt x="1186329" y="899753"/>
                  </a:lnTo>
                  <a:lnTo>
                    <a:pt x="1205158" y="857444"/>
                  </a:lnTo>
                  <a:lnTo>
                    <a:pt x="1220876" y="813552"/>
                  </a:lnTo>
                  <a:lnTo>
                    <a:pt x="1233342" y="768214"/>
                  </a:lnTo>
                  <a:lnTo>
                    <a:pt x="1242418" y="721571"/>
                  </a:lnTo>
                  <a:lnTo>
                    <a:pt x="1247966" y="673761"/>
                  </a:lnTo>
                  <a:lnTo>
                    <a:pt x="1249846" y="624923"/>
                  </a:lnTo>
                  <a:lnTo>
                    <a:pt x="1247966" y="576086"/>
                  </a:lnTo>
                  <a:lnTo>
                    <a:pt x="1242418" y="528277"/>
                  </a:lnTo>
                  <a:lnTo>
                    <a:pt x="1233342" y="481635"/>
                  </a:lnTo>
                  <a:lnTo>
                    <a:pt x="1220876" y="436299"/>
                  </a:lnTo>
                  <a:lnTo>
                    <a:pt x="1205158" y="392407"/>
                  </a:lnTo>
                  <a:lnTo>
                    <a:pt x="1186329" y="350100"/>
                  </a:lnTo>
                  <a:lnTo>
                    <a:pt x="1164527" y="309514"/>
                  </a:lnTo>
                  <a:lnTo>
                    <a:pt x="1139891" y="270790"/>
                  </a:lnTo>
                  <a:lnTo>
                    <a:pt x="1112559" y="234067"/>
                  </a:lnTo>
                  <a:lnTo>
                    <a:pt x="1082672" y="199483"/>
                  </a:lnTo>
                  <a:lnTo>
                    <a:pt x="1050367" y="167178"/>
                  </a:lnTo>
                  <a:lnTo>
                    <a:pt x="1015783" y="137290"/>
                  </a:lnTo>
                  <a:lnTo>
                    <a:pt x="979060" y="109958"/>
                  </a:lnTo>
                  <a:lnTo>
                    <a:pt x="940336" y="85321"/>
                  </a:lnTo>
                  <a:lnTo>
                    <a:pt x="899751" y="63518"/>
                  </a:lnTo>
                  <a:lnTo>
                    <a:pt x="857443" y="44689"/>
                  </a:lnTo>
                  <a:lnTo>
                    <a:pt x="813551" y="28971"/>
                  </a:lnTo>
                  <a:lnTo>
                    <a:pt x="768214" y="16504"/>
                  </a:lnTo>
                  <a:lnTo>
                    <a:pt x="721571" y="7428"/>
                  </a:lnTo>
                  <a:lnTo>
                    <a:pt x="673761" y="1880"/>
                  </a:lnTo>
                  <a:lnTo>
                    <a:pt x="624923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35052" y="7901587"/>
              <a:ext cx="944244" cy="557530"/>
            </a:xfrm>
            <a:custGeom>
              <a:avLst/>
              <a:gdLst/>
              <a:ahLst/>
              <a:cxnLst/>
              <a:rect l="l" t="t" r="r" b="b"/>
              <a:pathLst>
                <a:path w="944245" h="557529">
                  <a:moveTo>
                    <a:pt x="838326" y="180109"/>
                  </a:moveTo>
                  <a:lnTo>
                    <a:pt x="702345" y="180109"/>
                  </a:lnTo>
                  <a:lnTo>
                    <a:pt x="747936" y="185428"/>
                  </a:lnTo>
                  <a:lnTo>
                    <a:pt x="789827" y="200473"/>
                  </a:lnTo>
                  <a:lnTo>
                    <a:pt x="826814" y="224038"/>
                  </a:lnTo>
                  <a:lnTo>
                    <a:pt x="857692" y="254918"/>
                  </a:lnTo>
                  <a:lnTo>
                    <a:pt x="881255" y="291907"/>
                  </a:lnTo>
                  <a:lnTo>
                    <a:pt x="896298" y="333800"/>
                  </a:lnTo>
                  <a:lnTo>
                    <a:pt x="901616" y="379391"/>
                  </a:lnTo>
                  <a:lnTo>
                    <a:pt x="901616" y="556066"/>
                  </a:lnTo>
                  <a:lnTo>
                    <a:pt x="943939" y="557082"/>
                  </a:lnTo>
                  <a:lnTo>
                    <a:pt x="943939" y="379391"/>
                  </a:lnTo>
                  <a:lnTo>
                    <a:pt x="938974" y="330808"/>
                  </a:lnTo>
                  <a:lnTo>
                    <a:pt x="924842" y="285518"/>
                  </a:lnTo>
                  <a:lnTo>
                    <a:pt x="902520" y="244501"/>
                  </a:lnTo>
                  <a:lnTo>
                    <a:pt x="872989" y="208735"/>
                  </a:lnTo>
                  <a:lnTo>
                    <a:pt x="838326" y="180109"/>
                  </a:lnTo>
                  <a:close/>
                </a:path>
                <a:path w="944245" h="557529">
                  <a:moveTo>
                    <a:pt x="351821" y="0"/>
                  </a:moveTo>
                  <a:lnTo>
                    <a:pt x="158937" y="0"/>
                  </a:lnTo>
                  <a:lnTo>
                    <a:pt x="150705" y="1666"/>
                  </a:lnTo>
                  <a:lnTo>
                    <a:pt x="143978" y="6206"/>
                  </a:lnTo>
                  <a:lnTo>
                    <a:pt x="139440" y="12934"/>
                  </a:lnTo>
                  <a:lnTo>
                    <a:pt x="137775" y="21161"/>
                  </a:lnTo>
                  <a:lnTo>
                    <a:pt x="137775" y="52249"/>
                  </a:lnTo>
                  <a:lnTo>
                    <a:pt x="134906" y="55118"/>
                  </a:lnTo>
                  <a:lnTo>
                    <a:pt x="21161" y="55118"/>
                  </a:lnTo>
                  <a:lnTo>
                    <a:pt x="12929" y="56783"/>
                  </a:lnTo>
                  <a:lnTo>
                    <a:pt x="6202" y="61321"/>
                  </a:lnTo>
                  <a:lnTo>
                    <a:pt x="1664" y="68048"/>
                  </a:lnTo>
                  <a:lnTo>
                    <a:pt x="0" y="76280"/>
                  </a:lnTo>
                  <a:lnTo>
                    <a:pt x="1664" y="84507"/>
                  </a:lnTo>
                  <a:lnTo>
                    <a:pt x="6202" y="91235"/>
                  </a:lnTo>
                  <a:lnTo>
                    <a:pt x="12929" y="95775"/>
                  </a:lnTo>
                  <a:lnTo>
                    <a:pt x="21161" y="97442"/>
                  </a:lnTo>
                  <a:lnTo>
                    <a:pt x="134906" y="97442"/>
                  </a:lnTo>
                  <a:lnTo>
                    <a:pt x="137775" y="100311"/>
                  </a:lnTo>
                  <a:lnTo>
                    <a:pt x="137775" y="217574"/>
                  </a:lnTo>
                  <a:lnTo>
                    <a:pt x="134906" y="220443"/>
                  </a:lnTo>
                  <a:lnTo>
                    <a:pt x="21161" y="220443"/>
                  </a:lnTo>
                  <a:lnTo>
                    <a:pt x="12929" y="222109"/>
                  </a:lnTo>
                  <a:lnTo>
                    <a:pt x="6202" y="226650"/>
                  </a:lnTo>
                  <a:lnTo>
                    <a:pt x="1664" y="233377"/>
                  </a:lnTo>
                  <a:lnTo>
                    <a:pt x="0" y="241605"/>
                  </a:lnTo>
                  <a:lnTo>
                    <a:pt x="1664" y="249837"/>
                  </a:lnTo>
                  <a:lnTo>
                    <a:pt x="6202" y="256564"/>
                  </a:lnTo>
                  <a:lnTo>
                    <a:pt x="12929" y="261102"/>
                  </a:lnTo>
                  <a:lnTo>
                    <a:pt x="21161" y="262766"/>
                  </a:lnTo>
                  <a:lnTo>
                    <a:pt x="134906" y="262766"/>
                  </a:lnTo>
                  <a:lnTo>
                    <a:pt x="137775" y="265635"/>
                  </a:lnTo>
                  <a:lnTo>
                    <a:pt x="137775" y="296723"/>
                  </a:lnTo>
                  <a:lnTo>
                    <a:pt x="139440" y="304951"/>
                  </a:lnTo>
                  <a:lnTo>
                    <a:pt x="143978" y="311678"/>
                  </a:lnTo>
                  <a:lnTo>
                    <a:pt x="150705" y="316219"/>
                  </a:lnTo>
                  <a:lnTo>
                    <a:pt x="158937" y="317885"/>
                  </a:lnTo>
                  <a:lnTo>
                    <a:pt x="351811" y="317885"/>
                  </a:lnTo>
                  <a:lnTo>
                    <a:pt x="396677" y="311407"/>
                  </a:lnTo>
                  <a:lnTo>
                    <a:pt x="429572" y="296504"/>
                  </a:lnTo>
                  <a:lnTo>
                    <a:pt x="186486" y="296504"/>
                  </a:lnTo>
                  <a:lnTo>
                    <a:pt x="175859" y="294351"/>
                  </a:lnTo>
                  <a:lnTo>
                    <a:pt x="167171" y="288484"/>
                  </a:lnTo>
                  <a:lnTo>
                    <a:pt x="161308" y="279793"/>
                  </a:lnTo>
                  <a:lnTo>
                    <a:pt x="159157" y="269164"/>
                  </a:lnTo>
                  <a:lnTo>
                    <a:pt x="159157" y="48721"/>
                  </a:lnTo>
                  <a:lnTo>
                    <a:pt x="161308" y="38094"/>
                  </a:lnTo>
                  <a:lnTo>
                    <a:pt x="167171" y="29406"/>
                  </a:lnTo>
                  <a:lnTo>
                    <a:pt x="175859" y="23543"/>
                  </a:lnTo>
                  <a:lnTo>
                    <a:pt x="186486" y="21392"/>
                  </a:lnTo>
                  <a:lnTo>
                    <a:pt x="429602" y="21392"/>
                  </a:lnTo>
                  <a:lnTo>
                    <a:pt x="396686" y="6477"/>
                  </a:lnTo>
                  <a:lnTo>
                    <a:pt x="351821" y="0"/>
                  </a:lnTo>
                  <a:close/>
                </a:path>
                <a:path w="944245" h="557529">
                  <a:moveTo>
                    <a:pt x="429602" y="21392"/>
                  </a:moveTo>
                  <a:lnTo>
                    <a:pt x="351821" y="21392"/>
                  </a:lnTo>
                  <a:lnTo>
                    <a:pt x="395254" y="28416"/>
                  </a:lnTo>
                  <a:lnTo>
                    <a:pt x="433009" y="47966"/>
                  </a:lnTo>
                  <a:lnTo>
                    <a:pt x="462803" y="77760"/>
                  </a:lnTo>
                  <a:lnTo>
                    <a:pt x="482353" y="115515"/>
                  </a:lnTo>
                  <a:lnTo>
                    <a:pt x="489377" y="158948"/>
                  </a:lnTo>
                  <a:lnTo>
                    <a:pt x="482353" y="202376"/>
                  </a:lnTo>
                  <a:lnTo>
                    <a:pt x="462803" y="240130"/>
                  </a:lnTo>
                  <a:lnTo>
                    <a:pt x="433009" y="269926"/>
                  </a:lnTo>
                  <a:lnTo>
                    <a:pt x="395254" y="289478"/>
                  </a:lnTo>
                  <a:lnTo>
                    <a:pt x="351821" y="296504"/>
                  </a:lnTo>
                  <a:lnTo>
                    <a:pt x="429572" y="296504"/>
                  </a:lnTo>
                  <a:lnTo>
                    <a:pt x="470011" y="265104"/>
                  </a:lnTo>
                  <a:lnTo>
                    <a:pt x="494546" y="228606"/>
                  </a:lnTo>
                  <a:lnTo>
                    <a:pt x="508372" y="185428"/>
                  </a:lnTo>
                  <a:lnTo>
                    <a:pt x="508905" y="182339"/>
                  </a:lnTo>
                  <a:lnTo>
                    <a:pt x="511555" y="180109"/>
                  </a:lnTo>
                  <a:lnTo>
                    <a:pt x="838326" y="180109"/>
                  </a:lnTo>
                  <a:lnTo>
                    <a:pt x="837225" y="179201"/>
                  </a:lnTo>
                  <a:lnTo>
                    <a:pt x="796210" y="156876"/>
                  </a:lnTo>
                  <a:lnTo>
                    <a:pt x="750920" y="142741"/>
                  </a:lnTo>
                  <a:lnTo>
                    <a:pt x="702334" y="137775"/>
                  </a:lnTo>
                  <a:lnTo>
                    <a:pt x="511555" y="137775"/>
                  </a:lnTo>
                  <a:lnTo>
                    <a:pt x="508905" y="135545"/>
                  </a:lnTo>
                  <a:lnTo>
                    <a:pt x="508371" y="132456"/>
                  </a:lnTo>
                  <a:lnTo>
                    <a:pt x="494547" y="89278"/>
                  </a:lnTo>
                  <a:lnTo>
                    <a:pt x="470015" y="52780"/>
                  </a:lnTo>
                  <a:lnTo>
                    <a:pt x="436739" y="24625"/>
                  </a:lnTo>
                  <a:lnTo>
                    <a:pt x="429602" y="21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35052" y="7901587"/>
              <a:ext cx="944244" cy="557530"/>
            </a:xfrm>
            <a:custGeom>
              <a:avLst/>
              <a:gdLst/>
              <a:ahLst/>
              <a:cxnLst/>
              <a:rect l="l" t="t" r="r" b="b"/>
              <a:pathLst>
                <a:path w="944245" h="557529">
                  <a:moveTo>
                    <a:pt x="901616" y="556066"/>
                  </a:moveTo>
                  <a:lnTo>
                    <a:pt x="901616" y="379391"/>
                  </a:lnTo>
                  <a:lnTo>
                    <a:pt x="896298" y="333800"/>
                  </a:lnTo>
                  <a:lnTo>
                    <a:pt x="881255" y="291907"/>
                  </a:lnTo>
                  <a:lnTo>
                    <a:pt x="857692" y="254918"/>
                  </a:lnTo>
                  <a:lnTo>
                    <a:pt x="826814" y="224038"/>
                  </a:lnTo>
                  <a:lnTo>
                    <a:pt x="789827" y="200473"/>
                  </a:lnTo>
                  <a:lnTo>
                    <a:pt x="747935" y="185428"/>
                  </a:lnTo>
                  <a:lnTo>
                    <a:pt x="702345" y="180109"/>
                  </a:lnTo>
                  <a:lnTo>
                    <a:pt x="514675" y="180109"/>
                  </a:lnTo>
                  <a:lnTo>
                    <a:pt x="511555" y="180109"/>
                  </a:lnTo>
                  <a:lnTo>
                    <a:pt x="508905" y="182339"/>
                  </a:lnTo>
                  <a:lnTo>
                    <a:pt x="508371" y="185428"/>
                  </a:lnTo>
                  <a:lnTo>
                    <a:pt x="494546" y="228606"/>
                  </a:lnTo>
                  <a:lnTo>
                    <a:pt x="470011" y="265104"/>
                  </a:lnTo>
                  <a:lnTo>
                    <a:pt x="436733" y="293259"/>
                  </a:lnTo>
                  <a:lnTo>
                    <a:pt x="396677" y="311407"/>
                  </a:lnTo>
                  <a:lnTo>
                    <a:pt x="351811" y="317885"/>
                  </a:lnTo>
                  <a:lnTo>
                    <a:pt x="158937" y="317885"/>
                  </a:lnTo>
                  <a:lnTo>
                    <a:pt x="150705" y="316219"/>
                  </a:lnTo>
                  <a:lnTo>
                    <a:pt x="143978" y="311678"/>
                  </a:lnTo>
                  <a:lnTo>
                    <a:pt x="139440" y="304951"/>
                  </a:lnTo>
                  <a:lnTo>
                    <a:pt x="137775" y="296723"/>
                  </a:lnTo>
                  <a:lnTo>
                    <a:pt x="137775" y="269164"/>
                  </a:lnTo>
                  <a:lnTo>
                    <a:pt x="137775" y="265635"/>
                  </a:lnTo>
                  <a:lnTo>
                    <a:pt x="134906" y="262766"/>
                  </a:lnTo>
                  <a:lnTo>
                    <a:pt x="131378" y="262766"/>
                  </a:lnTo>
                  <a:lnTo>
                    <a:pt x="21161" y="262766"/>
                  </a:lnTo>
                  <a:lnTo>
                    <a:pt x="12929" y="261102"/>
                  </a:lnTo>
                  <a:lnTo>
                    <a:pt x="6202" y="256564"/>
                  </a:lnTo>
                  <a:lnTo>
                    <a:pt x="1664" y="249837"/>
                  </a:lnTo>
                  <a:lnTo>
                    <a:pt x="0" y="241605"/>
                  </a:lnTo>
                  <a:lnTo>
                    <a:pt x="1664" y="233377"/>
                  </a:lnTo>
                  <a:lnTo>
                    <a:pt x="6202" y="226650"/>
                  </a:lnTo>
                  <a:lnTo>
                    <a:pt x="12929" y="222109"/>
                  </a:lnTo>
                  <a:lnTo>
                    <a:pt x="21161" y="220443"/>
                  </a:lnTo>
                  <a:lnTo>
                    <a:pt x="131378" y="220443"/>
                  </a:lnTo>
                  <a:lnTo>
                    <a:pt x="134906" y="220443"/>
                  </a:lnTo>
                  <a:lnTo>
                    <a:pt x="137775" y="217574"/>
                  </a:lnTo>
                  <a:lnTo>
                    <a:pt x="137775" y="214056"/>
                  </a:lnTo>
                  <a:lnTo>
                    <a:pt x="137775" y="103829"/>
                  </a:lnTo>
                  <a:lnTo>
                    <a:pt x="137775" y="100311"/>
                  </a:lnTo>
                  <a:lnTo>
                    <a:pt x="134906" y="97442"/>
                  </a:lnTo>
                  <a:lnTo>
                    <a:pt x="131378" y="97442"/>
                  </a:lnTo>
                  <a:lnTo>
                    <a:pt x="21161" y="97442"/>
                  </a:lnTo>
                  <a:lnTo>
                    <a:pt x="12929" y="95775"/>
                  </a:lnTo>
                  <a:lnTo>
                    <a:pt x="6202" y="91235"/>
                  </a:lnTo>
                  <a:lnTo>
                    <a:pt x="1664" y="84507"/>
                  </a:lnTo>
                  <a:lnTo>
                    <a:pt x="0" y="76280"/>
                  </a:lnTo>
                  <a:lnTo>
                    <a:pt x="1664" y="68048"/>
                  </a:lnTo>
                  <a:lnTo>
                    <a:pt x="6202" y="61321"/>
                  </a:lnTo>
                  <a:lnTo>
                    <a:pt x="12929" y="56783"/>
                  </a:lnTo>
                  <a:lnTo>
                    <a:pt x="21161" y="55118"/>
                  </a:lnTo>
                  <a:lnTo>
                    <a:pt x="131378" y="55118"/>
                  </a:lnTo>
                  <a:lnTo>
                    <a:pt x="134906" y="55118"/>
                  </a:lnTo>
                  <a:lnTo>
                    <a:pt x="137775" y="52249"/>
                  </a:lnTo>
                  <a:lnTo>
                    <a:pt x="137775" y="48721"/>
                  </a:lnTo>
                  <a:lnTo>
                    <a:pt x="137775" y="21161"/>
                  </a:lnTo>
                  <a:lnTo>
                    <a:pt x="139440" y="12934"/>
                  </a:lnTo>
                  <a:lnTo>
                    <a:pt x="143978" y="6206"/>
                  </a:lnTo>
                  <a:lnTo>
                    <a:pt x="150705" y="1666"/>
                  </a:lnTo>
                  <a:lnTo>
                    <a:pt x="158937" y="0"/>
                  </a:lnTo>
                  <a:lnTo>
                    <a:pt x="351821" y="0"/>
                  </a:lnTo>
                  <a:lnTo>
                    <a:pt x="396686" y="6477"/>
                  </a:lnTo>
                  <a:lnTo>
                    <a:pt x="436739" y="24625"/>
                  </a:lnTo>
                  <a:lnTo>
                    <a:pt x="470015" y="52780"/>
                  </a:lnTo>
                  <a:lnTo>
                    <a:pt x="494547" y="89278"/>
                  </a:lnTo>
                  <a:lnTo>
                    <a:pt x="508371" y="132456"/>
                  </a:lnTo>
                  <a:lnTo>
                    <a:pt x="508905" y="135545"/>
                  </a:lnTo>
                  <a:lnTo>
                    <a:pt x="511555" y="137775"/>
                  </a:lnTo>
                  <a:lnTo>
                    <a:pt x="514675" y="137775"/>
                  </a:lnTo>
                  <a:lnTo>
                    <a:pt x="702334" y="137775"/>
                  </a:lnTo>
                  <a:lnTo>
                    <a:pt x="750920" y="142741"/>
                  </a:lnTo>
                  <a:lnTo>
                    <a:pt x="796210" y="156876"/>
                  </a:lnTo>
                  <a:lnTo>
                    <a:pt x="837225" y="179201"/>
                  </a:lnTo>
                  <a:lnTo>
                    <a:pt x="872989" y="208735"/>
                  </a:lnTo>
                  <a:lnTo>
                    <a:pt x="902520" y="244501"/>
                  </a:lnTo>
                  <a:lnTo>
                    <a:pt x="924842" y="285518"/>
                  </a:lnTo>
                  <a:lnTo>
                    <a:pt x="938974" y="330808"/>
                  </a:lnTo>
                  <a:lnTo>
                    <a:pt x="943939" y="379391"/>
                  </a:lnTo>
                  <a:lnTo>
                    <a:pt x="943939" y="557082"/>
                  </a:lnTo>
                </a:path>
                <a:path w="944245" h="557529">
                  <a:moveTo>
                    <a:pt x="186486" y="21392"/>
                  </a:moveTo>
                  <a:lnTo>
                    <a:pt x="175859" y="23543"/>
                  </a:lnTo>
                  <a:lnTo>
                    <a:pt x="167171" y="29406"/>
                  </a:lnTo>
                  <a:lnTo>
                    <a:pt x="161308" y="38094"/>
                  </a:lnTo>
                  <a:lnTo>
                    <a:pt x="159157" y="48721"/>
                  </a:lnTo>
                  <a:lnTo>
                    <a:pt x="159157" y="269164"/>
                  </a:lnTo>
                  <a:lnTo>
                    <a:pt x="161308" y="279793"/>
                  </a:lnTo>
                  <a:lnTo>
                    <a:pt x="167171" y="288484"/>
                  </a:lnTo>
                  <a:lnTo>
                    <a:pt x="175859" y="294351"/>
                  </a:lnTo>
                  <a:lnTo>
                    <a:pt x="186486" y="296504"/>
                  </a:lnTo>
                  <a:lnTo>
                    <a:pt x="351821" y="296504"/>
                  </a:lnTo>
                  <a:lnTo>
                    <a:pt x="395254" y="289478"/>
                  </a:lnTo>
                  <a:lnTo>
                    <a:pt x="433009" y="269926"/>
                  </a:lnTo>
                  <a:lnTo>
                    <a:pt x="462803" y="240130"/>
                  </a:lnTo>
                  <a:lnTo>
                    <a:pt x="482353" y="202376"/>
                  </a:lnTo>
                  <a:lnTo>
                    <a:pt x="489377" y="158948"/>
                  </a:lnTo>
                  <a:lnTo>
                    <a:pt x="482353" y="115515"/>
                  </a:lnTo>
                  <a:lnTo>
                    <a:pt x="462803" y="77760"/>
                  </a:lnTo>
                  <a:lnTo>
                    <a:pt x="433009" y="47966"/>
                  </a:lnTo>
                  <a:lnTo>
                    <a:pt x="395254" y="28416"/>
                  </a:lnTo>
                  <a:lnTo>
                    <a:pt x="351821" y="21392"/>
                  </a:lnTo>
                  <a:lnTo>
                    <a:pt x="186486" y="21392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48625" y="7933447"/>
              <a:ext cx="13335" cy="275590"/>
            </a:xfrm>
            <a:custGeom>
              <a:avLst/>
              <a:gdLst/>
              <a:ahLst/>
              <a:cxnLst/>
              <a:rect l="l" t="t" r="r" b="b"/>
              <a:pathLst>
                <a:path w="13334" h="275590">
                  <a:moveTo>
                    <a:pt x="0" y="275551"/>
                  </a:moveTo>
                  <a:lnTo>
                    <a:pt x="13088" y="275551"/>
                  </a:lnTo>
                  <a:lnTo>
                    <a:pt x="13088" y="0"/>
                  </a:lnTo>
                  <a:lnTo>
                    <a:pt x="0" y="0"/>
                  </a:lnTo>
                  <a:lnTo>
                    <a:pt x="0" y="2755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56928" y="7922313"/>
              <a:ext cx="41275" cy="275590"/>
            </a:xfrm>
            <a:custGeom>
              <a:avLst/>
              <a:gdLst/>
              <a:ahLst/>
              <a:cxnLst/>
              <a:rect l="l" t="t" r="r" b="b"/>
              <a:pathLst>
                <a:path w="41275" h="275590">
                  <a:moveTo>
                    <a:pt x="41014" y="0"/>
                  </a:moveTo>
                  <a:lnTo>
                    <a:pt x="0" y="0"/>
                  </a:lnTo>
                  <a:lnTo>
                    <a:pt x="0" y="275551"/>
                  </a:lnTo>
                  <a:lnTo>
                    <a:pt x="41014" y="275551"/>
                  </a:lnTo>
                  <a:lnTo>
                    <a:pt x="41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511750" y="7549081"/>
            <a:ext cx="1250315" cy="1250315"/>
            <a:chOff x="4511750" y="7549081"/>
            <a:chExt cx="1250315" cy="1250315"/>
          </a:xfrm>
        </p:grpSpPr>
        <p:sp>
          <p:nvSpPr>
            <p:cNvPr id="19" name="object 19"/>
            <p:cNvSpPr/>
            <p:nvPr/>
          </p:nvSpPr>
          <p:spPr>
            <a:xfrm>
              <a:off x="4511750" y="7549081"/>
              <a:ext cx="1250315" cy="1250315"/>
            </a:xfrm>
            <a:custGeom>
              <a:avLst/>
              <a:gdLst/>
              <a:ahLst/>
              <a:cxnLst/>
              <a:rect l="l" t="t" r="r" b="b"/>
              <a:pathLst>
                <a:path w="1250314" h="1250315">
                  <a:moveTo>
                    <a:pt x="624923" y="0"/>
                  </a:moveTo>
                  <a:lnTo>
                    <a:pt x="576085" y="1880"/>
                  </a:lnTo>
                  <a:lnTo>
                    <a:pt x="528275" y="7428"/>
                  </a:lnTo>
                  <a:lnTo>
                    <a:pt x="481632" y="16504"/>
                  </a:lnTo>
                  <a:lnTo>
                    <a:pt x="436295" y="28971"/>
                  </a:lnTo>
                  <a:lnTo>
                    <a:pt x="392403" y="44689"/>
                  </a:lnTo>
                  <a:lnTo>
                    <a:pt x="350095" y="63518"/>
                  </a:lnTo>
                  <a:lnTo>
                    <a:pt x="309510" y="85321"/>
                  </a:lnTo>
                  <a:lnTo>
                    <a:pt x="270786" y="109958"/>
                  </a:lnTo>
                  <a:lnTo>
                    <a:pt x="234063" y="137290"/>
                  </a:lnTo>
                  <a:lnTo>
                    <a:pt x="199479" y="167178"/>
                  </a:lnTo>
                  <a:lnTo>
                    <a:pt x="167174" y="199483"/>
                  </a:lnTo>
                  <a:lnTo>
                    <a:pt x="137286" y="234067"/>
                  </a:lnTo>
                  <a:lnTo>
                    <a:pt x="109955" y="270790"/>
                  </a:lnTo>
                  <a:lnTo>
                    <a:pt x="85319" y="309514"/>
                  </a:lnTo>
                  <a:lnTo>
                    <a:pt x="63516" y="350100"/>
                  </a:lnTo>
                  <a:lnTo>
                    <a:pt x="44687" y="392407"/>
                  </a:lnTo>
                  <a:lnTo>
                    <a:pt x="28970" y="436299"/>
                  </a:lnTo>
                  <a:lnTo>
                    <a:pt x="16504" y="481635"/>
                  </a:lnTo>
                  <a:lnTo>
                    <a:pt x="7427" y="528277"/>
                  </a:lnTo>
                  <a:lnTo>
                    <a:pt x="1880" y="576086"/>
                  </a:lnTo>
                  <a:lnTo>
                    <a:pt x="0" y="624923"/>
                  </a:lnTo>
                  <a:lnTo>
                    <a:pt x="1880" y="673761"/>
                  </a:lnTo>
                  <a:lnTo>
                    <a:pt x="7427" y="721571"/>
                  </a:lnTo>
                  <a:lnTo>
                    <a:pt x="16504" y="768214"/>
                  </a:lnTo>
                  <a:lnTo>
                    <a:pt x="28970" y="813552"/>
                  </a:lnTo>
                  <a:lnTo>
                    <a:pt x="44687" y="857444"/>
                  </a:lnTo>
                  <a:lnTo>
                    <a:pt x="63516" y="899753"/>
                  </a:lnTo>
                  <a:lnTo>
                    <a:pt x="85319" y="940339"/>
                  </a:lnTo>
                  <a:lnTo>
                    <a:pt x="109955" y="979063"/>
                  </a:lnTo>
                  <a:lnTo>
                    <a:pt x="137286" y="1015787"/>
                  </a:lnTo>
                  <a:lnTo>
                    <a:pt x="167174" y="1050371"/>
                  </a:lnTo>
                  <a:lnTo>
                    <a:pt x="199479" y="1082677"/>
                  </a:lnTo>
                  <a:lnTo>
                    <a:pt x="234063" y="1112566"/>
                  </a:lnTo>
                  <a:lnTo>
                    <a:pt x="270786" y="1139898"/>
                  </a:lnTo>
                  <a:lnTo>
                    <a:pt x="309510" y="1164535"/>
                  </a:lnTo>
                  <a:lnTo>
                    <a:pt x="350095" y="1186338"/>
                  </a:lnTo>
                  <a:lnTo>
                    <a:pt x="392403" y="1205167"/>
                  </a:lnTo>
                  <a:lnTo>
                    <a:pt x="436295" y="1220885"/>
                  </a:lnTo>
                  <a:lnTo>
                    <a:pt x="481632" y="1233352"/>
                  </a:lnTo>
                  <a:lnTo>
                    <a:pt x="528275" y="1242429"/>
                  </a:lnTo>
                  <a:lnTo>
                    <a:pt x="576085" y="1247977"/>
                  </a:lnTo>
                  <a:lnTo>
                    <a:pt x="624923" y="1249857"/>
                  </a:lnTo>
                  <a:lnTo>
                    <a:pt x="673761" y="1247977"/>
                  </a:lnTo>
                  <a:lnTo>
                    <a:pt x="721571" y="1242429"/>
                  </a:lnTo>
                  <a:lnTo>
                    <a:pt x="768214" y="1233352"/>
                  </a:lnTo>
                  <a:lnTo>
                    <a:pt x="813551" y="1220885"/>
                  </a:lnTo>
                  <a:lnTo>
                    <a:pt x="857443" y="1205167"/>
                  </a:lnTo>
                  <a:lnTo>
                    <a:pt x="899751" y="1186338"/>
                  </a:lnTo>
                  <a:lnTo>
                    <a:pt x="940336" y="1164535"/>
                  </a:lnTo>
                  <a:lnTo>
                    <a:pt x="979060" y="1139898"/>
                  </a:lnTo>
                  <a:lnTo>
                    <a:pt x="1015783" y="1112566"/>
                  </a:lnTo>
                  <a:lnTo>
                    <a:pt x="1050367" y="1082677"/>
                  </a:lnTo>
                  <a:lnTo>
                    <a:pt x="1082672" y="1050371"/>
                  </a:lnTo>
                  <a:lnTo>
                    <a:pt x="1112559" y="1015787"/>
                  </a:lnTo>
                  <a:lnTo>
                    <a:pt x="1139891" y="979063"/>
                  </a:lnTo>
                  <a:lnTo>
                    <a:pt x="1164527" y="940339"/>
                  </a:lnTo>
                  <a:lnTo>
                    <a:pt x="1186329" y="899753"/>
                  </a:lnTo>
                  <a:lnTo>
                    <a:pt x="1205158" y="857444"/>
                  </a:lnTo>
                  <a:lnTo>
                    <a:pt x="1220876" y="813552"/>
                  </a:lnTo>
                  <a:lnTo>
                    <a:pt x="1233342" y="768214"/>
                  </a:lnTo>
                  <a:lnTo>
                    <a:pt x="1242418" y="721571"/>
                  </a:lnTo>
                  <a:lnTo>
                    <a:pt x="1247966" y="673761"/>
                  </a:lnTo>
                  <a:lnTo>
                    <a:pt x="1249846" y="624923"/>
                  </a:lnTo>
                  <a:lnTo>
                    <a:pt x="1247966" y="576086"/>
                  </a:lnTo>
                  <a:lnTo>
                    <a:pt x="1242418" y="528277"/>
                  </a:lnTo>
                  <a:lnTo>
                    <a:pt x="1233342" y="481635"/>
                  </a:lnTo>
                  <a:lnTo>
                    <a:pt x="1220876" y="436299"/>
                  </a:lnTo>
                  <a:lnTo>
                    <a:pt x="1205158" y="392407"/>
                  </a:lnTo>
                  <a:lnTo>
                    <a:pt x="1186329" y="350100"/>
                  </a:lnTo>
                  <a:lnTo>
                    <a:pt x="1164527" y="309514"/>
                  </a:lnTo>
                  <a:lnTo>
                    <a:pt x="1139891" y="270790"/>
                  </a:lnTo>
                  <a:lnTo>
                    <a:pt x="1112559" y="234067"/>
                  </a:lnTo>
                  <a:lnTo>
                    <a:pt x="1082672" y="199483"/>
                  </a:lnTo>
                  <a:lnTo>
                    <a:pt x="1050367" y="167178"/>
                  </a:lnTo>
                  <a:lnTo>
                    <a:pt x="1015783" y="137290"/>
                  </a:lnTo>
                  <a:lnTo>
                    <a:pt x="979060" y="109958"/>
                  </a:lnTo>
                  <a:lnTo>
                    <a:pt x="940336" y="85321"/>
                  </a:lnTo>
                  <a:lnTo>
                    <a:pt x="899751" y="63518"/>
                  </a:lnTo>
                  <a:lnTo>
                    <a:pt x="857443" y="44689"/>
                  </a:lnTo>
                  <a:lnTo>
                    <a:pt x="813551" y="28971"/>
                  </a:lnTo>
                  <a:lnTo>
                    <a:pt x="768214" y="16504"/>
                  </a:lnTo>
                  <a:lnTo>
                    <a:pt x="721571" y="7428"/>
                  </a:lnTo>
                  <a:lnTo>
                    <a:pt x="673761" y="1880"/>
                  </a:lnTo>
                  <a:lnTo>
                    <a:pt x="624923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74725" y="7767892"/>
              <a:ext cx="671195" cy="814069"/>
            </a:xfrm>
            <a:custGeom>
              <a:avLst/>
              <a:gdLst/>
              <a:ahLst/>
              <a:cxnLst/>
              <a:rect l="l" t="t" r="r" b="b"/>
              <a:pathLst>
                <a:path w="671195" h="814070">
                  <a:moveTo>
                    <a:pt x="22710" y="290830"/>
                  </a:moveTo>
                  <a:lnTo>
                    <a:pt x="16027" y="290830"/>
                  </a:lnTo>
                  <a:lnTo>
                    <a:pt x="9837" y="292100"/>
                  </a:lnTo>
                  <a:lnTo>
                    <a:pt x="4709" y="295910"/>
                  </a:lnTo>
                  <a:lnTo>
                    <a:pt x="1213" y="302260"/>
                  </a:lnTo>
                  <a:lnTo>
                    <a:pt x="0" y="308610"/>
                  </a:lnTo>
                  <a:lnTo>
                    <a:pt x="1157" y="314960"/>
                  </a:lnTo>
                  <a:lnTo>
                    <a:pt x="4460" y="321310"/>
                  </a:lnTo>
                  <a:lnTo>
                    <a:pt x="9684" y="325120"/>
                  </a:lnTo>
                  <a:lnTo>
                    <a:pt x="41254" y="344170"/>
                  </a:lnTo>
                  <a:lnTo>
                    <a:pt x="80395" y="372110"/>
                  </a:lnTo>
                  <a:lnTo>
                    <a:pt x="118728" y="407670"/>
                  </a:lnTo>
                  <a:lnTo>
                    <a:pt x="147872" y="447040"/>
                  </a:lnTo>
                  <a:lnTo>
                    <a:pt x="159449" y="488950"/>
                  </a:lnTo>
                  <a:lnTo>
                    <a:pt x="159449" y="572770"/>
                  </a:lnTo>
                  <a:lnTo>
                    <a:pt x="160142" y="586740"/>
                  </a:lnTo>
                  <a:lnTo>
                    <a:pt x="180567" y="659130"/>
                  </a:lnTo>
                  <a:lnTo>
                    <a:pt x="210097" y="699770"/>
                  </a:lnTo>
                  <a:lnTo>
                    <a:pt x="242871" y="725170"/>
                  </a:lnTo>
                  <a:lnTo>
                    <a:pt x="282398" y="741680"/>
                  </a:lnTo>
                  <a:lnTo>
                    <a:pt x="282398" y="796290"/>
                  </a:lnTo>
                  <a:lnTo>
                    <a:pt x="283839" y="803910"/>
                  </a:lnTo>
                  <a:lnTo>
                    <a:pt x="287767" y="808990"/>
                  </a:lnTo>
                  <a:lnTo>
                    <a:pt x="293592" y="812800"/>
                  </a:lnTo>
                  <a:lnTo>
                    <a:pt x="300722" y="814070"/>
                  </a:lnTo>
                  <a:lnTo>
                    <a:pt x="370490" y="814070"/>
                  </a:lnTo>
                  <a:lnTo>
                    <a:pt x="377620" y="812800"/>
                  </a:lnTo>
                  <a:lnTo>
                    <a:pt x="383445" y="808990"/>
                  </a:lnTo>
                  <a:lnTo>
                    <a:pt x="387373" y="803910"/>
                  </a:lnTo>
                  <a:lnTo>
                    <a:pt x="388814" y="796290"/>
                  </a:lnTo>
                  <a:lnTo>
                    <a:pt x="388814" y="778510"/>
                  </a:lnTo>
                  <a:lnTo>
                    <a:pt x="319046" y="778510"/>
                  </a:lnTo>
                  <a:lnTo>
                    <a:pt x="319046" y="749300"/>
                  </a:lnTo>
                  <a:lnTo>
                    <a:pt x="388814" y="749300"/>
                  </a:lnTo>
                  <a:lnTo>
                    <a:pt x="388814" y="741680"/>
                  </a:lnTo>
                  <a:lnTo>
                    <a:pt x="409393" y="735330"/>
                  </a:lnTo>
                  <a:lnTo>
                    <a:pt x="428331" y="725170"/>
                  </a:lnTo>
                  <a:lnTo>
                    <a:pt x="445580" y="713740"/>
                  </a:lnTo>
                  <a:lnTo>
                    <a:pt x="335580" y="713740"/>
                  </a:lnTo>
                  <a:lnTo>
                    <a:pt x="305653" y="709930"/>
                  </a:lnTo>
                  <a:lnTo>
                    <a:pt x="255994" y="690880"/>
                  </a:lnTo>
                  <a:lnTo>
                    <a:pt x="213072" y="641350"/>
                  </a:lnTo>
                  <a:lnTo>
                    <a:pt x="196707" y="582930"/>
                  </a:lnTo>
                  <a:lnTo>
                    <a:pt x="196097" y="572770"/>
                  </a:lnTo>
                  <a:lnTo>
                    <a:pt x="196097" y="488950"/>
                  </a:lnTo>
                  <a:lnTo>
                    <a:pt x="190532" y="454660"/>
                  </a:lnTo>
                  <a:lnTo>
                    <a:pt x="175574" y="421640"/>
                  </a:lnTo>
                  <a:lnTo>
                    <a:pt x="153831" y="392430"/>
                  </a:lnTo>
                  <a:lnTo>
                    <a:pt x="127911" y="365760"/>
                  </a:lnTo>
                  <a:lnTo>
                    <a:pt x="206334" y="365760"/>
                  </a:lnTo>
                  <a:lnTo>
                    <a:pt x="199152" y="360680"/>
                  </a:lnTo>
                  <a:lnTo>
                    <a:pt x="149599" y="335280"/>
                  </a:lnTo>
                  <a:lnTo>
                    <a:pt x="91036" y="311150"/>
                  </a:lnTo>
                  <a:lnTo>
                    <a:pt x="22710" y="290830"/>
                  </a:lnTo>
                  <a:close/>
                </a:path>
                <a:path w="671195" h="814070">
                  <a:moveTo>
                    <a:pt x="388814" y="749300"/>
                  </a:moveTo>
                  <a:lnTo>
                    <a:pt x="352166" y="749300"/>
                  </a:lnTo>
                  <a:lnTo>
                    <a:pt x="352166" y="778510"/>
                  </a:lnTo>
                  <a:lnTo>
                    <a:pt x="388814" y="778510"/>
                  </a:lnTo>
                  <a:lnTo>
                    <a:pt x="388814" y="749300"/>
                  </a:lnTo>
                  <a:close/>
                </a:path>
                <a:path w="671195" h="814070">
                  <a:moveTo>
                    <a:pt x="599691" y="365760"/>
                  </a:moveTo>
                  <a:lnTo>
                    <a:pt x="542286" y="365760"/>
                  </a:lnTo>
                  <a:lnTo>
                    <a:pt x="516697" y="392430"/>
                  </a:lnTo>
                  <a:lnTo>
                    <a:pt x="495276" y="422910"/>
                  </a:lnTo>
                  <a:lnTo>
                    <a:pt x="480563" y="454660"/>
                  </a:lnTo>
                  <a:lnTo>
                    <a:pt x="475094" y="488950"/>
                  </a:lnTo>
                  <a:lnTo>
                    <a:pt x="475094" y="572770"/>
                  </a:lnTo>
                  <a:lnTo>
                    <a:pt x="474538" y="582930"/>
                  </a:lnTo>
                  <a:lnTo>
                    <a:pt x="458371" y="641350"/>
                  </a:lnTo>
                  <a:lnTo>
                    <a:pt x="434980" y="674370"/>
                  </a:lnTo>
                  <a:lnTo>
                    <a:pt x="392253" y="702310"/>
                  </a:lnTo>
                  <a:lnTo>
                    <a:pt x="335580" y="713740"/>
                  </a:lnTo>
                  <a:lnTo>
                    <a:pt x="445580" y="713740"/>
                  </a:lnTo>
                  <a:lnTo>
                    <a:pt x="490624" y="659130"/>
                  </a:lnTo>
                  <a:lnTo>
                    <a:pt x="505643" y="618490"/>
                  </a:lnTo>
                  <a:lnTo>
                    <a:pt x="511742" y="572770"/>
                  </a:lnTo>
                  <a:lnTo>
                    <a:pt x="511742" y="488950"/>
                  </a:lnTo>
                  <a:lnTo>
                    <a:pt x="523319" y="447040"/>
                  </a:lnTo>
                  <a:lnTo>
                    <a:pt x="552463" y="407670"/>
                  </a:lnTo>
                  <a:lnTo>
                    <a:pt x="590796" y="372110"/>
                  </a:lnTo>
                  <a:lnTo>
                    <a:pt x="599691" y="365760"/>
                  </a:lnTo>
                  <a:close/>
                </a:path>
                <a:path w="671195" h="814070">
                  <a:moveTo>
                    <a:pt x="206334" y="365760"/>
                  </a:moveTo>
                  <a:lnTo>
                    <a:pt x="127911" y="365760"/>
                  </a:lnTo>
                  <a:lnTo>
                    <a:pt x="184954" y="394970"/>
                  </a:lnTo>
                  <a:lnTo>
                    <a:pt x="230015" y="427990"/>
                  </a:lnTo>
                  <a:lnTo>
                    <a:pt x="264506" y="461010"/>
                  </a:lnTo>
                  <a:lnTo>
                    <a:pt x="289840" y="494030"/>
                  </a:lnTo>
                  <a:lnTo>
                    <a:pt x="307431" y="525780"/>
                  </a:lnTo>
                  <a:lnTo>
                    <a:pt x="318690" y="552450"/>
                  </a:lnTo>
                  <a:lnTo>
                    <a:pt x="309797" y="589280"/>
                  </a:lnTo>
                  <a:lnTo>
                    <a:pt x="306086" y="617220"/>
                  </a:lnTo>
                  <a:lnTo>
                    <a:pt x="305441" y="637540"/>
                  </a:lnTo>
                  <a:lnTo>
                    <a:pt x="305748" y="643890"/>
                  </a:lnTo>
                  <a:lnTo>
                    <a:pt x="307898" y="651510"/>
                  </a:lnTo>
                  <a:lnTo>
                    <a:pt x="312392" y="656590"/>
                  </a:lnTo>
                  <a:lnTo>
                    <a:pt x="318582" y="660400"/>
                  </a:lnTo>
                  <a:lnTo>
                    <a:pt x="325821" y="660400"/>
                  </a:lnTo>
                  <a:lnTo>
                    <a:pt x="332774" y="659130"/>
                  </a:lnTo>
                  <a:lnTo>
                    <a:pt x="338173" y="654050"/>
                  </a:lnTo>
                  <a:lnTo>
                    <a:pt x="341492" y="647700"/>
                  </a:lnTo>
                  <a:lnTo>
                    <a:pt x="342208" y="641350"/>
                  </a:lnTo>
                  <a:lnTo>
                    <a:pt x="341939" y="632460"/>
                  </a:lnTo>
                  <a:lnTo>
                    <a:pt x="343183" y="610870"/>
                  </a:lnTo>
                  <a:lnTo>
                    <a:pt x="348795" y="579120"/>
                  </a:lnTo>
                  <a:lnTo>
                    <a:pt x="361630" y="539750"/>
                  </a:lnTo>
                  <a:lnTo>
                    <a:pt x="380499" y="504190"/>
                  </a:lnTo>
                  <a:lnTo>
                    <a:pt x="338103" y="504190"/>
                  </a:lnTo>
                  <a:lnTo>
                    <a:pt x="322313" y="477520"/>
                  </a:lnTo>
                  <a:lnTo>
                    <a:pt x="301276" y="448310"/>
                  </a:lnTo>
                  <a:lnTo>
                    <a:pt x="274238" y="419100"/>
                  </a:lnTo>
                  <a:lnTo>
                    <a:pt x="240448" y="389890"/>
                  </a:lnTo>
                  <a:lnTo>
                    <a:pt x="206334" y="365760"/>
                  </a:lnTo>
                  <a:close/>
                </a:path>
                <a:path w="671195" h="814070">
                  <a:moveTo>
                    <a:pt x="336742" y="368300"/>
                  </a:moveTo>
                  <a:lnTo>
                    <a:pt x="300094" y="368300"/>
                  </a:lnTo>
                  <a:lnTo>
                    <a:pt x="300094" y="401320"/>
                  </a:lnTo>
                  <a:lnTo>
                    <a:pt x="300827" y="402590"/>
                  </a:lnTo>
                  <a:lnTo>
                    <a:pt x="309728" y="411480"/>
                  </a:lnTo>
                  <a:lnTo>
                    <a:pt x="318330" y="420370"/>
                  </a:lnTo>
                  <a:lnTo>
                    <a:pt x="326573" y="429260"/>
                  </a:lnTo>
                  <a:lnTo>
                    <a:pt x="334397" y="439420"/>
                  </a:lnTo>
                  <a:lnTo>
                    <a:pt x="381704" y="439420"/>
                  </a:lnTo>
                  <a:lnTo>
                    <a:pt x="368524" y="455930"/>
                  </a:lnTo>
                  <a:lnTo>
                    <a:pt x="356912" y="472440"/>
                  </a:lnTo>
                  <a:lnTo>
                    <a:pt x="346795" y="488950"/>
                  </a:lnTo>
                  <a:lnTo>
                    <a:pt x="338103" y="504190"/>
                  </a:lnTo>
                  <a:lnTo>
                    <a:pt x="380499" y="504190"/>
                  </a:lnTo>
                  <a:lnTo>
                    <a:pt x="384542" y="496570"/>
                  </a:lnTo>
                  <a:lnTo>
                    <a:pt x="420386" y="450850"/>
                  </a:lnTo>
                  <a:lnTo>
                    <a:pt x="472015" y="406400"/>
                  </a:lnTo>
                  <a:lnTo>
                    <a:pt x="478603" y="402590"/>
                  </a:lnTo>
                  <a:lnTo>
                    <a:pt x="336742" y="402590"/>
                  </a:lnTo>
                  <a:lnTo>
                    <a:pt x="336742" y="368300"/>
                  </a:lnTo>
                  <a:close/>
                </a:path>
                <a:path w="671195" h="814070">
                  <a:moveTo>
                    <a:pt x="421116" y="368300"/>
                  </a:moveTo>
                  <a:lnTo>
                    <a:pt x="384301" y="368300"/>
                  </a:lnTo>
                  <a:lnTo>
                    <a:pt x="387432" y="402590"/>
                  </a:lnTo>
                  <a:lnTo>
                    <a:pt x="478603" y="402590"/>
                  </a:lnTo>
                  <a:lnTo>
                    <a:pt x="487387" y="397510"/>
                  </a:lnTo>
                  <a:lnTo>
                    <a:pt x="423755" y="397510"/>
                  </a:lnTo>
                  <a:lnTo>
                    <a:pt x="421116" y="368300"/>
                  </a:lnTo>
                  <a:close/>
                </a:path>
                <a:path w="671195" h="814070">
                  <a:moveTo>
                    <a:pt x="405148" y="36830"/>
                  </a:moveTo>
                  <a:lnTo>
                    <a:pt x="336396" y="36830"/>
                  </a:lnTo>
                  <a:lnTo>
                    <a:pt x="356982" y="43180"/>
                  </a:lnTo>
                  <a:lnTo>
                    <a:pt x="377432" y="58420"/>
                  </a:lnTo>
                  <a:lnTo>
                    <a:pt x="397065" y="85090"/>
                  </a:lnTo>
                  <a:lnTo>
                    <a:pt x="415200" y="119380"/>
                  </a:lnTo>
                  <a:lnTo>
                    <a:pt x="291298" y="119380"/>
                  </a:lnTo>
                  <a:lnTo>
                    <a:pt x="284164" y="120650"/>
                  </a:lnTo>
                  <a:lnTo>
                    <a:pt x="278339" y="124460"/>
                  </a:lnTo>
                  <a:lnTo>
                    <a:pt x="274414" y="130810"/>
                  </a:lnTo>
                  <a:lnTo>
                    <a:pt x="272974" y="138430"/>
                  </a:lnTo>
                  <a:lnTo>
                    <a:pt x="274414" y="144780"/>
                  </a:lnTo>
                  <a:lnTo>
                    <a:pt x="278339" y="151130"/>
                  </a:lnTo>
                  <a:lnTo>
                    <a:pt x="284164" y="154940"/>
                  </a:lnTo>
                  <a:lnTo>
                    <a:pt x="291298" y="156210"/>
                  </a:lnTo>
                  <a:lnTo>
                    <a:pt x="429064" y="156210"/>
                  </a:lnTo>
                  <a:lnTo>
                    <a:pt x="431651" y="163830"/>
                  </a:lnTo>
                  <a:lnTo>
                    <a:pt x="434150" y="172720"/>
                  </a:lnTo>
                  <a:lnTo>
                    <a:pt x="436559" y="181610"/>
                  </a:lnTo>
                  <a:lnTo>
                    <a:pt x="438875" y="190500"/>
                  </a:lnTo>
                  <a:lnTo>
                    <a:pt x="275529" y="190500"/>
                  </a:lnTo>
                  <a:lnTo>
                    <a:pt x="268394" y="191770"/>
                  </a:lnTo>
                  <a:lnTo>
                    <a:pt x="262570" y="195580"/>
                  </a:lnTo>
                  <a:lnTo>
                    <a:pt x="258644" y="201930"/>
                  </a:lnTo>
                  <a:lnTo>
                    <a:pt x="257205" y="208280"/>
                  </a:lnTo>
                  <a:lnTo>
                    <a:pt x="258644" y="215900"/>
                  </a:lnTo>
                  <a:lnTo>
                    <a:pt x="262570" y="222250"/>
                  </a:lnTo>
                  <a:lnTo>
                    <a:pt x="268394" y="226060"/>
                  </a:lnTo>
                  <a:lnTo>
                    <a:pt x="275529" y="227330"/>
                  </a:lnTo>
                  <a:lnTo>
                    <a:pt x="446917" y="227330"/>
                  </a:lnTo>
                  <a:lnTo>
                    <a:pt x="448441" y="234950"/>
                  </a:lnTo>
                  <a:lnTo>
                    <a:pt x="449875" y="243840"/>
                  </a:lnTo>
                  <a:lnTo>
                    <a:pt x="451222" y="252730"/>
                  </a:lnTo>
                  <a:lnTo>
                    <a:pt x="452487" y="261620"/>
                  </a:lnTo>
                  <a:lnTo>
                    <a:pt x="264367" y="261620"/>
                  </a:lnTo>
                  <a:lnTo>
                    <a:pt x="257233" y="262890"/>
                  </a:lnTo>
                  <a:lnTo>
                    <a:pt x="251408" y="266700"/>
                  </a:lnTo>
                  <a:lnTo>
                    <a:pt x="247482" y="271780"/>
                  </a:lnTo>
                  <a:lnTo>
                    <a:pt x="246043" y="279400"/>
                  </a:lnTo>
                  <a:lnTo>
                    <a:pt x="247482" y="287020"/>
                  </a:lnTo>
                  <a:lnTo>
                    <a:pt x="251408" y="292100"/>
                  </a:lnTo>
                  <a:lnTo>
                    <a:pt x="257233" y="295910"/>
                  </a:lnTo>
                  <a:lnTo>
                    <a:pt x="264367" y="297180"/>
                  </a:lnTo>
                  <a:lnTo>
                    <a:pt x="456655" y="297180"/>
                  </a:lnTo>
                  <a:lnTo>
                    <a:pt x="457367" y="306070"/>
                  </a:lnTo>
                  <a:lnTo>
                    <a:pt x="458156" y="317500"/>
                  </a:lnTo>
                  <a:lnTo>
                    <a:pt x="459021" y="331470"/>
                  </a:lnTo>
                  <a:lnTo>
                    <a:pt x="258252" y="331470"/>
                  </a:lnTo>
                  <a:lnTo>
                    <a:pt x="251118" y="334010"/>
                  </a:lnTo>
                  <a:lnTo>
                    <a:pt x="245293" y="337820"/>
                  </a:lnTo>
                  <a:lnTo>
                    <a:pt x="241367" y="342900"/>
                  </a:lnTo>
                  <a:lnTo>
                    <a:pt x="239928" y="350520"/>
                  </a:lnTo>
                  <a:lnTo>
                    <a:pt x="241367" y="356870"/>
                  </a:lnTo>
                  <a:lnTo>
                    <a:pt x="245293" y="363220"/>
                  </a:lnTo>
                  <a:lnTo>
                    <a:pt x="251118" y="367030"/>
                  </a:lnTo>
                  <a:lnTo>
                    <a:pt x="258252" y="368300"/>
                  </a:lnTo>
                  <a:lnTo>
                    <a:pt x="460026" y="368300"/>
                  </a:lnTo>
                  <a:lnTo>
                    <a:pt x="460047" y="370840"/>
                  </a:lnTo>
                  <a:lnTo>
                    <a:pt x="450366" y="377190"/>
                  </a:lnTo>
                  <a:lnTo>
                    <a:pt x="441100" y="383540"/>
                  </a:lnTo>
                  <a:lnTo>
                    <a:pt x="432235" y="391160"/>
                  </a:lnTo>
                  <a:lnTo>
                    <a:pt x="423755" y="397510"/>
                  </a:lnTo>
                  <a:lnTo>
                    <a:pt x="487387" y="397510"/>
                  </a:lnTo>
                  <a:lnTo>
                    <a:pt x="542286" y="365760"/>
                  </a:lnTo>
                  <a:lnTo>
                    <a:pt x="599691" y="365760"/>
                  </a:lnTo>
                  <a:lnTo>
                    <a:pt x="624599" y="347980"/>
                  </a:lnTo>
                  <a:lnTo>
                    <a:pt x="496318" y="347980"/>
                  </a:lnTo>
                  <a:lnTo>
                    <a:pt x="492161" y="284480"/>
                  </a:lnTo>
                  <a:lnTo>
                    <a:pt x="483746" y="224790"/>
                  </a:lnTo>
                  <a:lnTo>
                    <a:pt x="471438" y="170180"/>
                  </a:lnTo>
                  <a:lnTo>
                    <a:pt x="455606" y="121920"/>
                  </a:lnTo>
                  <a:lnTo>
                    <a:pt x="436615" y="81280"/>
                  </a:lnTo>
                  <a:lnTo>
                    <a:pt x="414832" y="46990"/>
                  </a:lnTo>
                  <a:lnTo>
                    <a:pt x="405148" y="36830"/>
                  </a:lnTo>
                  <a:close/>
                </a:path>
                <a:path w="671195" h="814070">
                  <a:moveTo>
                    <a:pt x="655178" y="290830"/>
                  </a:moveTo>
                  <a:lnTo>
                    <a:pt x="648481" y="290830"/>
                  </a:lnTo>
                  <a:lnTo>
                    <a:pt x="604798" y="303530"/>
                  </a:lnTo>
                  <a:lnTo>
                    <a:pt x="565018" y="316230"/>
                  </a:lnTo>
                  <a:lnTo>
                    <a:pt x="528929" y="331470"/>
                  </a:lnTo>
                  <a:lnTo>
                    <a:pt x="496318" y="347980"/>
                  </a:lnTo>
                  <a:lnTo>
                    <a:pt x="624599" y="347980"/>
                  </a:lnTo>
                  <a:lnTo>
                    <a:pt x="629937" y="344170"/>
                  </a:lnTo>
                  <a:lnTo>
                    <a:pt x="661507" y="325120"/>
                  </a:lnTo>
                  <a:lnTo>
                    <a:pt x="666733" y="321310"/>
                  </a:lnTo>
                  <a:lnTo>
                    <a:pt x="670038" y="314960"/>
                  </a:lnTo>
                  <a:lnTo>
                    <a:pt x="671196" y="308610"/>
                  </a:lnTo>
                  <a:lnTo>
                    <a:pt x="669978" y="302260"/>
                  </a:lnTo>
                  <a:lnTo>
                    <a:pt x="666491" y="295910"/>
                  </a:lnTo>
                  <a:lnTo>
                    <a:pt x="661370" y="292100"/>
                  </a:lnTo>
                  <a:lnTo>
                    <a:pt x="655178" y="290830"/>
                  </a:lnTo>
                  <a:close/>
                </a:path>
                <a:path w="671195" h="814070">
                  <a:moveTo>
                    <a:pt x="336396" y="0"/>
                  </a:moveTo>
                  <a:lnTo>
                    <a:pt x="279238" y="24130"/>
                  </a:lnTo>
                  <a:lnTo>
                    <a:pt x="231490" y="90170"/>
                  </a:lnTo>
                  <a:lnTo>
                    <a:pt x="212232" y="135890"/>
                  </a:lnTo>
                  <a:lnTo>
                    <a:pt x="196631" y="189230"/>
                  </a:lnTo>
                  <a:lnTo>
                    <a:pt x="185122" y="248920"/>
                  </a:lnTo>
                  <a:lnTo>
                    <a:pt x="178140" y="313690"/>
                  </a:lnTo>
                  <a:lnTo>
                    <a:pt x="185171" y="317500"/>
                  </a:lnTo>
                  <a:lnTo>
                    <a:pt x="193550" y="322580"/>
                  </a:lnTo>
                  <a:lnTo>
                    <a:pt x="203095" y="328930"/>
                  </a:lnTo>
                  <a:lnTo>
                    <a:pt x="213625" y="335280"/>
                  </a:lnTo>
                  <a:lnTo>
                    <a:pt x="220085" y="262890"/>
                  </a:lnTo>
                  <a:lnTo>
                    <a:pt x="231931" y="198120"/>
                  </a:lnTo>
                  <a:lnTo>
                    <a:pt x="248148" y="143510"/>
                  </a:lnTo>
                  <a:lnTo>
                    <a:pt x="267718" y="99060"/>
                  </a:lnTo>
                  <a:lnTo>
                    <a:pt x="289627" y="64770"/>
                  </a:lnTo>
                  <a:lnTo>
                    <a:pt x="336396" y="36830"/>
                  </a:lnTo>
                  <a:lnTo>
                    <a:pt x="405148" y="36830"/>
                  </a:lnTo>
                  <a:lnTo>
                    <a:pt x="390623" y="21590"/>
                  </a:lnTo>
                  <a:lnTo>
                    <a:pt x="364356" y="6350"/>
                  </a:lnTo>
                  <a:lnTo>
                    <a:pt x="336396" y="0"/>
                  </a:lnTo>
                  <a:close/>
                </a:path>
                <a:path w="671195" h="814070">
                  <a:moveTo>
                    <a:pt x="336742" y="297180"/>
                  </a:moveTo>
                  <a:lnTo>
                    <a:pt x="300094" y="297180"/>
                  </a:lnTo>
                  <a:lnTo>
                    <a:pt x="300094" y="331470"/>
                  </a:lnTo>
                  <a:lnTo>
                    <a:pt x="336742" y="331470"/>
                  </a:lnTo>
                  <a:lnTo>
                    <a:pt x="336742" y="297180"/>
                  </a:lnTo>
                  <a:close/>
                </a:path>
                <a:path w="671195" h="814070">
                  <a:moveTo>
                    <a:pt x="414645" y="297180"/>
                  </a:moveTo>
                  <a:lnTo>
                    <a:pt x="377840" y="297180"/>
                  </a:lnTo>
                  <a:lnTo>
                    <a:pt x="380961" y="331470"/>
                  </a:lnTo>
                  <a:lnTo>
                    <a:pt x="417766" y="331470"/>
                  </a:lnTo>
                  <a:lnTo>
                    <a:pt x="414645" y="297180"/>
                  </a:lnTo>
                  <a:close/>
                </a:path>
                <a:path w="671195" h="814070">
                  <a:moveTo>
                    <a:pt x="336742" y="227330"/>
                  </a:moveTo>
                  <a:lnTo>
                    <a:pt x="300094" y="227330"/>
                  </a:lnTo>
                  <a:lnTo>
                    <a:pt x="300094" y="261620"/>
                  </a:lnTo>
                  <a:lnTo>
                    <a:pt x="336742" y="261620"/>
                  </a:lnTo>
                  <a:lnTo>
                    <a:pt x="336742" y="227330"/>
                  </a:lnTo>
                  <a:close/>
                </a:path>
                <a:path w="671195" h="814070">
                  <a:moveTo>
                    <a:pt x="408174" y="227330"/>
                  </a:moveTo>
                  <a:lnTo>
                    <a:pt x="371369" y="227330"/>
                  </a:lnTo>
                  <a:lnTo>
                    <a:pt x="374479" y="261620"/>
                  </a:lnTo>
                  <a:lnTo>
                    <a:pt x="411295" y="261620"/>
                  </a:lnTo>
                  <a:lnTo>
                    <a:pt x="408174" y="227330"/>
                  </a:lnTo>
                  <a:close/>
                </a:path>
                <a:path w="671195" h="814070">
                  <a:moveTo>
                    <a:pt x="336742" y="156210"/>
                  </a:moveTo>
                  <a:lnTo>
                    <a:pt x="300094" y="156210"/>
                  </a:lnTo>
                  <a:lnTo>
                    <a:pt x="300094" y="190500"/>
                  </a:lnTo>
                  <a:lnTo>
                    <a:pt x="336742" y="190500"/>
                  </a:lnTo>
                  <a:lnTo>
                    <a:pt x="336742" y="156210"/>
                  </a:lnTo>
                  <a:close/>
                </a:path>
                <a:path w="671195" h="814070">
                  <a:moveTo>
                    <a:pt x="401703" y="156210"/>
                  </a:moveTo>
                  <a:lnTo>
                    <a:pt x="364898" y="156210"/>
                  </a:lnTo>
                  <a:lnTo>
                    <a:pt x="368019" y="190500"/>
                  </a:lnTo>
                  <a:lnTo>
                    <a:pt x="404834" y="190500"/>
                  </a:lnTo>
                  <a:lnTo>
                    <a:pt x="401703" y="156210"/>
                  </a:lnTo>
                  <a:close/>
                </a:path>
                <a:path w="671195" h="814070">
                  <a:moveTo>
                    <a:pt x="318418" y="86360"/>
                  </a:moveTo>
                  <a:lnTo>
                    <a:pt x="311283" y="88900"/>
                  </a:lnTo>
                  <a:lnTo>
                    <a:pt x="305459" y="92710"/>
                  </a:lnTo>
                  <a:lnTo>
                    <a:pt x="301533" y="97790"/>
                  </a:lnTo>
                  <a:lnTo>
                    <a:pt x="300094" y="105410"/>
                  </a:lnTo>
                  <a:lnTo>
                    <a:pt x="300094" y="119380"/>
                  </a:lnTo>
                  <a:lnTo>
                    <a:pt x="336742" y="119380"/>
                  </a:lnTo>
                  <a:lnTo>
                    <a:pt x="336742" y="105410"/>
                  </a:lnTo>
                  <a:lnTo>
                    <a:pt x="335303" y="97790"/>
                  </a:lnTo>
                  <a:lnTo>
                    <a:pt x="331377" y="92710"/>
                  </a:lnTo>
                  <a:lnTo>
                    <a:pt x="325553" y="88900"/>
                  </a:lnTo>
                  <a:lnTo>
                    <a:pt x="318418" y="86360"/>
                  </a:lnTo>
                  <a:close/>
                </a:path>
                <a:path w="671195" h="814070">
                  <a:moveTo>
                    <a:pt x="376961" y="86360"/>
                  </a:moveTo>
                  <a:lnTo>
                    <a:pt x="369986" y="88900"/>
                  </a:lnTo>
                  <a:lnTo>
                    <a:pt x="364541" y="92710"/>
                  </a:lnTo>
                  <a:lnTo>
                    <a:pt x="361160" y="99060"/>
                  </a:lnTo>
                  <a:lnTo>
                    <a:pt x="360375" y="106680"/>
                  </a:lnTo>
                  <a:lnTo>
                    <a:pt x="361548" y="119380"/>
                  </a:lnTo>
                  <a:lnTo>
                    <a:pt x="398363" y="119380"/>
                  </a:lnTo>
                  <a:lnTo>
                    <a:pt x="396876" y="102870"/>
                  </a:lnTo>
                  <a:lnTo>
                    <a:pt x="394791" y="96520"/>
                  </a:lnTo>
                  <a:lnTo>
                    <a:pt x="390346" y="91440"/>
                  </a:lnTo>
                  <a:lnTo>
                    <a:pt x="384188" y="87630"/>
                  </a:lnTo>
                  <a:lnTo>
                    <a:pt x="376961" y="86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872059" y="2033603"/>
            <a:ext cx="16200755" cy="1253548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452120" indent="-440055">
              <a:lnSpc>
                <a:spcPct val="100000"/>
              </a:lnSpc>
              <a:spcBef>
                <a:spcPts val="1855"/>
              </a:spcBef>
              <a:buChar char="•"/>
              <a:tabLst>
                <a:tab pos="452120" algn="l"/>
                <a:tab pos="452755" algn="l"/>
              </a:tabLst>
            </a:pP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wereldbevolking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300" b="1" spc="-5" dirty="0" err="1">
                <a:solidFill>
                  <a:srgbClr val="FFFFFF"/>
                </a:solidFill>
                <a:latin typeface="Arial"/>
                <a:cs typeface="Arial"/>
              </a:rPr>
              <a:t>zo’n</a:t>
            </a:r>
            <a:r>
              <a:rPr lang="en-US" sz="3300" b="1" spc="-5" dirty="0">
                <a:solidFill>
                  <a:srgbClr val="FFFFFF"/>
                </a:solidFill>
                <a:latin typeface="Arial"/>
                <a:cs typeface="Arial"/>
              </a:rPr>
              <a:t> 10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miljard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mensen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2050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hebben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 err="1">
                <a:solidFill>
                  <a:srgbClr val="FFFFFF"/>
                </a:solidFill>
                <a:latin typeface="Arial"/>
                <a:cs typeface="Arial"/>
              </a:rPr>
              <a:t>nood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 err="1">
                <a:solidFill>
                  <a:srgbClr val="FFFFFF"/>
                </a:solidFill>
                <a:latin typeface="Arial"/>
                <a:cs typeface="Arial"/>
              </a:rPr>
              <a:t>aan</a:t>
            </a:r>
            <a:r>
              <a:rPr lang="nl-BE" sz="3300" b="1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8B6F23D5-E171-F14B-B729-DD00B2F547A9}"/>
              </a:ext>
            </a:extLst>
          </p:cNvPr>
          <p:cNvSpPr txBox="1"/>
          <p:nvPr/>
        </p:nvSpPr>
        <p:spPr>
          <a:xfrm>
            <a:off x="3438114" y="5375612"/>
            <a:ext cx="13280390" cy="1972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1855"/>
              </a:lnSpc>
              <a:spcBef>
                <a:spcPts val="110"/>
              </a:spcBef>
              <a:tabLst>
                <a:tab pos="4883150" algn="l"/>
                <a:tab pos="9722485" algn="l"/>
              </a:tabLst>
            </a:pP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0450" b="1" spc="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0450" b="1" spc="-20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0450" b="1" spc="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lang="nl-BE" sz="10450" dirty="0">
              <a:latin typeface="Arial"/>
              <a:cs typeface="Arial"/>
            </a:endParaRPr>
          </a:p>
          <a:p>
            <a:pPr marL="373380">
              <a:lnSpc>
                <a:spcPts val="3454"/>
              </a:lnSpc>
              <a:tabLst>
                <a:tab pos="5280660" algn="l"/>
                <a:tab pos="10328910" algn="l"/>
              </a:tabLst>
            </a:pPr>
            <a:r>
              <a:rPr lang="nl-BE" sz="3450" b="1" spc="10" dirty="0">
                <a:solidFill>
                  <a:srgbClr val="FFFFFF"/>
                </a:solidFill>
                <a:latin typeface="Arial"/>
                <a:cs typeface="Arial"/>
              </a:rPr>
              <a:t>	meer energie</a:t>
            </a:r>
            <a:endParaRPr lang="nl-BE" sz="3450" dirty="0">
              <a:latin typeface="Arial"/>
              <a:cs typeface="Arial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E357CD16-4AA9-B640-9CA9-97D353B1EBA1}"/>
              </a:ext>
            </a:extLst>
          </p:cNvPr>
          <p:cNvSpPr txBox="1"/>
          <p:nvPr/>
        </p:nvSpPr>
        <p:spPr>
          <a:xfrm>
            <a:off x="3410633" y="5346070"/>
            <a:ext cx="13280390" cy="1972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1855"/>
              </a:lnSpc>
              <a:spcBef>
                <a:spcPts val="110"/>
              </a:spcBef>
              <a:tabLst>
                <a:tab pos="4883150" algn="l"/>
                <a:tab pos="9722485" algn="l"/>
              </a:tabLst>
            </a:pP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10450" b="1" spc="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0450" b="1" spc="-20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450" b="1" dirty="0">
                <a:solidFill>
                  <a:srgbClr val="FFFFFF"/>
                </a:solidFill>
                <a:latin typeface="Arial"/>
                <a:cs typeface="Arial"/>
              </a:rPr>
              <a:t>30%</a:t>
            </a:r>
            <a:endParaRPr sz="10450" dirty="0">
              <a:latin typeface="Arial"/>
              <a:cs typeface="Arial"/>
            </a:endParaRPr>
          </a:p>
          <a:p>
            <a:pPr marL="373380">
              <a:lnSpc>
                <a:spcPts val="3454"/>
              </a:lnSpc>
              <a:tabLst>
                <a:tab pos="5280660" algn="l"/>
                <a:tab pos="10328910" algn="l"/>
              </a:tabLst>
            </a:pPr>
            <a:r>
              <a:rPr sz="3450" b="1" spc="10" dirty="0">
                <a:solidFill>
                  <a:srgbClr val="FFFFFF"/>
                </a:solidFill>
                <a:latin typeface="Arial"/>
                <a:cs typeface="Arial"/>
              </a:rPr>
              <a:t>		meer</a:t>
            </a:r>
            <a:r>
              <a:rPr sz="34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1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endParaRPr sz="34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694497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30" dirty="0"/>
              <a:t>DUURZAME</a:t>
            </a:r>
            <a:r>
              <a:rPr spc="-45" dirty="0"/>
              <a:t> </a:t>
            </a:r>
            <a:r>
              <a:rPr spc="-90" dirty="0"/>
              <a:t>ONTWIKKELINGSDOELSTELLINGEN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884759" y="1925326"/>
            <a:ext cx="17842865" cy="9383395"/>
            <a:chOff x="1884759" y="1925326"/>
            <a:chExt cx="17842865" cy="9383395"/>
          </a:xfrm>
        </p:grpSpPr>
        <p:sp>
          <p:nvSpPr>
            <p:cNvPr id="5" name="object 5"/>
            <p:cNvSpPr/>
            <p:nvPr/>
          </p:nvSpPr>
          <p:spPr>
            <a:xfrm>
              <a:off x="9161727" y="1925326"/>
              <a:ext cx="10237470" cy="9383395"/>
            </a:xfrm>
            <a:custGeom>
              <a:avLst/>
              <a:gdLst/>
              <a:ahLst/>
              <a:cxnLst/>
              <a:rect l="l" t="t" r="r" b="b"/>
              <a:pathLst>
                <a:path w="10237469" h="9383395">
                  <a:moveTo>
                    <a:pt x="10237279" y="0"/>
                  </a:moveTo>
                  <a:lnTo>
                    <a:pt x="822728" y="1053035"/>
                  </a:lnTo>
                  <a:lnTo>
                    <a:pt x="0" y="6240605"/>
                  </a:lnTo>
                  <a:lnTo>
                    <a:pt x="6933642" y="9383232"/>
                  </a:lnTo>
                  <a:lnTo>
                    <a:pt x="8751126" y="9383232"/>
                  </a:lnTo>
                  <a:lnTo>
                    <a:pt x="10237279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71324" y="2561212"/>
              <a:ext cx="10855960" cy="8747760"/>
            </a:xfrm>
            <a:custGeom>
              <a:avLst/>
              <a:gdLst/>
              <a:ahLst/>
              <a:cxnLst/>
              <a:rect l="l" t="t" r="r" b="b"/>
              <a:pathLst>
                <a:path w="10855960" h="8747760">
                  <a:moveTo>
                    <a:pt x="10855816" y="0"/>
                  </a:moveTo>
                  <a:lnTo>
                    <a:pt x="1382586" y="21831"/>
                  </a:lnTo>
                  <a:lnTo>
                    <a:pt x="0" y="5089007"/>
                  </a:lnTo>
                  <a:lnTo>
                    <a:pt x="6178010" y="8747346"/>
                  </a:lnTo>
                  <a:lnTo>
                    <a:pt x="8471019" y="8747346"/>
                  </a:lnTo>
                  <a:lnTo>
                    <a:pt x="10855816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84759" y="2575837"/>
              <a:ext cx="15706725" cy="7853680"/>
            </a:xfrm>
            <a:custGeom>
              <a:avLst/>
              <a:gdLst/>
              <a:ahLst/>
              <a:cxnLst/>
              <a:rect l="l" t="t" r="r" b="b"/>
              <a:pathLst>
                <a:path w="15706725" h="7853680">
                  <a:moveTo>
                    <a:pt x="15706328" y="0"/>
                  </a:moveTo>
                  <a:lnTo>
                    <a:pt x="0" y="0"/>
                  </a:lnTo>
                  <a:lnTo>
                    <a:pt x="0" y="7853164"/>
                  </a:lnTo>
                  <a:lnTo>
                    <a:pt x="15706328" y="7853164"/>
                  </a:lnTo>
                  <a:lnTo>
                    <a:pt x="157063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4759" y="2575837"/>
              <a:ext cx="15706328" cy="26072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4759" y="5198805"/>
              <a:ext cx="15706328" cy="26072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4759" y="7821751"/>
              <a:ext cx="13086513" cy="26072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84759" y="2628192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37113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54835" y="2628192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54835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72556" y="2628192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72556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90277" y="2628192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90277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407999" y="2628192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5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407999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025720" y="2628192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25720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643442" y="2680546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84759" y="5245913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37113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54835" y="5245913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54835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72556" y="5245913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172556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790277" y="5245913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90277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407999" y="5245913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5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07999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025720" y="5245913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025720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43442" y="5298268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84759" y="7863634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37113" y="7915989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554835" y="7863634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554835" y="7915989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72556" y="7863634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72556" y="7915989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790277" y="7863634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790277" y="7915989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407999" y="7863634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5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407999" y="7915989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025720" y="7863634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643442" y="7915989"/>
              <a:ext cx="0" cy="2513330"/>
            </a:xfrm>
            <a:custGeom>
              <a:avLst/>
              <a:gdLst/>
              <a:ahLst/>
              <a:cxnLst/>
              <a:rect l="l" t="t" r="r" b="b"/>
              <a:pathLst>
                <a:path h="2513329">
                  <a:moveTo>
                    <a:pt x="0" y="2513012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884759" y="10481356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554835" y="10481356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2556" y="10481356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790277" y="10481356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4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407999" y="10481356"/>
              <a:ext cx="2618105" cy="0"/>
            </a:xfrm>
            <a:custGeom>
              <a:avLst/>
              <a:gdLst/>
              <a:ahLst/>
              <a:cxnLst/>
              <a:rect l="l" t="t" r="r" b="b"/>
              <a:pathLst>
                <a:path w="2618105">
                  <a:moveTo>
                    <a:pt x="0" y="0"/>
                  </a:moveTo>
                  <a:lnTo>
                    <a:pt x="2617721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025720" y="10481356"/>
              <a:ext cx="2670175" cy="0"/>
            </a:xfrm>
            <a:custGeom>
              <a:avLst/>
              <a:gdLst/>
              <a:ahLst/>
              <a:cxnLst/>
              <a:rect l="l" t="t" r="r" b="b"/>
              <a:pathLst>
                <a:path w="2670175">
                  <a:moveTo>
                    <a:pt x="0" y="0"/>
                  </a:moveTo>
                  <a:lnTo>
                    <a:pt x="2670075" y="0"/>
                  </a:lnTo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56120" y="6219904"/>
            <a:ext cx="4711898" cy="47117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60208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WERKEN</a:t>
            </a:r>
            <a:r>
              <a:rPr spc="-15" dirty="0"/>
              <a:t> </a:t>
            </a:r>
            <a:r>
              <a:rPr spc="30" dirty="0"/>
              <a:t>AAN</a:t>
            </a:r>
            <a:r>
              <a:rPr spc="-10" dirty="0"/>
              <a:t> </a:t>
            </a:r>
            <a:r>
              <a:rPr spc="-75" dirty="0"/>
              <a:t>JOUW</a:t>
            </a:r>
            <a:r>
              <a:rPr spc="-10" dirty="0"/>
              <a:t> </a:t>
            </a:r>
            <a:r>
              <a:rPr spc="-125" dirty="0"/>
              <a:t>TOEKOMST</a:t>
            </a:r>
          </a:p>
        </p:txBody>
      </p:sp>
      <p:sp>
        <p:nvSpPr>
          <p:cNvPr id="4" name="object 4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405462" y="1176910"/>
            <a:ext cx="8897620" cy="8585200"/>
            <a:chOff x="8405462" y="1176910"/>
            <a:chExt cx="8897620" cy="85852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818" y="1176910"/>
              <a:ext cx="4310256" cy="4305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7044" y="4373862"/>
              <a:ext cx="5387821" cy="53878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05462" y="443543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2080" y="443543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402727" y="6973609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72059" y="5039474"/>
            <a:ext cx="5742305" cy="2486660"/>
          </a:xfrm>
          <a:prstGeom prst="rect">
            <a:avLst/>
          </a:prstGeom>
        </p:spPr>
        <p:txBody>
          <a:bodyPr vert="horz" wrap="square" lIns="0" tIns="294640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2320"/>
              </a:spcBef>
              <a:buChar char="•"/>
              <a:tabLst>
                <a:tab pos="389890" algn="l"/>
              </a:tabLst>
            </a:pPr>
            <a:r>
              <a:rPr sz="4950" b="1" spc="-65" dirty="0">
                <a:solidFill>
                  <a:srgbClr val="682577"/>
                </a:solidFill>
                <a:latin typeface="Arial"/>
                <a:cs typeface="Arial"/>
              </a:rPr>
              <a:t>Klimaatneutraliteit</a:t>
            </a:r>
            <a:endParaRPr sz="495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485"/>
              </a:spcBef>
              <a:buChar char="•"/>
              <a:tabLst>
                <a:tab pos="389255" algn="l"/>
                <a:tab pos="389890" algn="l"/>
              </a:tabLst>
            </a:pP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Circulaire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 economie</a:t>
            </a:r>
            <a:endParaRPr sz="33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810"/>
              </a:spcBef>
              <a:buChar char="•"/>
              <a:tabLst>
                <a:tab pos="389255" algn="l"/>
                <a:tab pos="389890" algn="l"/>
              </a:tabLst>
            </a:pP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Gezonde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samenleving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06191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70" dirty="0"/>
              <a:t>KLIMAATNEUTRAAL,</a:t>
            </a:r>
            <a:r>
              <a:rPr spc="-10" dirty="0"/>
              <a:t> </a:t>
            </a:r>
            <a:r>
              <a:rPr spc="-335" dirty="0"/>
              <a:t>WASDA?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675341" y="3417139"/>
            <a:ext cx="5458460" cy="5607050"/>
            <a:chOff x="1675341" y="3417139"/>
            <a:chExt cx="5458460" cy="5607050"/>
          </a:xfrm>
        </p:grpSpPr>
        <p:sp>
          <p:nvSpPr>
            <p:cNvPr id="5" name="object 5"/>
            <p:cNvSpPr/>
            <p:nvPr/>
          </p:nvSpPr>
          <p:spPr>
            <a:xfrm>
              <a:off x="1897950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41" y="3417139"/>
              <a:ext cx="5235442" cy="523544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434328" y="3417139"/>
            <a:ext cx="5458460" cy="5607050"/>
            <a:chOff x="7434328" y="3417139"/>
            <a:chExt cx="5458460" cy="5607050"/>
          </a:xfrm>
        </p:grpSpPr>
        <p:sp>
          <p:nvSpPr>
            <p:cNvPr id="8" name="object 8"/>
            <p:cNvSpPr/>
            <p:nvPr/>
          </p:nvSpPr>
          <p:spPr>
            <a:xfrm>
              <a:off x="7656937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4328" y="3417139"/>
              <a:ext cx="5235442" cy="523544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3193315" y="3120323"/>
            <a:ext cx="5458460" cy="5532755"/>
            <a:chOff x="13193315" y="3120323"/>
            <a:chExt cx="5458460" cy="5532755"/>
          </a:xfrm>
        </p:grpSpPr>
        <p:sp>
          <p:nvSpPr>
            <p:cNvPr id="11" name="object 11"/>
            <p:cNvSpPr/>
            <p:nvPr/>
          </p:nvSpPr>
          <p:spPr>
            <a:xfrm>
              <a:off x="13415924" y="3120323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3315" y="3417138"/>
              <a:ext cx="5235442" cy="52354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1145" marR="5080">
              <a:lnSpc>
                <a:spcPct val="100400"/>
              </a:lnSpc>
              <a:spcBef>
                <a:spcPts val="90"/>
              </a:spcBef>
            </a:pPr>
            <a:r>
              <a:rPr spc="-125" dirty="0"/>
              <a:t>MATERIALEN</a:t>
            </a:r>
            <a:r>
              <a:rPr dirty="0"/>
              <a:t> </a:t>
            </a:r>
            <a:r>
              <a:rPr spc="-45" dirty="0"/>
              <a:t>EN</a:t>
            </a:r>
            <a:r>
              <a:rPr dirty="0"/>
              <a:t> </a:t>
            </a:r>
            <a:r>
              <a:rPr spc="-185" dirty="0"/>
              <a:t>INNOVATIES</a:t>
            </a:r>
            <a:r>
              <a:rPr dirty="0"/>
              <a:t> </a:t>
            </a:r>
            <a:r>
              <a:rPr spc="-65" dirty="0"/>
              <a:t>UIT</a:t>
            </a:r>
            <a:r>
              <a:rPr dirty="0"/>
              <a:t> </a:t>
            </a:r>
            <a:r>
              <a:rPr spc="-40" dirty="0"/>
              <a:t>DE</a:t>
            </a:r>
            <a:r>
              <a:rPr dirty="0"/>
              <a:t> </a:t>
            </a:r>
            <a:r>
              <a:rPr spc="-120" dirty="0"/>
              <a:t>SECTOR </a:t>
            </a:r>
            <a:r>
              <a:rPr spc="-114" dirty="0"/>
              <a:t> </a:t>
            </a:r>
            <a:r>
              <a:rPr spc="-60" dirty="0"/>
              <a:t>ZIJN</a:t>
            </a:r>
            <a:r>
              <a:rPr spc="-10" dirty="0"/>
              <a:t> </a:t>
            </a:r>
            <a:r>
              <a:rPr spc="-70" dirty="0"/>
              <a:t>NODIG</a:t>
            </a:r>
            <a:r>
              <a:rPr spc="-5" dirty="0"/>
              <a:t> </a:t>
            </a:r>
            <a:r>
              <a:rPr spc="-100" dirty="0"/>
              <a:t>VOOR</a:t>
            </a:r>
            <a:r>
              <a:rPr spc="-5" dirty="0"/>
              <a:t> </a:t>
            </a:r>
            <a:r>
              <a:rPr spc="-95" dirty="0"/>
              <a:t>AANPAK</a:t>
            </a:r>
            <a:r>
              <a:rPr spc="-10" dirty="0"/>
              <a:t> </a:t>
            </a:r>
            <a:r>
              <a:rPr spc="-120" dirty="0"/>
              <a:t>KLIMAATUIDAGING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804" y="5254636"/>
            <a:ext cx="5113289" cy="51132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40" y="5881051"/>
            <a:ext cx="4816609" cy="48166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044" y="3226907"/>
            <a:ext cx="4314006" cy="431400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557589" y="588105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89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65790" y="4976953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59567" y="914108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89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4453" y="5654278"/>
            <a:ext cx="4314007" cy="431400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7518870" y="5203726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80763" y="735056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06842" y="7897226"/>
            <a:ext cx="24542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0050" marR="5080" indent="-387985">
              <a:lnSpc>
                <a:spcPct val="111800"/>
              </a:lnSpc>
              <a:spcBef>
                <a:spcPts val="95"/>
              </a:spcBef>
            </a:pP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energiezuinig </a:t>
            </a:r>
            <a:r>
              <a:rPr sz="2950" b="1" spc="-8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transport</a:t>
            </a:r>
            <a:endParaRPr sz="2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85897" y="4450002"/>
            <a:ext cx="27089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4825" marR="5080" indent="-492759">
              <a:lnSpc>
                <a:spcPct val="111800"/>
              </a:lnSpc>
              <a:spcBef>
                <a:spcPts val="95"/>
              </a:spcBef>
            </a:pP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hyperefficiënte  batterijen</a:t>
            </a:r>
            <a:endParaRPr sz="29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14917" y="3948278"/>
            <a:ext cx="2477770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7055" marR="5080" indent="-554990">
              <a:lnSpc>
                <a:spcPct val="100600"/>
              </a:lnSpc>
              <a:spcBef>
                <a:spcPts val="95"/>
              </a:spcBef>
            </a:pP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hernieuwbare  </a:t>
            </a: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energie</a:t>
            </a:r>
            <a:endParaRPr sz="2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661926" y="3811068"/>
            <a:ext cx="2225675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2280" marR="5080" indent="-450215">
              <a:lnSpc>
                <a:spcPct val="100600"/>
              </a:lnSpc>
              <a:spcBef>
                <a:spcPts val="95"/>
              </a:spcBef>
            </a:pP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performante  isolatie</a:t>
            </a:r>
            <a:endParaRPr sz="29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80601" y="5313974"/>
            <a:ext cx="644525" cy="790575"/>
          </a:xfrm>
          <a:custGeom>
            <a:avLst/>
            <a:gdLst/>
            <a:ahLst/>
            <a:cxnLst/>
            <a:rect l="l" t="t" r="r" b="b"/>
            <a:pathLst>
              <a:path w="644525" h="790575">
                <a:moveTo>
                  <a:pt x="643934" y="0"/>
                </a:moveTo>
                <a:lnTo>
                  <a:pt x="595590" y="1345"/>
                </a:lnTo>
                <a:lnTo>
                  <a:pt x="548356" y="5340"/>
                </a:lnTo>
                <a:lnTo>
                  <a:pt x="502339" y="11926"/>
                </a:lnTo>
                <a:lnTo>
                  <a:pt x="457643" y="21041"/>
                </a:lnTo>
                <a:lnTo>
                  <a:pt x="414376" y="32625"/>
                </a:lnTo>
                <a:lnTo>
                  <a:pt x="372643" y="46618"/>
                </a:lnTo>
                <a:lnTo>
                  <a:pt x="332550" y="62960"/>
                </a:lnTo>
                <a:lnTo>
                  <a:pt x="294203" y="81590"/>
                </a:lnTo>
                <a:lnTo>
                  <a:pt x="257708" y="102448"/>
                </a:lnTo>
                <a:lnTo>
                  <a:pt x="223171" y="125473"/>
                </a:lnTo>
                <a:lnTo>
                  <a:pt x="190697" y="150606"/>
                </a:lnTo>
                <a:lnTo>
                  <a:pt x="160394" y="177785"/>
                </a:lnTo>
                <a:lnTo>
                  <a:pt x="132366" y="206951"/>
                </a:lnTo>
                <a:lnTo>
                  <a:pt x="106719" y="238043"/>
                </a:lnTo>
                <a:lnTo>
                  <a:pt x="83561" y="271000"/>
                </a:lnTo>
                <a:lnTo>
                  <a:pt x="62995" y="305764"/>
                </a:lnTo>
                <a:lnTo>
                  <a:pt x="45129" y="342272"/>
                </a:lnTo>
                <a:lnTo>
                  <a:pt x="30069" y="380465"/>
                </a:lnTo>
                <a:lnTo>
                  <a:pt x="17920" y="420282"/>
                </a:lnTo>
                <a:lnTo>
                  <a:pt x="8788" y="461664"/>
                </a:lnTo>
                <a:lnTo>
                  <a:pt x="2779" y="504549"/>
                </a:lnTo>
                <a:lnTo>
                  <a:pt x="0" y="548878"/>
                </a:lnTo>
                <a:lnTo>
                  <a:pt x="555" y="594589"/>
                </a:lnTo>
                <a:lnTo>
                  <a:pt x="4551" y="641624"/>
                </a:lnTo>
                <a:lnTo>
                  <a:pt x="12095" y="689920"/>
                </a:lnTo>
                <a:lnTo>
                  <a:pt x="23291" y="739419"/>
                </a:lnTo>
                <a:lnTo>
                  <a:pt x="38246" y="790059"/>
                </a:lnTo>
              </a:path>
            </a:pathLst>
          </a:custGeom>
          <a:ln w="15706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1957" y="6045013"/>
            <a:ext cx="84455" cy="59055"/>
          </a:xfrm>
          <a:custGeom>
            <a:avLst/>
            <a:gdLst/>
            <a:ahLst/>
            <a:cxnLst/>
            <a:rect l="l" t="t" r="r" b="b"/>
            <a:pathLst>
              <a:path w="84455" h="59054">
                <a:moveTo>
                  <a:pt x="84007" y="0"/>
                </a:moveTo>
                <a:lnTo>
                  <a:pt x="56888" y="59024"/>
                </a:lnTo>
                <a:lnTo>
                  <a:pt x="0" y="27695"/>
                </a:lnTo>
              </a:path>
            </a:pathLst>
          </a:custGeom>
          <a:ln w="157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22904" y="7317431"/>
            <a:ext cx="154305" cy="745490"/>
          </a:xfrm>
          <a:custGeom>
            <a:avLst/>
            <a:gdLst/>
            <a:ahLst/>
            <a:cxnLst/>
            <a:rect l="l" t="t" r="r" b="b"/>
            <a:pathLst>
              <a:path w="154304" h="745490">
                <a:moveTo>
                  <a:pt x="16030" y="745150"/>
                </a:moveTo>
                <a:lnTo>
                  <a:pt x="47780" y="694138"/>
                </a:lnTo>
                <a:lnTo>
                  <a:pt x="75332" y="644515"/>
                </a:lnTo>
                <a:lnTo>
                  <a:pt x="98709" y="596182"/>
                </a:lnTo>
                <a:lnTo>
                  <a:pt x="117933" y="549040"/>
                </a:lnTo>
                <a:lnTo>
                  <a:pt x="133025" y="502993"/>
                </a:lnTo>
                <a:lnTo>
                  <a:pt x="144010" y="457941"/>
                </a:lnTo>
                <a:lnTo>
                  <a:pt x="150907" y="413787"/>
                </a:lnTo>
                <a:lnTo>
                  <a:pt x="153741" y="370431"/>
                </a:lnTo>
                <a:lnTo>
                  <a:pt x="152532" y="327777"/>
                </a:lnTo>
                <a:lnTo>
                  <a:pt x="147303" y="285726"/>
                </a:lnTo>
                <a:lnTo>
                  <a:pt x="138076" y="244179"/>
                </a:lnTo>
                <a:lnTo>
                  <a:pt x="124873" y="203039"/>
                </a:lnTo>
                <a:lnTo>
                  <a:pt x="107717" y="162207"/>
                </a:lnTo>
                <a:lnTo>
                  <a:pt x="86629" y="121586"/>
                </a:lnTo>
                <a:lnTo>
                  <a:pt x="61632" y="81076"/>
                </a:lnTo>
                <a:lnTo>
                  <a:pt x="32748" y="40580"/>
                </a:lnTo>
                <a:lnTo>
                  <a:pt x="0" y="0"/>
                </a:lnTo>
              </a:path>
            </a:pathLst>
          </a:custGeom>
          <a:ln w="15706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20120" y="7317433"/>
            <a:ext cx="67310" cy="65405"/>
          </a:xfrm>
          <a:custGeom>
            <a:avLst/>
            <a:gdLst/>
            <a:ahLst/>
            <a:cxnLst/>
            <a:rect l="l" t="t" r="r" b="b"/>
            <a:pathLst>
              <a:path w="67309" h="65404">
                <a:moveTo>
                  <a:pt x="0" y="64909"/>
                </a:moveTo>
                <a:lnTo>
                  <a:pt x="2785" y="0"/>
                </a:lnTo>
                <a:lnTo>
                  <a:pt x="67306" y="7528"/>
                </a:lnTo>
              </a:path>
            </a:pathLst>
          </a:custGeom>
          <a:ln w="157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94802" y="4548945"/>
            <a:ext cx="565150" cy="866775"/>
          </a:xfrm>
          <a:custGeom>
            <a:avLst/>
            <a:gdLst/>
            <a:ahLst/>
            <a:cxnLst/>
            <a:rect l="l" t="t" r="r" b="b"/>
            <a:pathLst>
              <a:path w="565150" h="866775">
                <a:moveTo>
                  <a:pt x="0" y="0"/>
                </a:moveTo>
                <a:lnTo>
                  <a:pt x="47686" y="8058"/>
                </a:lnTo>
                <a:lnTo>
                  <a:pt x="93904" y="18588"/>
                </a:lnTo>
                <a:lnTo>
                  <a:pt x="138557" y="31512"/>
                </a:lnTo>
                <a:lnTo>
                  <a:pt x="181548" y="46758"/>
                </a:lnTo>
                <a:lnTo>
                  <a:pt x="222782" y="64251"/>
                </a:lnTo>
                <a:lnTo>
                  <a:pt x="262161" y="83915"/>
                </a:lnTo>
                <a:lnTo>
                  <a:pt x="299589" y="105678"/>
                </a:lnTo>
                <a:lnTo>
                  <a:pt x="334970" y="129463"/>
                </a:lnTo>
                <a:lnTo>
                  <a:pt x="368207" y="155197"/>
                </a:lnTo>
                <a:lnTo>
                  <a:pt x="399203" y="182805"/>
                </a:lnTo>
                <a:lnTo>
                  <a:pt x="427862" y="212212"/>
                </a:lnTo>
                <a:lnTo>
                  <a:pt x="454088" y="243345"/>
                </a:lnTo>
                <a:lnTo>
                  <a:pt x="477784" y="276128"/>
                </a:lnTo>
                <a:lnTo>
                  <a:pt x="498854" y="310487"/>
                </a:lnTo>
                <a:lnTo>
                  <a:pt x="517200" y="346348"/>
                </a:lnTo>
                <a:lnTo>
                  <a:pt x="532727" y="383635"/>
                </a:lnTo>
                <a:lnTo>
                  <a:pt x="545338" y="422275"/>
                </a:lnTo>
                <a:lnTo>
                  <a:pt x="554937" y="462194"/>
                </a:lnTo>
                <a:lnTo>
                  <a:pt x="561427" y="503315"/>
                </a:lnTo>
                <a:lnTo>
                  <a:pt x="564711" y="545566"/>
                </a:lnTo>
                <a:lnTo>
                  <a:pt x="564693" y="588871"/>
                </a:lnTo>
                <a:lnTo>
                  <a:pt x="561276" y="633157"/>
                </a:lnTo>
                <a:lnTo>
                  <a:pt x="554365" y="678347"/>
                </a:lnTo>
                <a:lnTo>
                  <a:pt x="543861" y="724369"/>
                </a:lnTo>
                <a:lnTo>
                  <a:pt x="529670" y="771147"/>
                </a:lnTo>
                <a:lnTo>
                  <a:pt x="511695" y="818607"/>
                </a:lnTo>
                <a:lnTo>
                  <a:pt x="489838" y="866675"/>
                </a:lnTo>
              </a:path>
            </a:pathLst>
          </a:custGeom>
          <a:ln w="15706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66003" y="5353362"/>
            <a:ext cx="79375" cy="62865"/>
          </a:xfrm>
          <a:custGeom>
            <a:avLst/>
            <a:gdLst/>
            <a:ahLst/>
            <a:cxnLst/>
            <a:rect l="l" t="t" r="r" b="b"/>
            <a:pathLst>
              <a:path w="79375" h="62864">
                <a:moveTo>
                  <a:pt x="0" y="0"/>
                </a:moveTo>
                <a:lnTo>
                  <a:pt x="18638" y="62249"/>
                </a:lnTo>
                <a:lnTo>
                  <a:pt x="79337" y="39140"/>
                </a:lnTo>
              </a:path>
            </a:pathLst>
          </a:custGeom>
          <a:ln w="157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427667" y="4718361"/>
            <a:ext cx="486409" cy="926465"/>
          </a:xfrm>
          <a:custGeom>
            <a:avLst/>
            <a:gdLst/>
            <a:ahLst/>
            <a:cxnLst/>
            <a:rect l="l" t="t" r="r" b="b"/>
            <a:pathLst>
              <a:path w="486409" h="926464">
                <a:moveTo>
                  <a:pt x="485920" y="0"/>
                </a:moveTo>
                <a:lnTo>
                  <a:pt x="439819" y="14615"/>
                </a:lnTo>
                <a:lnTo>
                  <a:pt x="395517" y="31472"/>
                </a:lnTo>
                <a:lnTo>
                  <a:pt x="353097" y="50484"/>
                </a:lnTo>
                <a:lnTo>
                  <a:pt x="312645" y="71563"/>
                </a:lnTo>
                <a:lnTo>
                  <a:pt x="274247" y="94622"/>
                </a:lnTo>
                <a:lnTo>
                  <a:pt x="237988" y="119574"/>
                </a:lnTo>
                <a:lnTo>
                  <a:pt x="203952" y="146331"/>
                </a:lnTo>
                <a:lnTo>
                  <a:pt x="172226" y="174807"/>
                </a:lnTo>
                <a:lnTo>
                  <a:pt x="142893" y="204914"/>
                </a:lnTo>
                <a:lnTo>
                  <a:pt x="116041" y="236565"/>
                </a:lnTo>
                <a:lnTo>
                  <a:pt x="91753" y="269673"/>
                </a:lnTo>
                <a:lnTo>
                  <a:pt x="70114" y="304151"/>
                </a:lnTo>
                <a:lnTo>
                  <a:pt x="51211" y="339910"/>
                </a:lnTo>
                <a:lnTo>
                  <a:pt x="35128" y="376865"/>
                </a:lnTo>
                <a:lnTo>
                  <a:pt x="21951" y="414928"/>
                </a:lnTo>
                <a:lnTo>
                  <a:pt x="11764" y="454011"/>
                </a:lnTo>
                <a:lnTo>
                  <a:pt x="4653" y="494028"/>
                </a:lnTo>
                <a:lnTo>
                  <a:pt x="703" y="534891"/>
                </a:lnTo>
                <a:lnTo>
                  <a:pt x="0" y="576513"/>
                </a:lnTo>
                <a:lnTo>
                  <a:pt x="2627" y="618807"/>
                </a:lnTo>
                <a:lnTo>
                  <a:pt x="8672" y="661685"/>
                </a:lnTo>
                <a:lnTo>
                  <a:pt x="18218" y="705061"/>
                </a:lnTo>
                <a:lnTo>
                  <a:pt x="31352" y="748847"/>
                </a:lnTo>
                <a:lnTo>
                  <a:pt x="48157" y="792956"/>
                </a:lnTo>
                <a:lnTo>
                  <a:pt x="68720" y="837301"/>
                </a:lnTo>
                <a:lnTo>
                  <a:pt x="93126" y="881794"/>
                </a:lnTo>
                <a:lnTo>
                  <a:pt x="121460" y="926348"/>
                </a:lnTo>
              </a:path>
            </a:pathLst>
          </a:custGeom>
          <a:ln w="15706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485810" y="5580531"/>
            <a:ext cx="73660" cy="64769"/>
          </a:xfrm>
          <a:custGeom>
            <a:avLst/>
            <a:gdLst/>
            <a:ahLst/>
            <a:cxnLst/>
            <a:rect l="l" t="t" r="r" b="b"/>
            <a:pathLst>
              <a:path w="73659" h="64770">
                <a:moveTo>
                  <a:pt x="73118" y="0"/>
                </a:moveTo>
                <a:lnTo>
                  <a:pt x="63317" y="64176"/>
                </a:lnTo>
                <a:lnTo>
                  <a:pt x="0" y="49778"/>
                </a:lnTo>
              </a:path>
            </a:pathLst>
          </a:custGeom>
          <a:ln w="157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00857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20" dirty="0"/>
              <a:t>UITDAGINGEN</a:t>
            </a:r>
            <a:r>
              <a:rPr spc="-25" dirty="0"/>
              <a:t> </a:t>
            </a:r>
            <a:r>
              <a:rPr spc="-170" dirty="0"/>
              <a:t>VAN</a:t>
            </a:r>
            <a:r>
              <a:rPr spc="-25" dirty="0"/>
              <a:t> </a:t>
            </a:r>
            <a:r>
              <a:rPr spc="-85" dirty="0"/>
              <a:t>MORGEN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91079" y="1137317"/>
            <a:ext cx="912494" cy="912494"/>
            <a:chOff x="691079" y="1137317"/>
            <a:chExt cx="912494" cy="912494"/>
          </a:xfrm>
        </p:grpSpPr>
        <p:sp>
          <p:nvSpPr>
            <p:cNvPr id="4" name="object 4"/>
            <p:cNvSpPr/>
            <p:nvPr/>
          </p:nvSpPr>
          <p:spPr>
            <a:xfrm>
              <a:off x="843519" y="1282407"/>
              <a:ext cx="622300" cy="622300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311016" y="622033"/>
                  </a:moveTo>
                  <a:lnTo>
                    <a:pt x="356913" y="618654"/>
                  </a:lnTo>
                  <a:lnTo>
                    <a:pt x="400741" y="608842"/>
                  </a:lnTo>
                  <a:lnTo>
                    <a:pt x="442013" y="593081"/>
                  </a:lnTo>
                  <a:lnTo>
                    <a:pt x="480245" y="571856"/>
                  </a:lnTo>
                  <a:lnTo>
                    <a:pt x="514953" y="545652"/>
                  </a:lnTo>
                  <a:lnTo>
                    <a:pt x="545652" y="514953"/>
                  </a:lnTo>
                  <a:lnTo>
                    <a:pt x="571856" y="480245"/>
                  </a:lnTo>
                  <a:lnTo>
                    <a:pt x="593081" y="442013"/>
                  </a:lnTo>
                  <a:lnTo>
                    <a:pt x="608842" y="400741"/>
                  </a:lnTo>
                  <a:lnTo>
                    <a:pt x="618654" y="356913"/>
                  </a:lnTo>
                  <a:lnTo>
                    <a:pt x="622033" y="311016"/>
                  </a:lnTo>
                  <a:lnTo>
                    <a:pt x="618654" y="265119"/>
                  </a:lnTo>
                  <a:lnTo>
                    <a:pt x="608842" y="221292"/>
                  </a:lnTo>
                  <a:lnTo>
                    <a:pt x="593081" y="180020"/>
                  </a:lnTo>
                  <a:lnTo>
                    <a:pt x="571856" y="141787"/>
                  </a:lnTo>
                  <a:lnTo>
                    <a:pt x="545652" y="107079"/>
                  </a:lnTo>
                  <a:lnTo>
                    <a:pt x="514953" y="76381"/>
                  </a:lnTo>
                  <a:lnTo>
                    <a:pt x="480245" y="50176"/>
                  </a:lnTo>
                  <a:lnTo>
                    <a:pt x="442013" y="28951"/>
                  </a:lnTo>
                  <a:lnTo>
                    <a:pt x="400741" y="13190"/>
                  </a:lnTo>
                  <a:lnTo>
                    <a:pt x="356913" y="3378"/>
                  </a:lnTo>
                  <a:lnTo>
                    <a:pt x="311016" y="0"/>
                  </a:lnTo>
                  <a:lnTo>
                    <a:pt x="265119" y="3378"/>
                  </a:lnTo>
                  <a:lnTo>
                    <a:pt x="221292" y="13190"/>
                  </a:lnTo>
                  <a:lnTo>
                    <a:pt x="180020" y="28951"/>
                  </a:lnTo>
                  <a:lnTo>
                    <a:pt x="141787" y="50176"/>
                  </a:lnTo>
                  <a:lnTo>
                    <a:pt x="107079" y="76381"/>
                  </a:lnTo>
                  <a:lnTo>
                    <a:pt x="76381" y="107079"/>
                  </a:lnTo>
                  <a:lnTo>
                    <a:pt x="50176" y="141787"/>
                  </a:lnTo>
                  <a:lnTo>
                    <a:pt x="28951" y="180020"/>
                  </a:lnTo>
                  <a:lnTo>
                    <a:pt x="13190" y="221292"/>
                  </a:lnTo>
                  <a:lnTo>
                    <a:pt x="3378" y="265119"/>
                  </a:lnTo>
                  <a:lnTo>
                    <a:pt x="0" y="311016"/>
                  </a:lnTo>
                  <a:lnTo>
                    <a:pt x="3378" y="356913"/>
                  </a:lnTo>
                  <a:lnTo>
                    <a:pt x="13190" y="400741"/>
                  </a:lnTo>
                  <a:lnTo>
                    <a:pt x="28951" y="442013"/>
                  </a:lnTo>
                  <a:lnTo>
                    <a:pt x="50176" y="480245"/>
                  </a:lnTo>
                  <a:lnTo>
                    <a:pt x="76381" y="514953"/>
                  </a:lnTo>
                  <a:lnTo>
                    <a:pt x="107079" y="545652"/>
                  </a:lnTo>
                  <a:lnTo>
                    <a:pt x="141787" y="571856"/>
                  </a:lnTo>
                  <a:lnTo>
                    <a:pt x="180020" y="593081"/>
                  </a:lnTo>
                  <a:lnTo>
                    <a:pt x="221292" y="608842"/>
                  </a:lnTo>
                  <a:lnTo>
                    <a:pt x="265119" y="618654"/>
                  </a:lnTo>
                  <a:lnTo>
                    <a:pt x="311016" y="622033"/>
                  </a:lnTo>
                  <a:close/>
                </a:path>
              </a:pathLst>
            </a:custGeom>
            <a:ln w="621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7976" y="1406867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80" h="373380">
                  <a:moveTo>
                    <a:pt x="186559" y="373119"/>
                  </a:moveTo>
                  <a:lnTo>
                    <a:pt x="236096" y="366443"/>
                  </a:lnTo>
                  <a:lnTo>
                    <a:pt x="280645" y="347611"/>
                  </a:lnTo>
                  <a:lnTo>
                    <a:pt x="318414" y="318414"/>
                  </a:lnTo>
                  <a:lnTo>
                    <a:pt x="347611" y="280645"/>
                  </a:lnTo>
                  <a:lnTo>
                    <a:pt x="366443" y="236096"/>
                  </a:lnTo>
                  <a:lnTo>
                    <a:pt x="373119" y="186559"/>
                  </a:lnTo>
                  <a:lnTo>
                    <a:pt x="366443" y="137019"/>
                  </a:lnTo>
                  <a:lnTo>
                    <a:pt x="347611" y="92469"/>
                  </a:lnTo>
                  <a:lnTo>
                    <a:pt x="318414" y="54701"/>
                  </a:lnTo>
                  <a:lnTo>
                    <a:pt x="280645" y="25505"/>
                  </a:lnTo>
                  <a:lnTo>
                    <a:pt x="236096" y="6675"/>
                  </a:lnTo>
                  <a:lnTo>
                    <a:pt x="186559" y="0"/>
                  </a:lnTo>
                  <a:lnTo>
                    <a:pt x="137023" y="6675"/>
                  </a:lnTo>
                  <a:lnTo>
                    <a:pt x="92474" y="25505"/>
                  </a:lnTo>
                  <a:lnTo>
                    <a:pt x="54705" y="54701"/>
                  </a:lnTo>
                  <a:lnTo>
                    <a:pt x="25508" y="92469"/>
                  </a:lnTo>
                  <a:lnTo>
                    <a:pt x="6675" y="137019"/>
                  </a:lnTo>
                  <a:lnTo>
                    <a:pt x="0" y="186559"/>
                  </a:lnTo>
                  <a:lnTo>
                    <a:pt x="6675" y="236096"/>
                  </a:lnTo>
                  <a:lnTo>
                    <a:pt x="25508" y="280645"/>
                  </a:lnTo>
                  <a:lnTo>
                    <a:pt x="54705" y="318414"/>
                  </a:lnTo>
                  <a:lnTo>
                    <a:pt x="92474" y="347611"/>
                  </a:lnTo>
                  <a:lnTo>
                    <a:pt x="137023" y="366443"/>
                  </a:lnTo>
                  <a:lnTo>
                    <a:pt x="186559" y="373119"/>
                  </a:lnTo>
                  <a:close/>
                </a:path>
              </a:pathLst>
            </a:custGeom>
            <a:ln w="621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057" y="1137317"/>
              <a:ext cx="0" cy="394335"/>
            </a:xfrm>
            <a:custGeom>
              <a:avLst/>
              <a:gdLst/>
              <a:ahLst/>
              <a:cxnLst/>
              <a:rect l="l" t="t" r="r" b="b"/>
              <a:pathLst>
                <a:path h="394334">
                  <a:moveTo>
                    <a:pt x="0" y="393904"/>
                  </a:moveTo>
                  <a:lnTo>
                    <a:pt x="0" y="0"/>
                  </a:lnTo>
                </a:path>
              </a:pathLst>
            </a:custGeom>
            <a:ln w="518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57057" y="1655629"/>
              <a:ext cx="0" cy="394335"/>
            </a:xfrm>
            <a:custGeom>
              <a:avLst/>
              <a:gdLst/>
              <a:ahLst/>
              <a:cxnLst/>
              <a:rect l="l" t="t" r="r" b="b"/>
              <a:pathLst>
                <a:path h="394335">
                  <a:moveTo>
                    <a:pt x="0" y="0"/>
                  </a:moveTo>
                  <a:lnTo>
                    <a:pt x="0" y="393904"/>
                  </a:lnTo>
                </a:path>
              </a:pathLst>
            </a:custGeom>
            <a:ln w="518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09394" y="1593423"/>
              <a:ext cx="394335" cy="0"/>
            </a:xfrm>
            <a:custGeom>
              <a:avLst/>
              <a:gdLst/>
              <a:ahLst/>
              <a:cxnLst/>
              <a:rect l="l" t="t" r="r" b="b"/>
              <a:pathLst>
                <a:path w="394334">
                  <a:moveTo>
                    <a:pt x="0" y="0"/>
                  </a:moveTo>
                  <a:lnTo>
                    <a:pt x="393904" y="0"/>
                  </a:lnTo>
                </a:path>
              </a:pathLst>
            </a:custGeom>
            <a:ln w="518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1079" y="1593423"/>
              <a:ext cx="394335" cy="0"/>
            </a:xfrm>
            <a:custGeom>
              <a:avLst/>
              <a:gdLst/>
              <a:ahLst/>
              <a:cxnLst/>
              <a:rect l="l" t="t" r="r" b="b"/>
              <a:pathLst>
                <a:path w="394334">
                  <a:moveTo>
                    <a:pt x="393904" y="0"/>
                  </a:moveTo>
                  <a:lnTo>
                    <a:pt x="0" y="0"/>
                  </a:lnTo>
                </a:path>
              </a:pathLst>
            </a:custGeom>
            <a:ln w="518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92819" y="1176260"/>
            <a:ext cx="4310256" cy="430529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6238" y="2364360"/>
            <a:ext cx="4310256" cy="43053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67051" y="4376881"/>
            <a:ext cx="5387815" cy="53848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26739" y="5857404"/>
            <a:ext cx="4741279" cy="473710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8405462" y="443543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872080" y="443543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69894" y="7409197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0632" y="6084666"/>
            <a:ext cx="4310256" cy="430530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403081" y="563255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89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5876192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00" dirty="0"/>
              <a:t>OP WEG NAAR </a:t>
            </a:r>
            <a:r>
              <a:rPr spc="-100" dirty="0"/>
              <a:t>KLIMAATNEUTRALITEIT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78256" y="9350460"/>
            <a:ext cx="293687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Chemie</a:t>
            </a:r>
            <a:r>
              <a:rPr sz="28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vandaag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60184" y="9342763"/>
            <a:ext cx="3691890" cy="917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35"/>
              </a:spcBef>
            </a:pPr>
            <a:r>
              <a:rPr sz="2850" b="1" spc="10" dirty="0">
                <a:solidFill>
                  <a:srgbClr val="FFFFFF"/>
                </a:solidFill>
                <a:latin typeface="Arial"/>
                <a:cs typeface="Arial"/>
              </a:rPr>
              <a:t>CO2-neutrale</a:t>
            </a:r>
            <a:r>
              <a:rPr sz="28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chemie</a:t>
            </a:r>
            <a:endParaRPr sz="285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40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tegen</a:t>
            </a:r>
            <a:r>
              <a:rPr sz="28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0" dirty="0">
                <a:solidFill>
                  <a:srgbClr val="FFFFFF"/>
                </a:solidFill>
                <a:latin typeface="Arial"/>
                <a:cs typeface="Arial"/>
              </a:rPr>
              <a:t>2050</a:t>
            </a:r>
            <a:endParaRPr sz="285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91024" y="2574417"/>
            <a:ext cx="10847705" cy="6007100"/>
            <a:chOff x="4691024" y="2574417"/>
            <a:chExt cx="10847705" cy="6007100"/>
          </a:xfrm>
        </p:grpSpPr>
        <p:sp>
          <p:nvSpPr>
            <p:cNvPr id="7" name="object 7"/>
            <p:cNvSpPr/>
            <p:nvPr/>
          </p:nvSpPr>
          <p:spPr>
            <a:xfrm>
              <a:off x="4697331" y="2574417"/>
              <a:ext cx="10841990" cy="6007100"/>
            </a:xfrm>
            <a:custGeom>
              <a:avLst/>
              <a:gdLst/>
              <a:ahLst/>
              <a:cxnLst/>
              <a:rect l="l" t="t" r="r" b="b"/>
              <a:pathLst>
                <a:path w="10841990" h="6007100">
                  <a:moveTo>
                    <a:pt x="0" y="0"/>
                  </a:moveTo>
                  <a:lnTo>
                    <a:pt x="0" y="3149600"/>
                  </a:lnTo>
                  <a:lnTo>
                    <a:pt x="353979" y="3149600"/>
                  </a:lnTo>
                  <a:lnTo>
                    <a:pt x="412623" y="3162300"/>
                  </a:lnTo>
                  <a:lnTo>
                    <a:pt x="586230" y="3162300"/>
                  </a:lnTo>
                  <a:lnTo>
                    <a:pt x="643342" y="3175000"/>
                  </a:lnTo>
                  <a:lnTo>
                    <a:pt x="756461" y="3175000"/>
                  </a:lnTo>
                  <a:lnTo>
                    <a:pt x="812478" y="3187700"/>
                  </a:lnTo>
                  <a:lnTo>
                    <a:pt x="923453" y="3187700"/>
                  </a:lnTo>
                  <a:lnTo>
                    <a:pt x="978422" y="3200400"/>
                  </a:lnTo>
                  <a:lnTo>
                    <a:pt x="1033051" y="3200400"/>
                  </a:lnTo>
                  <a:lnTo>
                    <a:pt x="1087347" y="3213100"/>
                  </a:lnTo>
                  <a:lnTo>
                    <a:pt x="1141313" y="3213100"/>
                  </a:lnTo>
                  <a:lnTo>
                    <a:pt x="1194956" y="3225800"/>
                  </a:lnTo>
                  <a:lnTo>
                    <a:pt x="1248281" y="3225800"/>
                  </a:lnTo>
                  <a:lnTo>
                    <a:pt x="1353994" y="3251200"/>
                  </a:lnTo>
                  <a:lnTo>
                    <a:pt x="1406394" y="3251200"/>
                  </a:lnTo>
                  <a:lnTo>
                    <a:pt x="1458496" y="3263900"/>
                  </a:lnTo>
                  <a:lnTo>
                    <a:pt x="1510305" y="3263900"/>
                  </a:lnTo>
                  <a:lnTo>
                    <a:pt x="1613065" y="3289300"/>
                  </a:lnTo>
                  <a:lnTo>
                    <a:pt x="1664026" y="3289300"/>
                  </a:lnTo>
                  <a:lnTo>
                    <a:pt x="1815299" y="3327400"/>
                  </a:lnTo>
                  <a:lnTo>
                    <a:pt x="1865202" y="3327400"/>
                  </a:lnTo>
                  <a:lnTo>
                    <a:pt x="2111051" y="3390900"/>
                  </a:lnTo>
                  <a:lnTo>
                    <a:pt x="2159523" y="3390900"/>
                  </a:lnTo>
                  <a:lnTo>
                    <a:pt x="2351256" y="3441700"/>
                  </a:lnTo>
                  <a:lnTo>
                    <a:pt x="3268516" y="3695700"/>
                  </a:lnTo>
                  <a:lnTo>
                    <a:pt x="3313018" y="3721100"/>
                  </a:lnTo>
                  <a:lnTo>
                    <a:pt x="3622255" y="3810000"/>
                  </a:lnTo>
                  <a:lnTo>
                    <a:pt x="3666168" y="3835400"/>
                  </a:lnTo>
                  <a:lnTo>
                    <a:pt x="3972431" y="3924300"/>
                  </a:lnTo>
                  <a:lnTo>
                    <a:pt x="4059727" y="3962400"/>
                  </a:lnTo>
                  <a:lnTo>
                    <a:pt x="4409158" y="4064000"/>
                  </a:lnTo>
                  <a:lnTo>
                    <a:pt x="4452950" y="4089400"/>
                  </a:lnTo>
                  <a:lnTo>
                    <a:pt x="4716767" y="4165600"/>
                  </a:lnTo>
                  <a:lnTo>
                    <a:pt x="4919333" y="4229100"/>
                  </a:lnTo>
                  <a:lnTo>
                    <a:pt x="5177340" y="4305300"/>
                  </a:lnTo>
                  <a:lnTo>
                    <a:pt x="5221794" y="4330700"/>
                  </a:lnTo>
                  <a:lnTo>
                    <a:pt x="5357460" y="4368800"/>
                  </a:lnTo>
                  <a:lnTo>
                    <a:pt x="5403418" y="4394200"/>
                  </a:lnTo>
                  <a:lnTo>
                    <a:pt x="5543374" y="4432300"/>
                  </a:lnTo>
                  <a:lnTo>
                    <a:pt x="5590688" y="4457700"/>
                  </a:lnTo>
                  <a:lnTo>
                    <a:pt x="5686253" y="4483100"/>
                  </a:lnTo>
                  <a:lnTo>
                    <a:pt x="5734486" y="4508500"/>
                  </a:lnTo>
                  <a:lnTo>
                    <a:pt x="5831804" y="4533900"/>
                  </a:lnTo>
                  <a:lnTo>
                    <a:pt x="5880871" y="4559300"/>
                  </a:lnTo>
                  <a:lnTo>
                    <a:pt x="5930198" y="4572000"/>
                  </a:lnTo>
                  <a:lnTo>
                    <a:pt x="5979775" y="4597400"/>
                  </a:lnTo>
                  <a:lnTo>
                    <a:pt x="6029592" y="4610100"/>
                  </a:lnTo>
                  <a:lnTo>
                    <a:pt x="6079642" y="4635500"/>
                  </a:lnTo>
                  <a:lnTo>
                    <a:pt x="6180397" y="4660900"/>
                  </a:lnTo>
                  <a:lnTo>
                    <a:pt x="6231085" y="4686300"/>
                  </a:lnTo>
                  <a:lnTo>
                    <a:pt x="6435685" y="4762500"/>
                  </a:lnTo>
                  <a:lnTo>
                    <a:pt x="7114875" y="5003800"/>
                  </a:lnTo>
                  <a:lnTo>
                    <a:pt x="7220413" y="5054600"/>
                  </a:lnTo>
                  <a:lnTo>
                    <a:pt x="7273212" y="5067300"/>
                  </a:lnTo>
                  <a:lnTo>
                    <a:pt x="7326018" y="5092700"/>
                  </a:lnTo>
                  <a:lnTo>
                    <a:pt x="7378822" y="5105400"/>
                  </a:lnTo>
                  <a:lnTo>
                    <a:pt x="7431616" y="5130800"/>
                  </a:lnTo>
                  <a:lnTo>
                    <a:pt x="7484389" y="5143500"/>
                  </a:lnTo>
                  <a:lnTo>
                    <a:pt x="7537132" y="5168900"/>
                  </a:lnTo>
                  <a:lnTo>
                    <a:pt x="7589836" y="5181600"/>
                  </a:lnTo>
                  <a:lnTo>
                    <a:pt x="7642492" y="5207000"/>
                  </a:lnTo>
                  <a:lnTo>
                    <a:pt x="7747620" y="5232400"/>
                  </a:lnTo>
                  <a:lnTo>
                    <a:pt x="7800075" y="5257800"/>
                  </a:lnTo>
                  <a:lnTo>
                    <a:pt x="7852443" y="5270500"/>
                  </a:lnTo>
                  <a:lnTo>
                    <a:pt x="7904717" y="5295900"/>
                  </a:lnTo>
                  <a:lnTo>
                    <a:pt x="7956886" y="5308600"/>
                  </a:lnTo>
                  <a:lnTo>
                    <a:pt x="8008941" y="5334000"/>
                  </a:lnTo>
                  <a:lnTo>
                    <a:pt x="8060874" y="5346700"/>
                  </a:lnTo>
                  <a:lnTo>
                    <a:pt x="8112673" y="5372100"/>
                  </a:lnTo>
                  <a:lnTo>
                    <a:pt x="8215839" y="5397500"/>
                  </a:lnTo>
                  <a:lnTo>
                    <a:pt x="8267185" y="5422900"/>
                  </a:lnTo>
                  <a:lnTo>
                    <a:pt x="8369360" y="5448300"/>
                  </a:lnTo>
                  <a:lnTo>
                    <a:pt x="8420169" y="5473700"/>
                  </a:lnTo>
                  <a:lnTo>
                    <a:pt x="8521185" y="5499100"/>
                  </a:lnTo>
                  <a:lnTo>
                    <a:pt x="8571373" y="5524500"/>
                  </a:lnTo>
                  <a:lnTo>
                    <a:pt x="8720546" y="5562600"/>
                  </a:lnTo>
                  <a:lnTo>
                    <a:pt x="8769775" y="5588000"/>
                  </a:lnTo>
                  <a:lnTo>
                    <a:pt x="9059299" y="5664200"/>
                  </a:lnTo>
                  <a:lnTo>
                    <a:pt x="9106491" y="5689600"/>
                  </a:lnTo>
                  <a:lnTo>
                    <a:pt x="9427116" y="5778500"/>
                  </a:lnTo>
                  <a:lnTo>
                    <a:pt x="9471419" y="5778500"/>
                  </a:lnTo>
                  <a:lnTo>
                    <a:pt x="9644509" y="5829300"/>
                  </a:lnTo>
                  <a:lnTo>
                    <a:pt x="9686703" y="5829300"/>
                  </a:lnTo>
                  <a:lnTo>
                    <a:pt x="9810552" y="5867400"/>
                  </a:lnTo>
                  <a:lnTo>
                    <a:pt x="9850892" y="5867400"/>
                  </a:lnTo>
                  <a:lnTo>
                    <a:pt x="9890745" y="5880100"/>
                  </a:lnTo>
                  <a:lnTo>
                    <a:pt x="9930102" y="5880100"/>
                  </a:lnTo>
                  <a:lnTo>
                    <a:pt x="9968953" y="5892800"/>
                  </a:lnTo>
                  <a:lnTo>
                    <a:pt x="10682405" y="6007100"/>
                  </a:lnTo>
                  <a:lnTo>
                    <a:pt x="10788481" y="6007100"/>
                  </a:lnTo>
                  <a:lnTo>
                    <a:pt x="10835816" y="5994400"/>
                  </a:lnTo>
                  <a:lnTo>
                    <a:pt x="10835816" y="5181600"/>
                  </a:lnTo>
                  <a:lnTo>
                    <a:pt x="10642206" y="5181600"/>
                  </a:lnTo>
                  <a:lnTo>
                    <a:pt x="10274901" y="5143500"/>
                  </a:lnTo>
                  <a:lnTo>
                    <a:pt x="10256813" y="5143500"/>
                  </a:lnTo>
                  <a:lnTo>
                    <a:pt x="10238065" y="5130800"/>
                  </a:lnTo>
                  <a:lnTo>
                    <a:pt x="10198612" y="5130800"/>
                  </a:lnTo>
                  <a:lnTo>
                    <a:pt x="10177918" y="5118100"/>
                  </a:lnTo>
                  <a:lnTo>
                    <a:pt x="10134623" y="5118100"/>
                  </a:lnTo>
                  <a:lnTo>
                    <a:pt x="10112034" y="5105400"/>
                  </a:lnTo>
                  <a:lnTo>
                    <a:pt x="10088824" y="5105400"/>
                  </a:lnTo>
                  <a:lnTo>
                    <a:pt x="10064999" y="5092700"/>
                  </a:lnTo>
                  <a:lnTo>
                    <a:pt x="10040566" y="5080000"/>
                  </a:lnTo>
                  <a:lnTo>
                    <a:pt x="10015529" y="5080000"/>
                  </a:lnTo>
                  <a:lnTo>
                    <a:pt x="9989894" y="5067300"/>
                  </a:lnTo>
                  <a:lnTo>
                    <a:pt x="9963667" y="5054600"/>
                  </a:lnTo>
                  <a:lnTo>
                    <a:pt x="9936854" y="5054600"/>
                  </a:lnTo>
                  <a:lnTo>
                    <a:pt x="9881491" y="5029200"/>
                  </a:lnTo>
                  <a:lnTo>
                    <a:pt x="9823850" y="5003800"/>
                  </a:lnTo>
                  <a:lnTo>
                    <a:pt x="9794189" y="4991100"/>
                  </a:lnTo>
                  <a:lnTo>
                    <a:pt x="9763976" y="4991100"/>
                  </a:lnTo>
                  <a:lnTo>
                    <a:pt x="9701916" y="4965700"/>
                  </a:lnTo>
                  <a:lnTo>
                    <a:pt x="9670080" y="4940300"/>
                  </a:lnTo>
                  <a:lnTo>
                    <a:pt x="9571415" y="4902200"/>
                  </a:lnTo>
                  <a:lnTo>
                    <a:pt x="9503065" y="4876800"/>
                  </a:lnTo>
                  <a:lnTo>
                    <a:pt x="9468135" y="4851400"/>
                  </a:lnTo>
                  <a:lnTo>
                    <a:pt x="9396794" y="4826000"/>
                  </a:lnTo>
                  <a:lnTo>
                    <a:pt x="9360393" y="4800600"/>
                  </a:lnTo>
                  <a:lnTo>
                    <a:pt x="9286162" y="4775200"/>
                  </a:lnTo>
                  <a:lnTo>
                    <a:pt x="9248342" y="4749800"/>
                  </a:lnTo>
                  <a:lnTo>
                    <a:pt x="9210061" y="4737100"/>
                  </a:lnTo>
                  <a:lnTo>
                    <a:pt x="9132135" y="4686300"/>
                  </a:lnTo>
                  <a:lnTo>
                    <a:pt x="9092502" y="4673600"/>
                  </a:lnTo>
                  <a:lnTo>
                    <a:pt x="9052430" y="4648200"/>
                  </a:lnTo>
                  <a:lnTo>
                    <a:pt x="9011924" y="4635500"/>
                  </a:lnTo>
                  <a:lnTo>
                    <a:pt x="8887863" y="4559300"/>
                  </a:lnTo>
                  <a:lnTo>
                    <a:pt x="8845680" y="4546600"/>
                  </a:lnTo>
                  <a:lnTo>
                    <a:pt x="8716722" y="4470400"/>
                  </a:lnTo>
                  <a:lnTo>
                    <a:pt x="8539371" y="4368800"/>
                  </a:lnTo>
                  <a:lnTo>
                    <a:pt x="8356172" y="4267200"/>
                  </a:lnTo>
                  <a:lnTo>
                    <a:pt x="8262492" y="4216400"/>
                  </a:lnTo>
                  <a:lnTo>
                    <a:pt x="8215152" y="4178300"/>
                  </a:lnTo>
                  <a:lnTo>
                    <a:pt x="8071200" y="4102100"/>
                  </a:lnTo>
                  <a:lnTo>
                    <a:pt x="8022591" y="4064000"/>
                  </a:lnTo>
                  <a:lnTo>
                    <a:pt x="7924468" y="4013200"/>
                  </a:lnTo>
                  <a:lnTo>
                    <a:pt x="7874966" y="3975100"/>
                  </a:lnTo>
                  <a:lnTo>
                    <a:pt x="7825177" y="3949700"/>
                  </a:lnTo>
                  <a:lnTo>
                    <a:pt x="7775108" y="3911600"/>
                  </a:lnTo>
                  <a:lnTo>
                    <a:pt x="7674152" y="3860800"/>
                  </a:lnTo>
                  <a:lnTo>
                    <a:pt x="7572141" y="3784600"/>
                  </a:lnTo>
                  <a:lnTo>
                    <a:pt x="7520754" y="3759200"/>
                  </a:lnTo>
                  <a:lnTo>
                    <a:pt x="7469121" y="3721100"/>
                  </a:lnTo>
                  <a:lnTo>
                    <a:pt x="7417246" y="3695700"/>
                  </a:lnTo>
                  <a:lnTo>
                    <a:pt x="7312798" y="3619500"/>
                  </a:lnTo>
                  <a:lnTo>
                    <a:pt x="7260235" y="3594100"/>
                  </a:lnTo>
                  <a:lnTo>
                    <a:pt x="7154460" y="3517900"/>
                  </a:lnTo>
                  <a:lnTo>
                    <a:pt x="7101259" y="3492500"/>
                  </a:lnTo>
                  <a:lnTo>
                    <a:pt x="6832350" y="3302000"/>
                  </a:lnTo>
                  <a:lnTo>
                    <a:pt x="6778027" y="3276600"/>
                  </a:lnTo>
                  <a:lnTo>
                    <a:pt x="6226528" y="2895600"/>
                  </a:lnTo>
                  <a:lnTo>
                    <a:pt x="6170676" y="2844800"/>
                  </a:lnTo>
                  <a:lnTo>
                    <a:pt x="5889956" y="2654300"/>
                  </a:lnTo>
                  <a:lnTo>
                    <a:pt x="5833559" y="2603500"/>
                  </a:lnTo>
                  <a:lnTo>
                    <a:pt x="5663965" y="2489200"/>
                  </a:lnTo>
                  <a:lnTo>
                    <a:pt x="5607319" y="2438400"/>
                  </a:lnTo>
                  <a:lnTo>
                    <a:pt x="5493886" y="2362200"/>
                  </a:lnTo>
                  <a:lnTo>
                    <a:pt x="5437111" y="2311400"/>
                  </a:lnTo>
                  <a:lnTo>
                    <a:pt x="3684910" y="1028700"/>
                  </a:lnTo>
                  <a:lnTo>
                    <a:pt x="2534477" y="355600"/>
                  </a:lnTo>
                  <a:lnTo>
                    <a:pt x="1476083" y="88900"/>
                  </a:lnTo>
                  <a:lnTo>
                    <a:pt x="0" y="0"/>
                  </a:lnTo>
                  <a:close/>
                </a:path>
                <a:path w="10841990" h="6007100">
                  <a:moveTo>
                    <a:pt x="10835816" y="5170791"/>
                  </a:moveTo>
                  <a:lnTo>
                    <a:pt x="10803947" y="5181600"/>
                  </a:lnTo>
                  <a:lnTo>
                    <a:pt x="10835816" y="5181600"/>
                  </a:lnTo>
                  <a:lnTo>
                    <a:pt x="10835816" y="5170791"/>
                  </a:lnTo>
                  <a:close/>
                </a:path>
                <a:path w="10841990" h="6007100">
                  <a:moveTo>
                    <a:pt x="10835816" y="5156200"/>
                  </a:moveTo>
                  <a:lnTo>
                    <a:pt x="10835816" y="5170791"/>
                  </a:lnTo>
                  <a:lnTo>
                    <a:pt x="10841394" y="5168900"/>
                  </a:lnTo>
                  <a:lnTo>
                    <a:pt x="10835816" y="515620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1024" y="2574417"/>
              <a:ext cx="10841990" cy="6007100"/>
            </a:xfrm>
            <a:custGeom>
              <a:avLst/>
              <a:gdLst/>
              <a:ahLst/>
              <a:cxnLst/>
              <a:rect l="l" t="t" r="r" b="b"/>
              <a:pathLst>
                <a:path w="10841990" h="6007100">
                  <a:moveTo>
                    <a:pt x="5577" y="5170791"/>
                  </a:moveTo>
                  <a:lnTo>
                    <a:pt x="5577" y="5994400"/>
                  </a:lnTo>
                  <a:lnTo>
                    <a:pt x="52912" y="6007100"/>
                  </a:lnTo>
                  <a:lnTo>
                    <a:pt x="158989" y="6007100"/>
                  </a:lnTo>
                  <a:lnTo>
                    <a:pt x="872441" y="5892800"/>
                  </a:lnTo>
                  <a:lnTo>
                    <a:pt x="911292" y="5880100"/>
                  </a:lnTo>
                  <a:lnTo>
                    <a:pt x="950648" y="5880100"/>
                  </a:lnTo>
                  <a:lnTo>
                    <a:pt x="990501" y="5867400"/>
                  </a:lnTo>
                  <a:lnTo>
                    <a:pt x="1030841" y="5867400"/>
                  </a:lnTo>
                  <a:lnTo>
                    <a:pt x="1154690" y="5829300"/>
                  </a:lnTo>
                  <a:lnTo>
                    <a:pt x="1196885" y="5829300"/>
                  </a:lnTo>
                  <a:lnTo>
                    <a:pt x="1369974" y="5778500"/>
                  </a:lnTo>
                  <a:lnTo>
                    <a:pt x="1414278" y="5778500"/>
                  </a:lnTo>
                  <a:lnTo>
                    <a:pt x="1734902" y="5689600"/>
                  </a:lnTo>
                  <a:lnTo>
                    <a:pt x="1782094" y="5664200"/>
                  </a:lnTo>
                  <a:lnTo>
                    <a:pt x="2071618" y="5588000"/>
                  </a:lnTo>
                  <a:lnTo>
                    <a:pt x="2120847" y="5562600"/>
                  </a:lnTo>
                  <a:lnTo>
                    <a:pt x="2270020" y="5524500"/>
                  </a:lnTo>
                  <a:lnTo>
                    <a:pt x="2320208" y="5499100"/>
                  </a:lnTo>
                  <a:lnTo>
                    <a:pt x="2421224" y="5473700"/>
                  </a:lnTo>
                  <a:lnTo>
                    <a:pt x="2472033" y="5448300"/>
                  </a:lnTo>
                  <a:lnTo>
                    <a:pt x="2574208" y="5422900"/>
                  </a:lnTo>
                  <a:lnTo>
                    <a:pt x="2625555" y="5397500"/>
                  </a:lnTo>
                  <a:lnTo>
                    <a:pt x="2728720" y="5372100"/>
                  </a:lnTo>
                  <a:lnTo>
                    <a:pt x="2780520" y="5346700"/>
                  </a:lnTo>
                  <a:lnTo>
                    <a:pt x="2832452" y="5334000"/>
                  </a:lnTo>
                  <a:lnTo>
                    <a:pt x="2884507" y="5308600"/>
                  </a:lnTo>
                  <a:lnTo>
                    <a:pt x="2936676" y="5295900"/>
                  </a:lnTo>
                  <a:lnTo>
                    <a:pt x="2988950" y="5270500"/>
                  </a:lnTo>
                  <a:lnTo>
                    <a:pt x="3041318" y="5257800"/>
                  </a:lnTo>
                  <a:lnTo>
                    <a:pt x="3093773" y="5232400"/>
                  </a:lnTo>
                  <a:lnTo>
                    <a:pt x="3198902" y="5207000"/>
                  </a:lnTo>
                  <a:lnTo>
                    <a:pt x="3251557" y="5181600"/>
                  </a:lnTo>
                  <a:lnTo>
                    <a:pt x="37446" y="5181600"/>
                  </a:lnTo>
                  <a:lnTo>
                    <a:pt x="5577" y="5170791"/>
                  </a:lnTo>
                  <a:close/>
                </a:path>
                <a:path w="10841990" h="6007100">
                  <a:moveTo>
                    <a:pt x="10841394" y="0"/>
                  </a:moveTo>
                  <a:lnTo>
                    <a:pt x="9365310" y="88900"/>
                  </a:lnTo>
                  <a:lnTo>
                    <a:pt x="8306916" y="355600"/>
                  </a:lnTo>
                  <a:lnTo>
                    <a:pt x="7156483" y="1028700"/>
                  </a:lnTo>
                  <a:lnTo>
                    <a:pt x="5404282" y="2311400"/>
                  </a:lnTo>
                  <a:lnTo>
                    <a:pt x="5347507" y="2362200"/>
                  </a:lnTo>
                  <a:lnTo>
                    <a:pt x="5234074" y="2438400"/>
                  </a:lnTo>
                  <a:lnTo>
                    <a:pt x="5177428" y="2489200"/>
                  </a:lnTo>
                  <a:lnTo>
                    <a:pt x="5007834" y="2603500"/>
                  </a:lnTo>
                  <a:lnTo>
                    <a:pt x="4951438" y="2654300"/>
                  </a:lnTo>
                  <a:lnTo>
                    <a:pt x="4670717" y="2844800"/>
                  </a:lnTo>
                  <a:lnTo>
                    <a:pt x="4614865" y="2895600"/>
                  </a:lnTo>
                  <a:lnTo>
                    <a:pt x="4063366" y="3276600"/>
                  </a:lnTo>
                  <a:lnTo>
                    <a:pt x="4009043" y="3302000"/>
                  </a:lnTo>
                  <a:lnTo>
                    <a:pt x="3740134" y="3492500"/>
                  </a:lnTo>
                  <a:lnTo>
                    <a:pt x="3686933" y="3517900"/>
                  </a:lnTo>
                  <a:lnTo>
                    <a:pt x="3581158" y="3594100"/>
                  </a:lnTo>
                  <a:lnTo>
                    <a:pt x="3528595" y="3619500"/>
                  </a:lnTo>
                  <a:lnTo>
                    <a:pt x="3424147" y="3695700"/>
                  </a:lnTo>
                  <a:lnTo>
                    <a:pt x="3372273" y="3721100"/>
                  </a:lnTo>
                  <a:lnTo>
                    <a:pt x="3320639" y="3759200"/>
                  </a:lnTo>
                  <a:lnTo>
                    <a:pt x="3269253" y="3784600"/>
                  </a:lnTo>
                  <a:lnTo>
                    <a:pt x="3167242" y="3860800"/>
                  </a:lnTo>
                  <a:lnTo>
                    <a:pt x="3066285" y="3911600"/>
                  </a:lnTo>
                  <a:lnTo>
                    <a:pt x="3016216" y="3949700"/>
                  </a:lnTo>
                  <a:lnTo>
                    <a:pt x="2966428" y="3975100"/>
                  </a:lnTo>
                  <a:lnTo>
                    <a:pt x="2916926" y="4013200"/>
                  </a:lnTo>
                  <a:lnTo>
                    <a:pt x="2818803" y="4064000"/>
                  </a:lnTo>
                  <a:lnTo>
                    <a:pt x="2770193" y="4102100"/>
                  </a:lnTo>
                  <a:lnTo>
                    <a:pt x="2626241" y="4178300"/>
                  </a:lnTo>
                  <a:lnTo>
                    <a:pt x="2578901" y="4216400"/>
                  </a:lnTo>
                  <a:lnTo>
                    <a:pt x="2485221" y="4267200"/>
                  </a:lnTo>
                  <a:lnTo>
                    <a:pt x="2302022" y="4368800"/>
                  </a:lnTo>
                  <a:lnTo>
                    <a:pt x="2124671" y="4470400"/>
                  </a:lnTo>
                  <a:lnTo>
                    <a:pt x="1995713" y="4546600"/>
                  </a:lnTo>
                  <a:lnTo>
                    <a:pt x="1953530" y="4559300"/>
                  </a:lnTo>
                  <a:lnTo>
                    <a:pt x="1829469" y="4635500"/>
                  </a:lnTo>
                  <a:lnTo>
                    <a:pt x="1788963" y="4648200"/>
                  </a:lnTo>
                  <a:lnTo>
                    <a:pt x="1748891" y="4673600"/>
                  </a:lnTo>
                  <a:lnTo>
                    <a:pt x="1709258" y="4686300"/>
                  </a:lnTo>
                  <a:lnTo>
                    <a:pt x="1631332" y="4737100"/>
                  </a:lnTo>
                  <a:lnTo>
                    <a:pt x="1593051" y="4749800"/>
                  </a:lnTo>
                  <a:lnTo>
                    <a:pt x="1555231" y="4775200"/>
                  </a:lnTo>
                  <a:lnTo>
                    <a:pt x="1481000" y="4800600"/>
                  </a:lnTo>
                  <a:lnTo>
                    <a:pt x="1444599" y="4826000"/>
                  </a:lnTo>
                  <a:lnTo>
                    <a:pt x="1373258" y="4851400"/>
                  </a:lnTo>
                  <a:lnTo>
                    <a:pt x="1338328" y="4876800"/>
                  </a:lnTo>
                  <a:lnTo>
                    <a:pt x="1269978" y="4902200"/>
                  </a:lnTo>
                  <a:lnTo>
                    <a:pt x="1171313" y="4940300"/>
                  </a:lnTo>
                  <a:lnTo>
                    <a:pt x="1139477" y="4965700"/>
                  </a:lnTo>
                  <a:lnTo>
                    <a:pt x="1077417" y="4991100"/>
                  </a:lnTo>
                  <a:lnTo>
                    <a:pt x="1047204" y="4991100"/>
                  </a:lnTo>
                  <a:lnTo>
                    <a:pt x="1017544" y="5003800"/>
                  </a:lnTo>
                  <a:lnTo>
                    <a:pt x="959903" y="5029200"/>
                  </a:lnTo>
                  <a:lnTo>
                    <a:pt x="904539" y="5054600"/>
                  </a:lnTo>
                  <a:lnTo>
                    <a:pt x="877726" y="5054600"/>
                  </a:lnTo>
                  <a:lnTo>
                    <a:pt x="851499" y="5067300"/>
                  </a:lnTo>
                  <a:lnTo>
                    <a:pt x="825865" y="5080000"/>
                  </a:lnTo>
                  <a:lnTo>
                    <a:pt x="800828" y="5080000"/>
                  </a:lnTo>
                  <a:lnTo>
                    <a:pt x="776394" y="5092700"/>
                  </a:lnTo>
                  <a:lnTo>
                    <a:pt x="752569" y="5105400"/>
                  </a:lnTo>
                  <a:lnTo>
                    <a:pt x="729360" y="5105400"/>
                  </a:lnTo>
                  <a:lnTo>
                    <a:pt x="706770" y="5118100"/>
                  </a:lnTo>
                  <a:lnTo>
                    <a:pt x="663475" y="5118100"/>
                  </a:lnTo>
                  <a:lnTo>
                    <a:pt x="642781" y="5130800"/>
                  </a:lnTo>
                  <a:lnTo>
                    <a:pt x="603328" y="5130800"/>
                  </a:lnTo>
                  <a:lnTo>
                    <a:pt x="584580" y="5143500"/>
                  </a:lnTo>
                  <a:lnTo>
                    <a:pt x="566492" y="5143500"/>
                  </a:lnTo>
                  <a:lnTo>
                    <a:pt x="199187" y="5181600"/>
                  </a:lnTo>
                  <a:lnTo>
                    <a:pt x="3251557" y="5181600"/>
                  </a:lnTo>
                  <a:lnTo>
                    <a:pt x="3304261" y="5168900"/>
                  </a:lnTo>
                  <a:lnTo>
                    <a:pt x="3357004" y="5143500"/>
                  </a:lnTo>
                  <a:lnTo>
                    <a:pt x="3409777" y="5130800"/>
                  </a:lnTo>
                  <a:lnTo>
                    <a:pt x="3462571" y="5105400"/>
                  </a:lnTo>
                  <a:lnTo>
                    <a:pt x="3515375" y="5092700"/>
                  </a:lnTo>
                  <a:lnTo>
                    <a:pt x="3568182" y="5067300"/>
                  </a:lnTo>
                  <a:lnTo>
                    <a:pt x="3620980" y="5054600"/>
                  </a:lnTo>
                  <a:lnTo>
                    <a:pt x="3726518" y="5003800"/>
                  </a:lnTo>
                  <a:lnTo>
                    <a:pt x="4405708" y="4762500"/>
                  </a:lnTo>
                  <a:lnTo>
                    <a:pt x="4610308" y="4686300"/>
                  </a:lnTo>
                  <a:lnTo>
                    <a:pt x="4660996" y="4660900"/>
                  </a:lnTo>
                  <a:lnTo>
                    <a:pt x="4761752" y="4635500"/>
                  </a:lnTo>
                  <a:lnTo>
                    <a:pt x="4811801" y="4610100"/>
                  </a:lnTo>
                  <a:lnTo>
                    <a:pt x="4861618" y="4597400"/>
                  </a:lnTo>
                  <a:lnTo>
                    <a:pt x="4911195" y="4572000"/>
                  </a:lnTo>
                  <a:lnTo>
                    <a:pt x="4960522" y="4559300"/>
                  </a:lnTo>
                  <a:lnTo>
                    <a:pt x="5009589" y="4533900"/>
                  </a:lnTo>
                  <a:lnTo>
                    <a:pt x="5106907" y="4508500"/>
                  </a:lnTo>
                  <a:lnTo>
                    <a:pt x="5155140" y="4483100"/>
                  </a:lnTo>
                  <a:lnTo>
                    <a:pt x="5250705" y="4457700"/>
                  </a:lnTo>
                  <a:lnTo>
                    <a:pt x="5298019" y="4432300"/>
                  </a:lnTo>
                  <a:lnTo>
                    <a:pt x="5437975" y="4394200"/>
                  </a:lnTo>
                  <a:lnTo>
                    <a:pt x="5483933" y="4368800"/>
                  </a:lnTo>
                  <a:lnTo>
                    <a:pt x="5619599" y="4330700"/>
                  </a:lnTo>
                  <a:lnTo>
                    <a:pt x="5664053" y="4305300"/>
                  </a:lnTo>
                  <a:lnTo>
                    <a:pt x="5922061" y="4229100"/>
                  </a:lnTo>
                  <a:lnTo>
                    <a:pt x="6124626" y="4165600"/>
                  </a:lnTo>
                  <a:lnTo>
                    <a:pt x="6388444" y="4089400"/>
                  </a:lnTo>
                  <a:lnTo>
                    <a:pt x="6432235" y="4064000"/>
                  </a:lnTo>
                  <a:lnTo>
                    <a:pt x="6781666" y="3962400"/>
                  </a:lnTo>
                  <a:lnTo>
                    <a:pt x="6868962" y="3924300"/>
                  </a:lnTo>
                  <a:lnTo>
                    <a:pt x="7175225" y="3835400"/>
                  </a:lnTo>
                  <a:lnTo>
                    <a:pt x="7219138" y="3810000"/>
                  </a:lnTo>
                  <a:lnTo>
                    <a:pt x="7528375" y="3721100"/>
                  </a:lnTo>
                  <a:lnTo>
                    <a:pt x="7572877" y="3695700"/>
                  </a:lnTo>
                  <a:lnTo>
                    <a:pt x="8490137" y="3441700"/>
                  </a:lnTo>
                  <a:lnTo>
                    <a:pt x="8681870" y="3390900"/>
                  </a:lnTo>
                  <a:lnTo>
                    <a:pt x="8730342" y="3390900"/>
                  </a:lnTo>
                  <a:lnTo>
                    <a:pt x="8976191" y="3327400"/>
                  </a:lnTo>
                  <a:lnTo>
                    <a:pt x="9026095" y="3327400"/>
                  </a:lnTo>
                  <a:lnTo>
                    <a:pt x="9177367" y="3289300"/>
                  </a:lnTo>
                  <a:lnTo>
                    <a:pt x="9228328" y="3289300"/>
                  </a:lnTo>
                  <a:lnTo>
                    <a:pt x="9331089" y="3263900"/>
                  </a:lnTo>
                  <a:lnTo>
                    <a:pt x="9382898" y="3263900"/>
                  </a:lnTo>
                  <a:lnTo>
                    <a:pt x="9434999" y="3251200"/>
                  </a:lnTo>
                  <a:lnTo>
                    <a:pt x="9487399" y="3251200"/>
                  </a:lnTo>
                  <a:lnTo>
                    <a:pt x="9593113" y="3225800"/>
                  </a:lnTo>
                  <a:lnTo>
                    <a:pt x="9646437" y="3225800"/>
                  </a:lnTo>
                  <a:lnTo>
                    <a:pt x="9700080" y="3213100"/>
                  </a:lnTo>
                  <a:lnTo>
                    <a:pt x="9754046" y="3213100"/>
                  </a:lnTo>
                  <a:lnTo>
                    <a:pt x="9808342" y="3200400"/>
                  </a:lnTo>
                  <a:lnTo>
                    <a:pt x="9862971" y="3200400"/>
                  </a:lnTo>
                  <a:lnTo>
                    <a:pt x="9917940" y="3187700"/>
                  </a:lnTo>
                  <a:lnTo>
                    <a:pt x="10028915" y="3187700"/>
                  </a:lnTo>
                  <a:lnTo>
                    <a:pt x="10084933" y="3175000"/>
                  </a:lnTo>
                  <a:lnTo>
                    <a:pt x="10198051" y="3175000"/>
                  </a:lnTo>
                  <a:lnTo>
                    <a:pt x="10255163" y="3162300"/>
                  </a:lnTo>
                  <a:lnTo>
                    <a:pt x="10428771" y="3162300"/>
                  </a:lnTo>
                  <a:lnTo>
                    <a:pt x="10487414" y="3149600"/>
                  </a:lnTo>
                  <a:lnTo>
                    <a:pt x="10841394" y="3149600"/>
                  </a:lnTo>
                  <a:lnTo>
                    <a:pt x="10841394" y="0"/>
                  </a:lnTo>
                  <a:close/>
                </a:path>
                <a:path w="10841990" h="6007100">
                  <a:moveTo>
                    <a:pt x="5577" y="5156200"/>
                  </a:moveTo>
                  <a:lnTo>
                    <a:pt x="0" y="5168900"/>
                  </a:lnTo>
                  <a:lnTo>
                    <a:pt x="5577" y="5170791"/>
                  </a:lnTo>
                  <a:lnTo>
                    <a:pt x="5577" y="515620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0" y="8636553"/>
            <a:ext cx="15102840" cy="2672080"/>
            <a:chOff x="0" y="8636553"/>
            <a:chExt cx="15102840" cy="2672080"/>
          </a:xfrm>
        </p:grpSpPr>
        <p:sp>
          <p:nvSpPr>
            <p:cNvPr id="10" name="object 10"/>
            <p:cNvSpPr/>
            <p:nvPr/>
          </p:nvSpPr>
          <p:spPr>
            <a:xfrm>
              <a:off x="5139744" y="8801637"/>
              <a:ext cx="9855200" cy="0"/>
            </a:xfrm>
            <a:custGeom>
              <a:avLst/>
              <a:gdLst/>
              <a:ahLst/>
              <a:cxnLst/>
              <a:rect l="l" t="t" r="r" b="b"/>
              <a:pathLst>
                <a:path w="9855200">
                  <a:moveTo>
                    <a:pt x="0" y="0"/>
                  </a:moveTo>
                  <a:lnTo>
                    <a:pt x="9854778" y="0"/>
                  </a:lnTo>
                </a:path>
              </a:pathLst>
            </a:custGeom>
            <a:ln w="104708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925262" y="8636553"/>
              <a:ext cx="177800" cy="330200"/>
            </a:xfrm>
            <a:custGeom>
              <a:avLst/>
              <a:gdLst/>
              <a:ahLst/>
              <a:cxnLst/>
              <a:rect l="l" t="t" r="r" b="b"/>
              <a:pathLst>
                <a:path w="177800" h="330200">
                  <a:moveTo>
                    <a:pt x="0" y="0"/>
                  </a:moveTo>
                  <a:lnTo>
                    <a:pt x="0" y="330167"/>
                  </a:lnTo>
                  <a:lnTo>
                    <a:pt x="177565" y="165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8896220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01801" y="3755985"/>
            <a:ext cx="128206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Aardolie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01801" y="4509889"/>
            <a:ext cx="128206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Aardgas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304896" y="3643733"/>
            <a:ext cx="11747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Waterstof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79823" y="4058717"/>
            <a:ext cx="27482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CO2</a:t>
            </a:r>
            <a:r>
              <a:rPr sz="24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grondstof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44058" y="4812620"/>
            <a:ext cx="7581900" cy="9677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805"/>
              </a:lnSpc>
              <a:spcBef>
                <a:spcPts val="120"/>
              </a:spcBef>
            </a:pP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Kunststofafval</a:t>
            </a:r>
            <a:r>
              <a:rPr sz="2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grondstof</a:t>
            </a:r>
            <a:endParaRPr sz="2450" dirty="0">
              <a:latin typeface="Arial"/>
              <a:cs typeface="Arial"/>
            </a:endParaRPr>
          </a:p>
          <a:p>
            <a:pPr marL="5573395">
              <a:lnSpc>
                <a:spcPts val="2205"/>
              </a:lnSpc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Koolstofneutrale</a:t>
            </a:r>
            <a:endParaRPr sz="1950" dirty="0">
              <a:latin typeface="Arial"/>
              <a:cs typeface="Arial"/>
            </a:endParaRPr>
          </a:p>
          <a:p>
            <a:pPr marL="5573395">
              <a:lnSpc>
                <a:spcPct val="100000"/>
              </a:lnSpc>
              <a:spcBef>
                <a:spcPts val="35"/>
              </a:spcBef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energie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317597" y="2517474"/>
            <a:ext cx="1068070" cy="1058545"/>
            <a:chOff x="16317597" y="2517474"/>
            <a:chExt cx="1068070" cy="1058545"/>
          </a:xfrm>
        </p:grpSpPr>
        <p:sp>
          <p:nvSpPr>
            <p:cNvPr id="19" name="object 19"/>
            <p:cNvSpPr/>
            <p:nvPr/>
          </p:nvSpPr>
          <p:spPr>
            <a:xfrm>
              <a:off x="16971761" y="2517474"/>
              <a:ext cx="414020" cy="414020"/>
            </a:xfrm>
            <a:custGeom>
              <a:avLst/>
              <a:gdLst/>
              <a:ahLst/>
              <a:cxnLst/>
              <a:rect l="l" t="t" r="r" b="b"/>
              <a:pathLst>
                <a:path w="414019" h="414019">
                  <a:moveTo>
                    <a:pt x="206737" y="0"/>
                  </a:moveTo>
                  <a:lnTo>
                    <a:pt x="159335" y="5457"/>
                  </a:lnTo>
                  <a:lnTo>
                    <a:pt x="115820" y="21005"/>
                  </a:lnTo>
                  <a:lnTo>
                    <a:pt x="77434" y="45404"/>
                  </a:lnTo>
                  <a:lnTo>
                    <a:pt x="45418" y="77413"/>
                  </a:lnTo>
                  <a:lnTo>
                    <a:pt x="21013" y="115794"/>
                  </a:lnTo>
                  <a:lnTo>
                    <a:pt x="5460" y="159308"/>
                  </a:lnTo>
                  <a:lnTo>
                    <a:pt x="0" y="206716"/>
                  </a:lnTo>
                  <a:lnTo>
                    <a:pt x="5460" y="254125"/>
                  </a:lnTo>
                  <a:lnTo>
                    <a:pt x="21013" y="297645"/>
                  </a:lnTo>
                  <a:lnTo>
                    <a:pt x="45418" y="336035"/>
                  </a:lnTo>
                  <a:lnTo>
                    <a:pt x="77434" y="368053"/>
                  </a:lnTo>
                  <a:lnTo>
                    <a:pt x="115820" y="392460"/>
                  </a:lnTo>
                  <a:lnTo>
                    <a:pt x="159335" y="408014"/>
                  </a:lnTo>
                  <a:lnTo>
                    <a:pt x="206737" y="413474"/>
                  </a:lnTo>
                  <a:lnTo>
                    <a:pt x="254139" y="408014"/>
                  </a:lnTo>
                  <a:lnTo>
                    <a:pt x="297653" y="392460"/>
                  </a:lnTo>
                  <a:lnTo>
                    <a:pt x="336039" y="368053"/>
                  </a:lnTo>
                  <a:lnTo>
                    <a:pt x="368055" y="336035"/>
                  </a:lnTo>
                  <a:lnTo>
                    <a:pt x="392460" y="297645"/>
                  </a:lnTo>
                  <a:lnTo>
                    <a:pt x="408014" y="254125"/>
                  </a:lnTo>
                  <a:lnTo>
                    <a:pt x="413474" y="206716"/>
                  </a:lnTo>
                  <a:lnTo>
                    <a:pt x="408014" y="159308"/>
                  </a:lnTo>
                  <a:lnTo>
                    <a:pt x="392460" y="115794"/>
                  </a:lnTo>
                  <a:lnTo>
                    <a:pt x="368055" y="77413"/>
                  </a:lnTo>
                  <a:lnTo>
                    <a:pt x="336039" y="45404"/>
                  </a:lnTo>
                  <a:lnTo>
                    <a:pt x="297653" y="21005"/>
                  </a:lnTo>
                  <a:lnTo>
                    <a:pt x="254139" y="5457"/>
                  </a:lnTo>
                  <a:lnTo>
                    <a:pt x="206737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827015" y="2735846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19" h="363219">
                  <a:moveTo>
                    <a:pt x="363130" y="0"/>
                  </a:moveTo>
                  <a:lnTo>
                    <a:pt x="0" y="363130"/>
                  </a:lnTo>
                </a:path>
              </a:pathLst>
            </a:custGeom>
            <a:ln w="64322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317597" y="2932745"/>
              <a:ext cx="643255" cy="643255"/>
            </a:xfrm>
            <a:custGeom>
              <a:avLst/>
              <a:gdLst/>
              <a:ahLst/>
              <a:cxnLst/>
              <a:rect l="l" t="t" r="r" b="b"/>
              <a:pathLst>
                <a:path w="643255" h="643254">
                  <a:moveTo>
                    <a:pt x="321592" y="0"/>
                  </a:moveTo>
                  <a:lnTo>
                    <a:pt x="274070" y="3486"/>
                  </a:lnTo>
                  <a:lnTo>
                    <a:pt x="228713" y="13615"/>
                  </a:lnTo>
                  <a:lnTo>
                    <a:pt x="186018" y="29888"/>
                  </a:lnTo>
                  <a:lnTo>
                    <a:pt x="146483" y="51807"/>
                  </a:lnTo>
                  <a:lnTo>
                    <a:pt x="110605" y="78876"/>
                  </a:lnTo>
                  <a:lnTo>
                    <a:pt x="78882" y="110597"/>
                  </a:lnTo>
                  <a:lnTo>
                    <a:pt x="51811" y="146473"/>
                  </a:lnTo>
                  <a:lnTo>
                    <a:pt x="29890" y="186005"/>
                  </a:lnTo>
                  <a:lnTo>
                    <a:pt x="13616" y="228698"/>
                  </a:lnTo>
                  <a:lnTo>
                    <a:pt x="3486" y="274052"/>
                  </a:lnTo>
                  <a:lnTo>
                    <a:pt x="0" y="321571"/>
                  </a:lnTo>
                  <a:lnTo>
                    <a:pt x="3486" y="369091"/>
                  </a:lnTo>
                  <a:lnTo>
                    <a:pt x="13616" y="414448"/>
                  </a:lnTo>
                  <a:lnTo>
                    <a:pt x="29890" y="457144"/>
                  </a:lnTo>
                  <a:lnTo>
                    <a:pt x="51811" y="496681"/>
                  </a:lnTo>
                  <a:lnTo>
                    <a:pt x="78882" y="532562"/>
                  </a:lnTo>
                  <a:lnTo>
                    <a:pt x="110605" y="564289"/>
                  </a:lnTo>
                  <a:lnTo>
                    <a:pt x="146483" y="591364"/>
                  </a:lnTo>
                  <a:lnTo>
                    <a:pt x="186018" y="613288"/>
                  </a:lnTo>
                  <a:lnTo>
                    <a:pt x="228713" y="629565"/>
                  </a:lnTo>
                  <a:lnTo>
                    <a:pt x="274070" y="639696"/>
                  </a:lnTo>
                  <a:lnTo>
                    <a:pt x="321592" y="643184"/>
                  </a:lnTo>
                  <a:lnTo>
                    <a:pt x="369116" y="639696"/>
                  </a:lnTo>
                  <a:lnTo>
                    <a:pt x="414475" y="629565"/>
                  </a:lnTo>
                  <a:lnTo>
                    <a:pt x="457170" y="613288"/>
                  </a:lnTo>
                  <a:lnTo>
                    <a:pt x="496705" y="591364"/>
                  </a:lnTo>
                  <a:lnTo>
                    <a:pt x="532583" y="564289"/>
                  </a:lnTo>
                  <a:lnTo>
                    <a:pt x="564305" y="532562"/>
                  </a:lnTo>
                  <a:lnTo>
                    <a:pt x="591375" y="496681"/>
                  </a:lnTo>
                  <a:lnTo>
                    <a:pt x="613296" y="457144"/>
                  </a:lnTo>
                  <a:lnTo>
                    <a:pt x="629569" y="414448"/>
                  </a:lnTo>
                  <a:lnTo>
                    <a:pt x="639697" y="369091"/>
                  </a:lnTo>
                  <a:lnTo>
                    <a:pt x="643184" y="321571"/>
                  </a:lnTo>
                  <a:lnTo>
                    <a:pt x="639697" y="274052"/>
                  </a:lnTo>
                  <a:lnTo>
                    <a:pt x="629569" y="228698"/>
                  </a:lnTo>
                  <a:lnTo>
                    <a:pt x="613296" y="186005"/>
                  </a:lnTo>
                  <a:lnTo>
                    <a:pt x="591375" y="146473"/>
                  </a:lnTo>
                  <a:lnTo>
                    <a:pt x="564305" y="110597"/>
                  </a:lnTo>
                  <a:lnTo>
                    <a:pt x="532583" y="78876"/>
                  </a:lnTo>
                  <a:lnTo>
                    <a:pt x="496705" y="51807"/>
                  </a:lnTo>
                  <a:lnTo>
                    <a:pt x="457170" y="29888"/>
                  </a:lnTo>
                  <a:lnTo>
                    <a:pt x="414475" y="13615"/>
                  </a:lnTo>
                  <a:lnTo>
                    <a:pt x="369116" y="3486"/>
                  </a:lnTo>
                  <a:lnTo>
                    <a:pt x="321592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3518424" y="3081818"/>
            <a:ext cx="3291840" cy="625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080" algn="r">
              <a:lnSpc>
                <a:spcPts val="2045"/>
              </a:lnSpc>
              <a:spcBef>
                <a:spcPts val="125"/>
              </a:spcBef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H2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ts val="2645"/>
              </a:lnSpc>
            </a:pP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Biomassa</a:t>
            </a:r>
            <a:endParaRPr sz="24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317597" y="4297398"/>
            <a:ext cx="435609" cy="833755"/>
          </a:xfrm>
          <a:custGeom>
            <a:avLst/>
            <a:gdLst/>
            <a:ahLst/>
            <a:cxnLst/>
            <a:rect l="l" t="t" r="r" b="b"/>
            <a:pathLst>
              <a:path w="435609" h="833754">
                <a:moveTo>
                  <a:pt x="359842" y="0"/>
                </a:moveTo>
                <a:lnTo>
                  <a:pt x="75756" y="0"/>
                </a:lnTo>
                <a:lnTo>
                  <a:pt x="0" y="454541"/>
                </a:lnTo>
                <a:lnTo>
                  <a:pt x="208328" y="454541"/>
                </a:lnTo>
                <a:lnTo>
                  <a:pt x="113630" y="833335"/>
                </a:lnTo>
                <a:lnTo>
                  <a:pt x="435599" y="340921"/>
                </a:lnTo>
                <a:lnTo>
                  <a:pt x="265154" y="340921"/>
                </a:lnTo>
                <a:lnTo>
                  <a:pt x="359842" y="0"/>
                </a:lnTo>
                <a:close/>
              </a:path>
            </a:pathLst>
          </a:custGeom>
          <a:solidFill>
            <a:srgbClr val="F5C14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52779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65" dirty="0"/>
              <a:t>ALTERNATIEVE</a:t>
            </a:r>
            <a:r>
              <a:rPr spc="-25" dirty="0"/>
              <a:t> </a:t>
            </a:r>
            <a:r>
              <a:rPr spc="-125" dirty="0"/>
              <a:t>GRONDSTOFFEN</a:t>
            </a:r>
          </a:p>
        </p:txBody>
      </p:sp>
      <p:sp>
        <p:nvSpPr>
          <p:cNvPr id="9" name="object 9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F145B3-F734-4570-85B4-6F578005D648}"/>
              </a:ext>
            </a:extLst>
          </p:cNvPr>
          <p:cNvGrpSpPr/>
          <p:nvPr/>
        </p:nvGrpSpPr>
        <p:grpSpPr>
          <a:xfrm>
            <a:off x="1675341" y="2585398"/>
            <a:ext cx="5458184" cy="7403047"/>
            <a:chOff x="1675341" y="2585398"/>
            <a:chExt cx="5458184" cy="7403047"/>
          </a:xfrm>
        </p:grpSpPr>
        <p:sp>
          <p:nvSpPr>
            <p:cNvPr id="2" name="object 2"/>
            <p:cNvSpPr/>
            <p:nvPr/>
          </p:nvSpPr>
          <p:spPr>
            <a:xfrm>
              <a:off x="1897950" y="2585398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41" y="2956419"/>
              <a:ext cx="5235442" cy="5235445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2702600" y="8630815"/>
              <a:ext cx="3202940" cy="1357630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12700" marR="5080" algn="ctr">
                <a:lnSpc>
                  <a:spcPct val="102699"/>
                </a:lnSpc>
                <a:spcBef>
                  <a:spcPts val="40"/>
                </a:spcBef>
              </a:pPr>
              <a:r>
                <a:rPr sz="2850" b="1" spc="20" dirty="0">
                  <a:solidFill>
                    <a:srgbClr val="FFFFFF"/>
                  </a:solidFill>
                  <a:latin typeface="Arial"/>
                  <a:cs typeface="Arial"/>
                </a:rPr>
                <a:t>CO2</a:t>
              </a:r>
              <a:r>
                <a:rPr sz="2850" b="1" spc="-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als</a:t>
              </a:r>
              <a:r>
                <a:rPr sz="28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grondstof </a:t>
              </a:r>
              <a:r>
                <a:rPr sz="2850" b="1" spc="-78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in een 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circulaire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 economie</a:t>
              </a:r>
              <a:endParaRPr sz="2850">
                <a:latin typeface="Arial"/>
                <a:cs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1F1013-84C0-48F1-902D-4ED28A79E9DE}"/>
              </a:ext>
            </a:extLst>
          </p:cNvPr>
          <p:cNvGrpSpPr/>
          <p:nvPr/>
        </p:nvGrpSpPr>
        <p:grpSpPr>
          <a:xfrm>
            <a:off x="7434328" y="2956419"/>
            <a:ext cx="5458184" cy="7032026"/>
            <a:chOff x="7434328" y="2956419"/>
            <a:chExt cx="5458184" cy="7032026"/>
          </a:xfrm>
        </p:grpSpPr>
        <p:sp>
          <p:nvSpPr>
            <p:cNvPr id="3" name="object 3"/>
            <p:cNvSpPr/>
            <p:nvPr/>
          </p:nvSpPr>
          <p:spPr>
            <a:xfrm>
              <a:off x="7656937" y="3327430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4328" y="2956419"/>
              <a:ext cx="5235442" cy="5235445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8185522" y="8630815"/>
              <a:ext cx="3732529" cy="1357630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12700" marR="5080" indent="-2540" algn="ctr">
                <a:lnSpc>
                  <a:spcPct val="102699"/>
                </a:lnSpc>
                <a:spcBef>
                  <a:spcPts val="40"/>
                </a:spcBef>
              </a:pPr>
              <a:r>
                <a:rPr sz="2850" b="1" spc="10" dirty="0" err="1">
                  <a:solidFill>
                    <a:srgbClr val="FFFFFF"/>
                  </a:solidFill>
                  <a:latin typeface="Arial"/>
                  <a:cs typeface="Arial"/>
                </a:rPr>
                <a:t>Biogebaseerde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 grondstoffen 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voor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20" dirty="0">
                  <a:solidFill>
                    <a:srgbClr val="FFFFFF"/>
                  </a:solidFill>
                  <a:latin typeface="Arial"/>
                  <a:cs typeface="Arial"/>
                </a:rPr>
                <a:t>nieuwe</a:t>
              </a:r>
              <a:r>
                <a:rPr sz="2850" b="1" spc="-4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toepassingen</a:t>
              </a:r>
              <a:endParaRPr sz="2850" dirty="0">
                <a:latin typeface="Arial"/>
                <a:cs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D88D65-EE7E-4279-B3BF-595D2A4FBB61}"/>
              </a:ext>
            </a:extLst>
          </p:cNvPr>
          <p:cNvGrpSpPr/>
          <p:nvPr/>
        </p:nvGrpSpPr>
        <p:grpSpPr>
          <a:xfrm>
            <a:off x="13194359" y="2956419"/>
            <a:ext cx="5457141" cy="7032026"/>
            <a:chOff x="13194359" y="2956419"/>
            <a:chExt cx="5457141" cy="7032026"/>
          </a:xfrm>
        </p:grpSpPr>
        <p:sp>
          <p:nvSpPr>
            <p:cNvPr id="4" name="object 4"/>
            <p:cNvSpPr/>
            <p:nvPr/>
          </p:nvSpPr>
          <p:spPr>
            <a:xfrm>
              <a:off x="13415925" y="3253235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6"/>
                  </a:lnTo>
                  <a:lnTo>
                    <a:pt x="3873" y="2761347"/>
                  </a:lnTo>
                  <a:lnTo>
                    <a:pt x="6866" y="2808782"/>
                  </a:lnTo>
                  <a:lnTo>
                    <a:pt x="10697" y="2855985"/>
                  </a:lnTo>
                  <a:lnTo>
                    <a:pt x="15360" y="2902948"/>
                  </a:lnTo>
                  <a:lnTo>
                    <a:pt x="20846" y="2949664"/>
                  </a:lnTo>
                  <a:lnTo>
                    <a:pt x="27149" y="2996126"/>
                  </a:lnTo>
                  <a:lnTo>
                    <a:pt x="34261" y="3042326"/>
                  </a:lnTo>
                  <a:lnTo>
                    <a:pt x="42175" y="3088256"/>
                  </a:lnTo>
                  <a:lnTo>
                    <a:pt x="50882" y="3133910"/>
                  </a:lnTo>
                  <a:lnTo>
                    <a:pt x="60377" y="3179280"/>
                  </a:lnTo>
                  <a:lnTo>
                    <a:pt x="70651" y="3224358"/>
                  </a:lnTo>
                  <a:lnTo>
                    <a:pt x="81697" y="3269137"/>
                  </a:lnTo>
                  <a:lnTo>
                    <a:pt x="93507" y="3313611"/>
                  </a:lnTo>
                  <a:lnTo>
                    <a:pt x="106075" y="3357770"/>
                  </a:lnTo>
                  <a:lnTo>
                    <a:pt x="119393" y="3401608"/>
                  </a:lnTo>
                  <a:lnTo>
                    <a:pt x="133453" y="3445118"/>
                  </a:lnTo>
                  <a:lnTo>
                    <a:pt x="148248" y="3488293"/>
                  </a:lnTo>
                  <a:lnTo>
                    <a:pt x="163771" y="3531124"/>
                  </a:lnTo>
                  <a:lnTo>
                    <a:pt x="180014" y="3573604"/>
                  </a:lnTo>
                  <a:lnTo>
                    <a:pt x="196970" y="3615726"/>
                  </a:lnTo>
                  <a:lnTo>
                    <a:pt x="214632" y="3657483"/>
                  </a:lnTo>
                  <a:lnTo>
                    <a:pt x="232991" y="3698867"/>
                  </a:lnTo>
                  <a:lnTo>
                    <a:pt x="252042" y="3739871"/>
                  </a:lnTo>
                  <a:lnTo>
                    <a:pt x="271776" y="3780488"/>
                  </a:lnTo>
                  <a:lnTo>
                    <a:pt x="292185" y="3820709"/>
                  </a:lnTo>
                  <a:lnTo>
                    <a:pt x="313263" y="3860528"/>
                  </a:lnTo>
                  <a:lnTo>
                    <a:pt x="335003" y="3899937"/>
                  </a:lnTo>
                  <a:lnTo>
                    <a:pt x="357396" y="3938929"/>
                  </a:lnTo>
                  <a:lnTo>
                    <a:pt x="380435" y="3977497"/>
                  </a:lnTo>
                  <a:lnTo>
                    <a:pt x="404113" y="4015633"/>
                  </a:lnTo>
                  <a:lnTo>
                    <a:pt x="428423" y="4053329"/>
                  </a:lnTo>
                  <a:lnTo>
                    <a:pt x="453357" y="4090578"/>
                  </a:lnTo>
                  <a:lnTo>
                    <a:pt x="478908" y="4127374"/>
                  </a:lnTo>
                  <a:lnTo>
                    <a:pt x="505068" y="4163708"/>
                  </a:lnTo>
                  <a:lnTo>
                    <a:pt x="531831" y="4199573"/>
                  </a:lnTo>
                  <a:lnTo>
                    <a:pt x="559187" y="4234961"/>
                  </a:lnTo>
                  <a:lnTo>
                    <a:pt x="587132" y="4269866"/>
                  </a:lnTo>
                  <a:lnTo>
                    <a:pt x="615655" y="4304280"/>
                  </a:lnTo>
                  <a:lnTo>
                    <a:pt x="644752" y="4338196"/>
                  </a:lnTo>
                  <a:lnTo>
                    <a:pt x="674413" y="4371605"/>
                  </a:lnTo>
                  <a:lnTo>
                    <a:pt x="704632" y="4404502"/>
                  </a:lnTo>
                  <a:lnTo>
                    <a:pt x="735401" y="4436877"/>
                  </a:lnTo>
                  <a:lnTo>
                    <a:pt x="766713" y="4468725"/>
                  </a:lnTo>
                  <a:lnTo>
                    <a:pt x="798561" y="4500037"/>
                  </a:lnTo>
                  <a:lnTo>
                    <a:pt x="830936" y="4530806"/>
                  </a:lnTo>
                  <a:lnTo>
                    <a:pt x="863832" y="4561025"/>
                  </a:lnTo>
                  <a:lnTo>
                    <a:pt x="897242" y="4590686"/>
                  </a:lnTo>
                  <a:lnTo>
                    <a:pt x="931157" y="4619783"/>
                  </a:lnTo>
                  <a:lnTo>
                    <a:pt x="965571" y="4648307"/>
                  </a:lnTo>
                  <a:lnTo>
                    <a:pt x="1000476" y="4676251"/>
                  </a:lnTo>
                  <a:lnTo>
                    <a:pt x="1035865" y="4703608"/>
                  </a:lnTo>
                  <a:lnTo>
                    <a:pt x="1071729" y="4730370"/>
                  </a:lnTo>
                  <a:lnTo>
                    <a:pt x="1108063" y="4756531"/>
                  </a:lnTo>
                  <a:lnTo>
                    <a:pt x="1144859" y="4782082"/>
                  </a:lnTo>
                  <a:lnTo>
                    <a:pt x="1182108" y="4807016"/>
                  </a:lnTo>
                  <a:lnTo>
                    <a:pt x="1219804" y="4831326"/>
                  </a:lnTo>
                  <a:lnTo>
                    <a:pt x="1257940" y="4855004"/>
                  </a:lnTo>
                  <a:lnTo>
                    <a:pt x="1296508" y="4878044"/>
                  </a:lnTo>
                  <a:lnTo>
                    <a:pt x="1335500" y="4900437"/>
                  </a:lnTo>
                  <a:lnTo>
                    <a:pt x="1374909" y="4922176"/>
                  </a:lnTo>
                  <a:lnTo>
                    <a:pt x="1414728" y="4943255"/>
                  </a:lnTo>
                  <a:lnTo>
                    <a:pt x="1454949" y="4963664"/>
                  </a:lnTo>
                  <a:lnTo>
                    <a:pt x="1495566" y="4983398"/>
                  </a:lnTo>
                  <a:lnTo>
                    <a:pt x="1536570" y="5002449"/>
                  </a:lnTo>
                  <a:lnTo>
                    <a:pt x="1577954" y="5020808"/>
                  </a:lnTo>
                  <a:lnTo>
                    <a:pt x="1619711" y="5038470"/>
                  </a:lnTo>
                  <a:lnTo>
                    <a:pt x="1661833" y="5055426"/>
                  </a:lnTo>
                  <a:lnTo>
                    <a:pt x="1704314" y="5071669"/>
                  </a:lnTo>
                  <a:lnTo>
                    <a:pt x="1747145" y="5087192"/>
                  </a:lnTo>
                  <a:lnTo>
                    <a:pt x="1790319" y="5101988"/>
                  </a:lnTo>
                  <a:lnTo>
                    <a:pt x="1833829" y="5116048"/>
                  </a:lnTo>
                  <a:lnTo>
                    <a:pt x="1877668" y="5129366"/>
                  </a:lnTo>
                  <a:lnTo>
                    <a:pt x="1921827" y="5141934"/>
                  </a:lnTo>
                  <a:lnTo>
                    <a:pt x="1966301" y="5153744"/>
                  </a:lnTo>
                  <a:lnTo>
                    <a:pt x="2011080" y="5164790"/>
                  </a:lnTo>
                  <a:lnTo>
                    <a:pt x="2056159" y="5175064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0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0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4"/>
                  </a:lnTo>
                  <a:lnTo>
                    <a:pt x="3224361" y="5164790"/>
                  </a:lnTo>
                  <a:lnTo>
                    <a:pt x="3269141" y="5153744"/>
                  </a:lnTo>
                  <a:lnTo>
                    <a:pt x="3313614" y="5141934"/>
                  </a:lnTo>
                  <a:lnTo>
                    <a:pt x="3357774" y="5129366"/>
                  </a:lnTo>
                  <a:lnTo>
                    <a:pt x="3401612" y="5116048"/>
                  </a:lnTo>
                  <a:lnTo>
                    <a:pt x="3445122" y="5101988"/>
                  </a:lnTo>
                  <a:lnTo>
                    <a:pt x="3488297" y="5087192"/>
                  </a:lnTo>
                  <a:lnTo>
                    <a:pt x="3531128" y="5071669"/>
                  </a:lnTo>
                  <a:lnTo>
                    <a:pt x="3573608" y="5055426"/>
                  </a:lnTo>
                  <a:lnTo>
                    <a:pt x="3615731" y="5038470"/>
                  </a:lnTo>
                  <a:lnTo>
                    <a:pt x="3657488" y="5020808"/>
                  </a:lnTo>
                  <a:lnTo>
                    <a:pt x="3698872" y="5002449"/>
                  </a:lnTo>
                  <a:lnTo>
                    <a:pt x="3739876" y="4983398"/>
                  </a:lnTo>
                  <a:lnTo>
                    <a:pt x="3780492" y="4963664"/>
                  </a:lnTo>
                  <a:lnTo>
                    <a:pt x="3820714" y="4943255"/>
                  </a:lnTo>
                  <a:lnTo>
                    <a:pt x="3860533" y="4922176"/>
                  </a:lnTo>
                  <a:lnTo>
                    <a:pt x="3899942" y="4900437"/>
                  </a:lnTo>
                  <a:lnTo>
                    <a:pt x="3938934" y="4878044"/>
                  </a:lnTo>
                  <a:lnTo>
                    <a:pt x="3977502" y="4855004"/>
                  </a:lnTo>
                  <a:lnTo>
                    <a:pt x="4015637" y="4831326"/>
                  </a:lnTo>
                  <a:lnTo>
                    <a:pt x="4053333" y="4807016"/>
                  </a:lnTo>
                  <a:lnTo>
                    <a:pt x="4090583" y="4782082"/>
                  </a:lnTo>
                  <a:lnTo>
                    <a:pt x="4127378" y="4756531"/>
                  </a:lnTo>
                  <a:lnTo>
                    <a:pt x="4163712" y="4730370"/>
                  </a:lnTo>
                  <a:lnTo>
                    <a:pt x="4199577" y="4703608"/>
                  </a:lnTo>
                  <a:lnTo>
                    <a:pt x="4234966" y="4676251"/>
                  </a:lnTo>
                  <a:lnTo>
                    <a:pt x="4269871" y="4648307"/>
                  </a:lnTo>
                  <a:lnTo>
                    <a:pt x="4304285" y="4619783"/>
                  </a:lnTo>
                  <a:lnTo>
                    <a:pt x="4338200" y="4590686"/>
                  </a:lnTo>
                  <a:lnTo>
                    <a:pt x="4371609" y="4561025"/>
                  </a:lnTo>
                  <a:lnTo>
                    <a:pt x="4404506" y="4530806"/>
                  </a:lnTo>
                  <a:lnTo>
                    <a:pt x="4436881" y="4500037"/>
                  </a:lnTo>
                  <a:lnTo>
                    <a:pt x="4468729" y="4468725"/>
                  </a:lnTo>
                  <a:lnTo>
                    <a:pt x="4500041" y="4436877"/>
                  </a:lnTo>
                  <a:lnTo>
                    <a:pt x="4530810" y="4404502"/>
                  </a:lnTo>
                  <a:lnTo>
                    <a:pt x="4561029" y="4371605"/>
                  </a:lnTo>
                  <a:lnTo>
                    <a:pt x="4590690" y="4338196"/>
                  </a:lnTo>
                  <a:lnTo>
                    <a:pt x="4619786" y="4304280"/>
                  </a:lnTo>
                  <a:lnTo>
                    <a:pt x="4648310" y="4269866"/>
                  </a:lnTo>
                  <a:lnTo>
                    <a:pt x="4676254" y="4234961"/>
                  </a:lnTo>
                  <a:lnTo>
                    <a:pt x="4703611" y="4199573"/>
                  </a:lnTo>
                  <a:lnTo>
                    <a:pt x="4730373" y="4163708"/>
                  </a:lnTo>
                  <a:lnTo>
                    <a:pt x="4756533" y="4127374"/>
                  </a:lnTo>
                  <a:lnTo>
                    <a:pt x="4782084" y="4090578"/>
                  </a:lnTo>
                  <a:lnTo>
                    <a:pt x="4807018" y="4053329"/>
                  </a:lnTo>
                  <a:lnTo>
                    <a:pt x="4831328" y="4015633"/>
                  </a:lnTo>
                  <a:lnTo>
                    <a:pt x="4855007" y="3977497"/>
                  </a:lnTo>
                  <a:lnTo>
                    <a:pt x="4878046" y="3938929"/>
                  </a:lnTo>
                  <a:lnTo>
                    <a:pt x="4900439" y="3899937"/>
                  </a:lnTo>
                  <a:lnTo>
                    <a:pt x="4922178" y="3860528"/>
                  </a:lnTo>
                  <a:lnTo>
                    <a:pt x="4943257" y="3820709"/>
                  </a:lnTo>
                  <a:lnTo>
                    <a:pt x="4963666" y="3780488"/>
                  </a:lnTo>
                  <a:lnTo>
                    <a:pt x="4983400" y="3739871"/>
                  </a:lnTo>
                  <a:lnTo>
                    <a:pt x="5002450" y="3698867"/>
                  </a:lnTo>
                  <a:lnTo>
                    <a:pt x="5020810" y="3657483"/>
                  </a:lnTo>
                  <a:lnTo>
                    <a:pt x="5038471" y="3615726"/>
                  </a:lnTo>
                  <a:lnTo>
                    <a:pt x="5055428" y="3573604"/>
                  </a:lnTo>
                  <a:lnTo>
                    <a:pt x="5071671" y="3531124"/>
                  </a:lnTo>
                  <a:lnTo>
                    <a:pt x="5087194" y="3488293"/>
                  </a:lnTo>
                  <a:lnTo>
                    <a:pt x="5101989" y="3445118"/>
                  </a:lnTo>
                  <a:lnTo>
                    <a:pt x="5116049" y="3401608"/>
                  </a:lnTo>
                  <a:lnTo>
                    <a:pt x="5129367" y="3357770"/>
                  </a:lnTo>
                  <a:lnTo>
                    <a:pt x="5141935" y="3313611"/>
                  </a:lnTo>
                  <a:lnTo>
                    <a:pt x="5153745" y="3269137"/>
                  </a:lnTo>
                  <a:lnTo>
                    <a:pt x="5164791" y="3224358"/>
                  </a:lnTo>
                  <a:lnTo>
                    <a:pt x="5175065" y="3179280"/>
                  </a:lnTo>
                  <a:lnTo>
                    <a:pt x="5184559" y="3133910"/>
                  </a:lnTo>
                  <a:lnTo>
                    <a:pt x="5193267" y="3088256"/>
                  </a:lnTo>
                  <a:lnTo>
                    <a:pt x="5201181" y="3042326"/>
                  </a:lnTo>
                  <a:lnTo>
                    <a:pt x="5208292" y="2996126"/>
                  </a:lnTo>
                  <a:lnTo>
                    <a:pt x="5214595" y="2949664"/>
                  </a:lnTo>
                  <a:lnTo>
                    <a:pt x="5220082" y="2902948"/>
                  </a:lnTo>
                  <a:lnTo>
                    <a:pt x="5224744" y="2855985"/>
                  </a:lnTo>
                  <a:lnTo>
                    <a:pt x="5228576" y="2808782"/>
                  </a:lnTo>
                  <a:lnTo>
                    <a:pt x="5231569" y="2761347"/>
                  </a:lnTo>
                  <a:lnTo>
                    <a:pt x="5233716" y="2713686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3903724" y="8630815"/>
              <a:ext cx="3793490" cy="1357630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12700" marR="5080" indent="559435">
                <a:lnSpc>
                  <a:spcPct val="102699"/>
                </a:lnSpc>
                <a:spcBef>
                  <a:spcPts val="40"/>
                </a:spcBef>
              </a:pPr>
              <a:r>
                <a:rPr sz="2850" b="1" spc="10" dirty="0" err="1">
                  <a:solidFill>
                    <a:srgbClr val="FFFFFF"/>
                  </a:solidFill>
                  <a:latin typeface="Arial"/>
                  <a:cs typeface="Arial"/>
                </a:rPr>
                <a:t>Kunststofafval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0" dirty="0" err="1">
                  <a:solidFill>
                    <a:srgbClr val="FFFFFF"/>
                  </a:solidFill>
                  <a:latin typeface="Arial"/>
                  <a:cs typeface="Arial"/>
                </a:rPr>
                <a:t>als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 err="1">
                  <a:solidFill>
                    <a:srgbClr val="FFFFFF"/>
                  </a:solidFill>
                  <a:latin typeface="Arial"/>
                  <a:cs typeface="Arial"/>
                </a:rPr>
                <a:t>grondstof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0" dirty="0">
                  <a:solidFill>
                    <a:srgbClr val="FFFFFF"/>
                  </a:solidFill>
                  <a:latin typeface="Arial"/>
                  <a:cs typeface="Arial"/>
                </a:rPr>
                <a:t>voor </a:t>
              </a:r>
              <a:r>
                <a:rPr sz="2850" b="1" spc="-7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20" dirty="0">
                  <a:solidFill>
                    <a:srgbClr val="FFFFFF"/>
                  </a:solidFill>
                  <a:latin typeface="Arial"/>
                  <a:cs typeface="Arial"/>
                </a:rPr>
                <a:t>nieuwe</a:t>
              </a:r>
              <a:r>
                <a:rPr sz="2850" b="1" spc="-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850" b="1" spc="15" dirty="0">
                  <a:solidFill>
                    <a:srgbClr val="FFFFFF"/>
                  </a:solidFill>
                  <a:latin typeface="Arial"/>
                  <a:cs typeface="Arial"/>
                </a:rPr>
                <a:t>toepassingen</a:t>
              </a:r>
              <a:endParaRPr sz="2850" dirty="0">
                <a:latin typeface="Arial"/>
                <a:cs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9F75AA-5F0B-452E-932E-1B33E0B94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7"/>
            <a:stretch/>
          </p:blipFill>
          <p:spPr>
            <a:xfrm>
              <a:off x="13194359" y="2956419"/>
              <a:ext cx="5234400" cy="5234400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60208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WERKEN</a:t>
            </a:r>
            <a:r>
              <a:rPr spc="-15" dirty="0"/>
              <a:t> </a:t>
            </a:r>
            <a:r>
              <a:rPr spc="30" dirty="0"/>
              <a:t>AAN</a:t>
            </a:r>
            <a:r>
              <a:rPr spc="-10" dirty="0"/>
              <a:t> </a:t>
            </a:r>
            <a:r>
              <a:rPr spc="-75" dirty="0"/>
              <a:t>JOUW</a:t>
            </a:r>
            <a:r>
              <a:rPr spc="-10" dirty="0"/>
              <a:t> </a:t>
            </a:r>
            <a:r>
              <a:rPr spc="-125" dirty="0"/>
              <a:t>TOEKOMST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405462" y="1052408"/>
            <a:ext cx="10262870" cy="9827895"/>
            <a:chOff x="8405462" y="1052408"/>
            <a:chExt cx="10262870" cy="9827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49630" y="1052408"/>
              <a:ext cx="5518533" cy="5511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1693" y="4617660"/>
              <a:ext cx="4816617" cy="48166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405462" y="4806448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2080" y="443543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1429" y="6803178"/>
              <a:ext cx="4083645" cy="4076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549407" y="7025964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72059" y="5284073"/>
            <a:ext cx="6249670" cy="22872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1085"/>
              </a:spcBef>
              <a:buChar char="•"/>
              <a:tabLst>
                <a:tab pos="389255" algn="l"/>
                <a:tab pos="389890" algn="l"/>
              </a:tabLst>
            </a:pP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Klimaatneutraliteit</a:t>
            </a:r>
            <a:endParaRPr sz="33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480"/>
              </a:spcBef>
              <a:buChar char="•"/>
              <a:tabLst>
                <a:tab pos="389890" algn="l"/>
              </a:tabLst>
            </a:pPr>
            <a:r>
              <a:rPr sz="4950" b="1" spc="-85" dirty="0">
                <a:solidFill>
                  <a:srgbClr val="682577"/>
                </a:solidFill>
                <a:latin typeface="Arial"/>
                <a:cs typeface="Arial"/>
              </a:rPr>
              <a:t>Circulaire</a:t>
            </a:r>
            <a:r>
              <a:rPr sz="4950" b="1" spc="-50" dirty="0">
                <a:solidFill>
                  <a:srgbClr val="682577"/>
                </a:solidFill>
                <a:latin typeface="Arial"/>
                <a:cs typeface="Arial"/>
              </a:rPr>
              <a:t> </a:t>
            </a:r>
            <a:r>
              <a:rPr sz="4950" b="1" spc="-65" dirty="0">
                <a:solidFill>
                  <a:srgbClr val="682577"/>
                </a:solidFill>
                <a:latin typeface="Arial"/>
                <a:cs typeface="Arial"/>
              </a:rPr>
              <a:t>economie</a:t>
            </a:r>
            <a:endParaRPr sz="495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485"/>
              </a:spcBef>
              <a:buChar char="•"/>
              <a:tabLst>
                <a:tab pos="389255" algn="l"/>
                <a:tab pos="389890" algn="l"/>
              </a:tabLst>
            </a:pP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Gezonde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samenleving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76909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35" dirty="0"/>
              <a:t>CIRCULAIRE</a:t>
            </a:r>
            <a:r>
              <a:rPr spc="-125" dirty="0"/>
              <a:t> </a:t>
            </a:r>
            <a:r>
              <a:rPr spc="-130" dirty="0"/>
              <a:t>ECONOMIE,</a:t>
            </a:r>
            <a:r>
              <a:rPr spc="-125" dirty="0"/>
              <a:t> </a:t>
            </a:r>
            <a:r>
              <a:rPr spc="-285" dirty="0"/>
              <a:t>WASDA?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602883" y="2444944"/>
            <a:ext cx="10234930" cy="8863965"/>
            <a:chOff x="5602883" y="2444944"/>
            <a:chExt cx="10234930" cy="8863965"/>
          </a:xfrm>
        </p:grpSpPr>
        <p:sp>
          <p:nvSpPr>
            <p:cNvPr id="5" name="object 5"/>
            <p:cNvSpPr/>
            <p:nvPr/>
          </p:nvSpPr>
          <p:spPr>
            <a:xfrm>
              <a:off x="6471010" y="2549650"/>
              <a:ext cx="9366885" cy="8759190"/>
            </a:xfrm>
            <a:custGeom>
              <a:avLst/>
              <a:gdLst/>
              <a:ahLst/>
              <a:cxnLst/>
              <a:rect l="l" t="t" r="r" b="b"/>
              <a:pathLst>
                <a:path w="9366885" h="8759190">
                  <a:moveTo>
                    <a:pt x="1583459" y="0"/>
                  </a:moveTo>
                  <a:lnTo>
                    <a:pt x="0" y="7782977"/>
                  </a:lnTo>
                  <a:lnTo>
                    <a:pt x="4796848" y="8758906"/>
                  </a:lnTo>
                  <a:lnTo>
                    <a:pt x="7906576" y="8758906"/>
                  </a:lnTo>
                  <a:lnTo>
                    <a:pt x="9366437" y="1583470"/>
                  </a:lnTo>
                  <a:lnTo>
                    <a:pt x="1583459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8181" y="2726796"/>
              <a:ext cx="8604885" cy="8582025"/>
            </a:xfrm>
            <a:custGeom>
              <a:avLst/>
              <a:gdLst/>
              <a:ahLst/>
              <a:cxnLst/>
              <a:rect l="l" t="t" r="r" b="b"/>
              <a:pathLst>
                <a:path w="8604885" h="8582025">
                  <a:moveTo>
                    <a:pt x="692219" y="0"/>
                  </a:moveTo>
                  <a:lnTo>
                    <a:pt x="0" y="7912198"/>
                  </a:lnTo>
                  <a:lnTo>
                    <a:pt x="7653149" y="8581759"/>
                  </a:lnTo>
                  <a:lnTo>
                    <a:pt x="7914188" y="8581759"/>
                  </a:lnTo>
                  <a:lnTo>
                    <a:pt x="8604429" y="692219"/>
                  </a:lnTo>
                  <a:lnTo>
                    <a:pt x="692219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5234" y="2497587"/>
              <a:ext cx="8104505" cy="8103870"/>
            </a:xfrm>
            <a:custGeom>
              <a:avLst/>
              <a:gdLst/>
              <a:ahLst/>
              <a:cxnLst/>
              <a:rect l="l" t="t" r="r" b="b"/>
              <a:pathLst>
                <a:path w="8104505" h="8103870">
                  <a:moveTo>
                    <a:pt x="8104467" y="0"/>
                  </a:moveTo>
                  <a:lnTo>
                    <a:pt x="0" y="0"/>
                  </a:lnTo>
                  <a:lnTo>
                    <a:pt x="0" y="52070"/>
                  </a:lnTo>
                  <a:lnTo>
                    <a:pt x="0" y="8103870"/>
                  </a:lnTo>
                  <a:lnTo>
                    <a:pt x="8104467" y="8103870"/>
                  </a:lnTo>
                  <a:lnTo>
                    <a:pt x="8104467" y="52070"/>
                  </a:lnTo>
                  <a:lnTo>
                    <a:pt x="8104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6259" y="2549660"/>
              <a:ext cx="7942422" cy="79997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655238" y="2497298"/>
              <a:ext cx="8104505" cy="8104505"/>
            </a:xfrm>
            <a:custGeom>
              <a:avLst/>
              <a:gdLst/>
              <a:ahLst/>
              <a:cxnLst/>
              <a:rect l="l" t="t" r="r" b="b"/>
              <a:pathLst>
                <a:path w="8104505" h="8104505">
                  <a:moveTo>
                    <a:pt x="0" y="52354"/>
                  </a:moveTo>
                  <a:lnTo>
                    <a:pt x="0" y="8052110"/>
                  </a:lnTo>
                  <a:lnTo>
                    <a:pt x="0" y="8104465"/>
                  </a:lnTo>
                  <a:lnTo>
                    <a:pt x="52354" y="8104465"/>
                  </a:lnTo>
                  <a:lnTo>
                    <a:pt x="8052110" y="8104465"/>
                  </a:lnTo>
                  <a:lnTo>
                    <a:pt x="8104465" y="8104465"/>
                  </a:lnTo>
                  <a:lnTo>
                    <a:pt x="8104465" y="8052110"/>
                  </a:lnTo>
                  <a:lnTo>
                    <a:pt x="8104465" y="52354"/>
                  </a:lnTo>
                  <a:lnTo>
                    <a:pt x="8104465" y="0"/>
                  </a:lnTo>
                  <a:lnTo>
                    <a:pt x="8052110" y="0"/>
                  </a:lnTo>
                  <a:lnTo>
                    <a:pt x="52354" y="0"/>
                  </a:lnTo>
                  <a:lnTo>
                    <a:pt x="0" y="0"/>
                  </a:lnTo>
                  <a:lnTo>
                    <a:pt x="0" y="52354"/>
                  </a:lnTo>
                  <a:close/>
                </a:path>
              </a:pathLst>
            </a:custGeom>
            <a:ln w="1047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25686" y="2861272"/>
            <a:ext cx="131127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179070">
              <a:lnSpc>
                <a:spcPct val="101499"/>
              </a:lnSpc>
              <a:spcBef>
                <a:spcPts val="90"/>
              </a:spcBef>
            </a:pP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LINEAR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 ECONOMY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39955" y="2861272"/>
            <a:ext cx="149288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2710" marR="5080" indent="-93345">
              <a:lnSpc>
                <a:spcPct val="101499"/>
              </a:lnSpc>
              <a:spcBef>
                <a:spcPts val="90"/>
              </a:spcBef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RECYCLING 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ECONOMY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94934" y="2861272"/>
            <a:ext cx="1324610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890" marR="5080" indent="-9525">
              <a:lnSpc>
                <a:spcPct val="101499"/>
              </a:lnSpc>
              <a:spcBef>
                <a:spcPts val="90"/>
              </a:spcBef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CIRCULAR 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ECONOMY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b="b" l="l" r="r" t="t"/>
            <a:pathLst>
              <a:path h="733425" w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h="733425" w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h="733425" w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h="733425" w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h="733425" w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h="733425" w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h="733425" w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h="733425" w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h="733425" w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h="733425" w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h="733425" w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h="733425" w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3456" y="1058684"/>
            <a:ext cx="16877186" cy="896399"/>
          </a:xfrm>
          <a:prstGeom prst="rect">
            <a:avLst/>
          </a:prstGeom>
        </p:spPr>
        <p:txBody>
          <a:bodyPr bIns="0" lIns="0" rIns="0" rtlCol="0" tIns="11430" vert="horz" wrap="square">
            <a:spAutoFit/>
          </a:bodyPr>
          <a:lstStyle/>
          <a:p>
            <a:pPr marL="271145" marR="5080">
              <a:lnSpc>
                <a:spcPct val="100400"/>
              </a:lnSpc>
              <a:spcBef>
                <a:spcPts val="90"/>
              </a:spcBef>
            </a:pPr>
            <a:r>
              <a:rPr dirty="0" lang="en-US" spc="-125"/>
              <a:t>CIRCULAIRE ECONOMIE IN DE PRAKTIJK</a:t>
            </a:r>
            <a:endParaRPr dirty="0" spc="-120"/>
          </a:p>
        </p:txBody>
      </p:sp>
      <p:sp>
        <p:nvSpPr>
          <p:cNvPr id="5" name="object 5"/>
          <p:cNvSpPr/>
          <p:nvPr/>
        </p:nvSpPr>
        <p:spPr>
          <a:xfrm>
            <a:off x="1358344" y="3069161"/>
            <a:ext cx="13162915" cy="7014845"/>
          </a:xfrm>
          <a:custGeom>
            <a:avLst/>
            <a:gdLst/>
            <a:ahLst/>
            <a:cxnLst/>
            <a:rect b="b" l="l" r="r" t="t"/>
            <a:pathLst>
              <a:path h="7014845" w="13162915">
                <a:moveTo>
                  <a:pt x="3901452" y="3112770"/>
                </a:moveTo>
                <a:lnTo>
                  <a:pt x="0" y="3112770"/>
                </a:lnTo>
                <a:lnTo>
                  <a:pt x="0" y="7014223"/>
                </a:lnTo>
                <a:lnTo>
                  <a:pt x="3901452" y="7014223"/>
                </a:lnTo>
                <a:lnTo>
                  <a:pt x="3901452" y="3112770"/>
                </a:lnTo>
                <a:close/>
              </a:path>
              <a:path h="7014845" w="13162915">
                <a:moveTo>
                  <a:pt x="8177835" y="0"/>
                </a:moveTo>
                <a:lnTo>
                  <a:pt x="4295229" y="0"/>
                </a:lnTo>
                <a:lnTo>
                  <a:pt x="4295229" y="3882606"/>
                </a:lnTo>
                <a:lnTo>
                  <a:pt x="8177835" y="3882606"/>
                </a:lnTo>
                <a:lnTo>
                  <a:pt x="8177835" y="0"/>
                </a:lnTo>
                <a:close/>
              </a:path>
              <a:path h="7014845" w="13162915">
                <a:moveTo>
                  <a:pt x="13162826" y="2211679"/>
                </a:moveTo>
                <a:lnTo>
                  <a:pt x="8560854" y="2211679"/>
                </a:lnTo>
                <a:lnTo>
                  <a:pt x="8560854" y="6813626"/>
                </a:lnTo>
                <a:lnTo>
                  <a:pt x="13162826" y="6813626"/>
                </a:lnTo>
                <a:lnTo>
                  <a:pt x="13162826" y="2211679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4862731" y="5496532"/>
            <a:ext cx="3883025" cy="3883025"/>
          </a:xfrm>
          <a:custGeom>
            <a:avLst/>
            <a:gdLst/>
            <a:ahLst/>
            <a:cxnLst/>
            <a:rect b="b" l="l" r="r" t="t"/>
            <a:pathLst>
              <a:path h="3883025" w="3883025">
                <a:moveTo>
                  <a:pt x="3882604" y="0"/>
                </a:moveTo>
                <a:lnTo>
                  <a:pt x="0" y="0"/>
                </a:lnTo>
                <a:lnTo>
                  <a:pt x="0" y="3882604"/>
                </a:lnTo>
                <a:lnTo>
                  <a:pt x="3882604" y="3882604"/>
                </a:lnTo>
                <a:lnTo>
                  <a:pt x="3882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6DEDA685-8B6A-A35D-7B32-B911B6B56ADB}"/>
              </a:ext>
            </a:extLst>
          </p:cNvPr>
          <p:cNvPicPr/>
          <p:nvPr/>
        </p:nvPicPr>
        <p:blipFill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44" y="6182149"/>
            <a:ext cx="3901857" cy="390185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906953" y="8528141"/>
            <a:ext cx="1355090" cy="1355090"/>
          </a:xfrm>
          <a:custGeom>
            <a:avLst/>
            <a:gdLst/>
            <a:ahLst/>
            <a:cxnLst/>
            <a:rect b="b" l="l" r="r" t="t"/>
            <a:pathLst>
              <a:path h="1355090" w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descr="Meer dan 50 chemie- en farmabedrijven stappen in  sectoraal actieplan om minder water te verbruiken" id="1026" name="Picture 2">
            <a:extLst>
              <a:ext uri="{FF2B5EF4-FFF2-40B4-BE49-F238E27FC236}">
                <a16:creationId xmlns:a16="http://schemas.microsoft.com/office/drawing/2014/main" id="{87A5A4A1-50F8-FEE0-642E-04FF2AE2C3DE}"/>
              </a:ext>
            </a:extLst>
          </p:cNvPr>
          <p:cNvPicPr>
            <a:picLocks noChangeArrowheads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31"/>
          <a:stretch/>
        </p:blipFill>
        <p:spPr bwMode="auto">
          <a:xfrm>
            <a:off x="5601673" y="3063875"/>
            <a:ext cx="3993177" cy="38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A parking meter next to a car&#10;&#10;Description automatically generated with medium confidence" id="14" name="Picture 13">
            <a:extLst>
              <a:ext uri="{FF2B5EF4-FFF2-40B4-BE49-F238E27FC236}">
                <a16:creationId xmlns:a16="http://schemas.microsoft.com/office/drawing/2014/main" id="{88589647-36FB-A3A3-B716-F9B38BFDB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19"/>
          <a:stretch/>
        </p:blipFill>
        <p:spPr>
          <a:xfrm>
            <a:off x="14843901" y="5431650"/>
            <a:ext cx="4123549" cy="394790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7443450" y="4603507"/>
            <a:ext cx="1355090" cy="1355090"/>
          </a:xfrm>
          <a:custGeom>
            <a:avLst/>
            <a:gdLst/>
            <a:ahLst/>
            <a:cxnLst/>
            <a:rect b="b" l="l" r="r" t="t"/>
            <a:pathLst>
              <a:path h="1355089" w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13170" y="5504604"/>
            <a:ext cx="1355090" cy="1355090"/>
          </a:xfrm>
          <a:custGeom>
            <a:avLst/>
            <a:gdLst/>
            <a:ahLst/>
            <a:cxnLst/>
            <a:rect b="b" l="l" r="r" t="t"/>
            <a:pathLst>
              <a:path h="1355090" w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descr="A picture containing tree, outdoor, forest, smoke&#10;&#10;Description automatically generated" id="16" name="Picture 15">
            <a:extLst>
              <a:ext uri="{FF2B5EF4-FFF2-40B4-BE49-F238E27FC236}">
                <a16:creationId xmlns:a16="http://schemas.microsoft.com/office/drawing/2014/main" id="{9E6146C2-3681-E861-3C6C-8B44B3548A17}"/>
              </a:ext>
            </a:extLst>
          </p:cNvPr>
          <p:cNvPicPr>
            <a:picLocks noChangeAspect="1"/>
          </p:cNvPicPr>
          <p:nvPr/>
        </p:nvPicPr>
        <p:blipFill rotWithShape="1">
          <a:blip cstate="hqprint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4987" y="5240512"/>
            <a:ext cx="4679183" cy="47106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3979757" y="6951766"/>
            <a:ext cx="1355090" cy="1355090"/>
          </a:xfrm>
          <a:custGeom>
            <a:avLst/>
            <a:gdLst/>
            <a:ahLst/>
            <a:cxnLst/>
            <a:rect b="b" l="l" r="r" t="t"/>
            <a:pathLst>
              <a:path h="1355090" w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32791" y="4603507"/>
            <a:ext cx="1355090" cy="1355090"/>
          </a:xfrm>
          <a:custGeom>
            <a:avLst/>
            <a:gdLst/>
            <a:ahLst/>
            <a:cxnLst/>
            <a:rect b="b" l="l" r="r" t="t"/>
            <a:pathLst>
              <a:path h="1355089" w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bIns="0" lIns="0" rIns="0" rtlCol="0" tIns="0" wrap="square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396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60208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WERKEN</a:t>
            </a:r>
            <a:r>
              <a:rPr spc="-15" dirty="0"/>
              <a:t> </a:t>
            </a:r>
            <a:r>
              <a:rPr spc="30" dirty="0"/>
              <a:t>AAN</a:t>
            </a:r>
            <a:r>
              <a:rPr spc="-10" dirty="0"/>
              <a:t> </a:t>
            </a:r>
            <a:r>
              <a:rPr spc="-75" dirty="0"/>
              <a:t>JOUW</a:t>
            </a:r>
            <a:r>
              <a:rPr spc="-10" dirty="0"/>
              <a:t> </a:t>
            </a:r>
            <a:r>
              <a:rPr spc="-125" dirty="0"/>
              <a:t>TOEKOMST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361054" y="1608710"/>
            <a:ext cx="7743190" cy="7007859"/>
            <a:chOff x="9361054" y="1608710"/>
            <a:chExt cx="7743190" cy="700785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24728" y="1608710"/>
              <a:ext cx="3879232" cy="387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1054" y="4428010"/>
              <a:ext cx="4188356" cy="41883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872080" y="443543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72059" y="5141247"/>
            <a:ext cx="6886575" cy="2433955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1910"/>
              </a:spcBef>
              <a:buChar char="•"/>
              <a:tabLst>
                <a:tab pos="389255" algn="l"/>
                <a:tab pos="389890" algn="l"/>
              </a:tabLst>
            </a:pP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Klimaatneutraliteit</a:t>
            </a:r>
            <a:endParaRPr sz="33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810"/>
              </a:spcBef>
              <a:buChar char="•"/>
              <a:tabLst>
                <a:tab pos="389255" algn="l"/>
                <a:tab pos="389890" algn="l"/>
              </a:tabLst>
            </a:pP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Circulaire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 economie</a:t>
            </a:r>
            <a:endParaRPr sz="33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1480"/>
              </a:spcBef>
              <a:buChar char="•"/>
              <a:tabLst>
                <a:tab pos="389890" algn="l"/>
              </a:tabLst>
            </a:pPr>
            <a:r>
              <a:rPr sz="4950" b="1" spc="-55" dirty="0">
                <a:solidFill>
                  <a:srgbClr val="682577"/>
                </a:solidFill>
                <a:latin typeface="Arial"/>
                <a:cs typeface="Arial"/>
              </a:rPr>
              <a:t>Gezonde</a:t>
            </a:r>
            <a:r>
              <a:rPr sz="4950" b="1" spc="-80" dirty="0">
                <a:solidFill>
                  <a:srgbClr val="682577"/>
                </a:solidFill>
                <a:latin typeface="Arial"/>
                <a:cs typeface="Arial"/>
              </a:rPr>
              <a:t> samenleving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97391" y="4435432"/>
            <a:ext cx="10271125" cy="6496685"/>
            <a:chOff x="8697391" y="4435432"/>
            <a:chExt cx="10271125" cy="6496685"/>
          </a:xfrm>
        </p:grpSpPr>
        <p:sp>
          <p:nvSpPr>
            <p:cNvPr id="10" name="object 10"/>
            <p:cNvSpPr/>
            <p:nvPr/>
          </p:nvSpPr>
          <p:spPr>
            <a:xfrm>
              <a:off x="8697391" y="443543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2576" y="5699204"/>
              <a:ext cx="5235442" cy="5232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219528" y="6393805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00963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pc="-285" dirty="0"/>
              <a:t>WAT</a:t>
            </a:r>
            <a:r>
              <a:rPr spc="-5" dirty="0"/>
              <a:t> </a:t>
            </a:r>
            <a:r>
              <a:rPr spc="-30" dirty="0"/>
              <a:t>IS</a:t>
            </a:r>
            <a:r>
              <a:rPr dirty="0"/>
              <a:t> </a:t>
            </a:r>
            <a:r>
              <a:rPr spc="-60" dirty="0"/>
              <a:t>HET</a:t>
            </a:r>
            <a:r>
              <a:rPr spc="-5" dirty="0"/>
              <a:t> </a:t>
            </a:r>
            <a:r>
              <a:rPr spc="-100" dirty="0"/>
              <a:t>VERSCHIL</a:t>
            </a:r>
            <a:r>
              <a:rPr dirty="0"/>
              <a:t> </a:t>
            </a:r>
            <a:r>
              <a:rPr spc="-95" dirty="0"/>
              <a:t>TUSSEN </a:t>
            </a:r>
            <a:r>
              <a:rPr spc="-1585" dirty="0"/>
              <a:t> </a:t>
            </a:r>
            <a:r>
              <a:rPr spc="-75" dirty="0"/>
              <a:t>GEVAAR</a:t>
            </a:r>
            <a:r>
              <a:rPr dirty="0"/>
              <a:t> </a:t>
            </a:r>
            <a:r>
              <a:rPr spc="-45" dirty="0"/>
              <a:t>EN</a:t>
            </a:r>
            <a:r>
              <a:rPr dirty="0"/>
              <a:t> </a:t>
            </a:r>
            <a:r>
              <a:rPr spc="-90" dirty="0"/>
              <a:t>RISICO?</a:t>
            </a:r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537608" y="2666647"/>
            <a:ext cx="17127220" cy="8642350"/>
            <a:chOff x="2537608" y="2666647"/>
            <a:chExt cx="17127220" cy="8642350"/>
          </a:xfrm>
        </p:grpSpPr>
        <p:sp>
          <p:nvSpPr>
            <p:cNvPr id="5" name="object 5"/>
            <p:cNvSpPr/>
            <p:nvPr/>
          </p:nvSpPr>
          <p:spPr>
            <a:xfrm>
              <a:off x="9185783" y="2666647"/>
              <a:ext cx="10140950" cy="8642350"/>
            </a:xfrm>
            <a:custGeom>
              <a:avLst/>
              <a:gdLst/>
              <a:ahLst/>
              <a:cxnLst/>
              <a:rect l="l" t="t" r="r" b="b"/>
              <a:pathLst>
                <a:path w="10140950" h="8642350">
                  <a:moveTo>
                    <a:pt x="10140780" y="0"/>
                  </a:moveTo>
                  <a:lnTo>
                    <a:pt x="743411" y="1196675"/>
                  </a:lnTo>
                  <a:lnTo>
                    <a:pt x="0" y="6396213"/>
                  </a:lnTo>
                  <a:lnTo>
                    <a:pt x="5162994" y="8641904"/>
                  </a:lnTo>
                  <a:lnTo>
                    <a:pt x="8907006" y="8641904"/>
                  </a:lnTo>
                  <a:lnTo>
                    <a:pt x="1014078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87531" y="3297455"/>
              <a:ext cx="10777220" cy="8011159"/>
            </a:xfrm>
            <a:custGeom>
              <a:avLst/>
              <a:gdLst/>
              <a:ahLst/>
              <a:cxnLst/>
              <a:rect l="l" t="t" r="r" b="b"/>
              <a:pathLst>
                <a:path w="10777219" h="8011159">
                  <a:moveTo>
                    <a:pt x="10776855" y="0"/>
                  </a:moveTo>
                  <a:lnTo>
                    <a:pt x="1305049" y="166487"/>
                  </a:lnTo>
                  <a:lnTo>
                    <a:pt x="0" y="5254185"/>
                  </a:lnTo>
                  <a:lnTo>
                    <a:pt x="4822219" y="8011096"/>
                  </a:lnTo>
                  <a:lnTo>
                    <a:pt x="8723671" y="8011096"/>
                  </a:lnTo>
                  <a:lnTo>
                    <a:pt x="10776855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608" y="3377237"/>
              <a:ext cx="14941859" cy="62645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980440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75" dirty="0"/>
              <a:t>UITDAGINGEN</a:t>
            </a:r>
            <a:r>
              <a:rPr spc="-150" dirty="0"/>
              <a:t> </a:t>
            </a:r>
            <a:r>
              <a:rPr spc="-125" dirty="0"/>
              <a:t>GEZONDHEID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6725" y="2170277"/>
            <a:ext cx="4083646" cy="40836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045" y="4373862"/>
            <a:ext cx="5387821" cy="5387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32" y="6079712"/>
            <a:ext cx="4310256" cy="43102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23" y="2359408"/>
            <a:ext cx="4310258" cy="43102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6737" y="6546312"/>
            <a:ext cx="4293063" cy="429306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403081" y="563255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89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5462" y="443543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72080" y="4435432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3269894" y="748340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2253" y="1077626"/>
            <a:ext cx="966469" cy="965835"/>
          </a:xfrm>
          <a:custGeom>
            <a:avLst/>
            <a:gdLst/>
            <a:ahLst/>
            <a:cxnLst/>
            <a:rect l="l" t="t" r="r" b="b"/>
            <a:pathLst>
              <a:path w="966469" h="965835">
                <a:moveTo>
                  <a:pt x="27538" y="685706"/>
                </a:moveTo>
                <a:lnTo>
                  <a:pt x="17564" y="687469"/>
                </a:lnTo>
                <a:lnTo>
                  <a:pt x="9230" y="692759"/>
                </a:lnTo>
                <a:lnTo>
                  <a:pt x="2412" y="701093"/>
                </a:lnTo>
                <a:lnTo>
                  <a:pt x="0" y="711067"/>
                </a:lnTo>
                <a:lnTo>
                  <a:pt x="1867" y="721292"/>
                </a:lnTo>
                <a:lnTo>
                  <a:pt x="7889" y="730380"/>
                </a:lnTo>
                <a:lnTo>
                  <a:pt x="234950" y="957442"/>
                </a:lnTo>
                <a:lnTo>
                  <a:pt x="243849" y="963485"/>
                </a:lnTo>
                <a:lnTo>
                  <a:pt x="253756" y="965499"/>
                </a:lnTo>
                <a:lnTo>
                  <a:pt x="263664" y="963485"/>
                </a:lnTo>
                <a:lnTo>
                  <a:pt x="272562" y="957442"/>
                </a:lnTo>
                <a:lnTo>
                  <a:pt x="278611" y="948539"/>
                </a:lnTo>
                <a:lnTo>
                  <a:pt x="280627" y="938631"/>
                </a:lnTo>
                <a:lnTo>
                  <a:pt x="278611" y="928723"/>
                </a:lnTo>
                <a:lnTo>
                  <a:pt x="272562" y="919820"/>
                </a:lnTo>
                <a:lnTo>
                  <a:pt x="178523" y="825770"/>
                </a:lnTo>
                <a:lnTo>
                  <a:pt x="217485" y="786808"/>
                </a:lnTo>
                <a:lnTo>
                  <a:pt x="140901" y="786808"/>
                </a:lnTo>
                <a:lnTo>
                  <a:pt x="46851" y="692759"/>
                </a:lnTo>
                <a:lnTo>
                  <a:pt x="37763" y="687469"/>
                </a:lnTo>
                <a:lnTo>
                  <a:pt x="27538" y="685706"/>
                </a:lnTo>
                <a:close/>
              </a:path>
              <a:path w="966469" h="965835">
                <a:moveTo>
                  <a:pt x="347397" y="735752"/>
                </a:moveTo>
                <a:lnTo>
                  <a:pt x="268541" y="735752"/>
                </a:lnTo>
                <a:lnTo>
                  <a:pt x="353177" y="820399"/>
                </a:lnTo>
                <a:lnTo>
                  <a:pt x="362080" y="826442"/>
                </a:lnTo>
                <a:lnTo>
                  <a:pt x="371988" y="828456"/>
                </a:lnTo>
                <a:lnTo>
                  <a:pt x="381896" y="826442"/>
                </a:lnTo>
                <a:lnTo>
                  <a:pt x="390799" y="820399"/>
                </a:lnTo>
                <a:lnTo>
                  <a:pt x="449724" y="761280"/>
                </a:lnTo>
                <a:lnTo>
                  <a:pt x="373334" y="761280"/>
                </a:lnTo>
                <a:lnTo>
                  <a:pt x="347397" y="735752"/>
                </a:lnTo>
                <a:close/>
              </a:path>
              <a:path w="966469" h="965835">
                <a:moveTo>
                  <a:pt x="571672" y="154839"/>
                </a:moveTo>
                <a:lnTo>
                  <a:pt x="146273" y="574532"/>
                </a:lnTo>
                <a:lnTo>
                  <a:pt x="137709" y="591324"/>
                </a:lnTo>
                <a:lnTo>
                  <a:pt x="138906" y="601737"/>
                </a:lnTo>
                <a:lnTo>
                  <a:pt x="146273" y="612154"/>
                </a:lnTo>
                <a:lnTo>
                  <a:pt x="230919" y="696790"/>
                </a:lnTo>
                <a:lnTo>
                  <a:pt x="140901" y="786808"/>
                </a:lnTo>
                <a:lnTo>
                  <a:pt x="217485" y="786808"/>
                </a:lnTo>
                <a:lnTo>
                  <a:pt x="268541" y="735752"/>
                </a:lnTo>
                <a:lnTo>
                  <a:pt x="347397" y="735752"/>
                </a:lnTo>
                <a:lnTo>
                  <a:pt x="202700" y="593337"/>
                </a:lnTo>
                <a:lnTo>
                  <a:pt x="576207" y="219841"/>
                </a:lnTo>
                <a:lnTo>
                  <a:pt x="654131" y="219841"/>
                </a:lnTo>
                <a:lnTo>
                  <a:pt x="690404" y="183559"/>
                </a:lnTo>
                <a:lnTo>
                  <a:pt x="615169" y="183559"/>
                </a:lnTo>
                <a:lnTo>
                  <a:pt x="595013" y="163403"/>
                </a:lnTo>
                <a:lnTo>
                  <a:pt x="582523" y="155279"/>
                </a:lnTo>
                <a:lnTo>
                  <a:pt x="571672" y="154839"/>
                </a:lnTo>
                <a:close/>
              </a:path>
              <a:path w="966469" h="965835">
                <a:moveTo>
                  <a:pt x="440175" y="508864"/>
                </a:moveTo>
                <a:lnTo>
                  <a:pt x="429635" y="510312"/>
                </a:lnTo>
                <a:lnTo>
                  <a:pt x="420358" y="515413"/>
                </a:lnTo>
                <a:lnTo>
                  <a:pt x="414310" y="523746"/>
                </a:lnTo>
                <a:lnTo>
                  <a:pt x="412293" y="533718"/>
                </a:lnTo>
                <a:lnTo>
                  <a:pt x="414310" y="543942"/>
                </a:lnTo>
                <a:lnTo>
                  <a:pt x="420358" y="553035"/>
                </a:lnTo>
                <a:lnTo>
                  <a:pt x="500963" y="633650"/>
                </a:lnTo>
                <a:lnTo>
                  <a:pt x="373334" y="761280"/>
                </a:lnTo>
                <a:lnTo>
                  <a:pt x="449724" y="761280"/>
                </a:lnTo>
                <a:lnTo>
                  <a:pt x="614434" y="596028"/>
                </a:lnTo>
                <a:lnTo>
                  <a:pt x="538585" y="596028"/>
                </a:lnTo>
                <a:lnTo>
                  <a:pt x="457980" y="515413"/>
                </a:lnTo>
                <a:lnTo>
                  <a:pt x="450211" y="510689"/>
                </a:lnTo>
                <a:lnTo>
                  <a:pt x="440175" y="508864"/>
                </a:lnTo>
                <a:close/>
              </a:path>
              <a:path w="966469" h="965835">
                <a:moveTo>
                  <a:pt x="558742" y="469399"/>
                </a:moveTo>
                <a:lnTo>
                  <a:pt x="548457" y="471162"/>
                </a:lnTo>
                <a:lnTo>
                  <a:pt x="539936" y="476451"/>
                </a:lnTo>
                <a:lnTo>
                  <a:pt x="533887" y="485354"/>
                </a:lnTo>
                <a:lnTo>
                  <a:pt x="531871" y="495262"/>
                </a:lnTo>
                <a:lnTo>
                  <a:pt x="533887" y="505170"/>
                </a:lnTo>
                <a:lnTo>
                  <a:pt x="539936" y="514073"/>
                </a:lnTo>
                <a:lnTo>
                  <a:pt x="580238" y="554375"/>
                </a:lnTo>
                <a:lnTo>
                  <a:pt x="538585" y="596028"/>
                </a:lnTo>
                <a:lnTo>
                  <a:pt x="614434" y="596028"/>
                </a:lnTo>
                <a:lnTo>
                  <a:pt x="693450" y="516753"/>
                </a:lnTo>
                <a:lnTo>
                  <a:pt x="617860" y="516753"/>
                </a:lnTo>
                <a:lnTo>
                  <a:pt x="577547" y="476451"/>
                </a:lnTo>
                <a:lnTo>
                  <a:pt x="569026" y="471162"/>
                </a:lnTo>
                <a:lnTo>
                  <a:pt x="558742" y="469399"/>
                </a:lnTo>
                <a:close/>
              </a:path>
              <a:path w="966469" h="965835">
                <a:moveTo>
                  <a:pt x="654131" y="219841"/>
                </a:moveTo>
                <a:lnTo>
                  <a:pt x="576207" y="219841"/>
                </a:lnTo>
                <a:lnTo>
                  <a:pt x="745490" y="389124"/>
                </a:lnTo>
                <a:lnTo>
                  <a:pt x="617860" y="516753"/>
                </a:lnTo>
                <a:lnTo>
                  <a:pt x="693450" y="516753"/>
                </a:lnTo>
                <a:lnTo>
                  <a:pt x="801917" y="407929"/>
                </a:lnTo>
                <a:lnTo>
                  <a:pt x="807966" y="399031"/>
                </a:lnTo>
                <a:lnTo>
                  <a:pt x="809983" y="389122"/>
                </a:lnTo>
                <a:lnTo>
                  <a:pt x="807966" y="379212"/>
                </a:lnTo>
                <a:lnTo>
                  <a:pt x="801917" y="370308"/>
                </a:lnTo>
                <a:lnTo>
                  <a:pt x="781772" y="350162"/>
                </a:lnTo>
                <a:lnTo>
                  <a:pt x="819393" y="312540"/>
                </a:lnTo>
                <a:lnTo>
                  <a:pt x="744150" y="312540"/>
                </a:lnTo>
                <a:lnTo>
                  <a:pt x="652791" y="221181"/>
                </a:lnTo>
                <a:lnTo>
                  <a:pt x="654131" y="219841"/>
                </a:lnTo>
                <a:close/>
              </a:path>
              <a:path w="966469" h="965835">
                <a:moveTo>
                  <a:pt x="823416" y="179528"/>
                </a:moveTo>
                <a:lnTo>
                  <a:pt x="694434" y="179528"/>
                </a:lnTo>
                <a:lnTo>
                  <a:pt x="785803" y="270887"/>
                </a:lnTo>
                <a:lnTo>
                  <a:pt x="744150" y="312540"/>
                </a:lnTo>
                <a:lnTo>
                  <a:pt x="819393" y="312540"/>
                </a:lnTo>
                <a:lnTo>
                  <a:pt x="847602" y="284331"/>
                </a:lnTo>
                <a:lnTo>
                  <a:pt x="850293" y="277609"/>
                </a:lnTo>
                <a:lnTo>
                  <a:pt x="850293" y="264175"/>
                </a:lnTo>
                <a:lnTo>
                  <a:pt x="847602" y="257452"/>
                </a:lnTo>
                <a:lnTo>
                  <a:pt x="796546" y="206396"/>
                </a:lnTo>
                <a:lnTo>
                  <a:pt x="823416" y="179528"/>
                </a:lnTo>
                <a:close/>
              </a:path>
              <a:path w="966469" h="965835">
                <a:moveTo>
                  <a:pt x="701156" y="115038"/>
                </a:moveTo>
                <a:lnTo>
                  <a:pt x="687722" y="115038"/>
                </a:lnTo>
                <a:lnTo>
                  <a:pt x="681000" y="117729"/>
                </a:lnTo>
                <a:lnTo>
                  <a:pt x="615169" y="183559"/>
                </a:lnTo>
                <a:lnTo>
                  <a:pt x="690404" y="183559"/>
                </a:lnTo>
                <a:lnTo>
                  <a:pt x="694434" y="179528"/>
                </a:lnTo>
                <a:lnTo>
                  <a:pt x="823416" y="179528"/>
                </a:lnTo>
                <a:lnTo>
                  <a:pt x="834160" y="168785"/>
                </a:lnTo>
                <a:lnTo>
                  <a:pt x="758924" y="168785"/>
                </a:lnTo>
                <a:lnTo>
                  <a:pt x="707878" y="117729"/>
                </a:lnTo>
                <a:lnTo>
                  <a:pt x="701156" y="115038"/>
                </a:lnTo>
                <a:close/>
              </a:path>
              <a:path w="966469" h="965835">
                <a:moveTo>
                  <a:pt x="936445" y="0"/>
                </a:moveTo>
                <a:lnTo>
                  <a:pt x="927732" y="2834"/>
                </a:lnTo>
                <a:lnTo>
                  <a:pt x="920155" y="7554"/>
                </a:lnTo>
                <a:lnTo>
                  <a:pt x="758924" y="168785"/>
                </a:lnTo>
                <a:lnTo>
                  <a:pt x="834160" y="168785"/>
                </a:lnTo>
                <a:lnTo>
                  <a:pt x="957777" y="45176"/>
                </a:lnTo>
                <a:lnTo>
                  <a:pt x="964008" y="36083"/>
                </a:lnTo>
                <a:lnTo>
                  <a:pt x="966337" y="25859"/>
                </a:lnTo>
                <a:lnTo>
                  <a:pt x="964385" y="15887"/>
                </a:lnTo>
                <a:lnTo>
                  <a:pt x="957777" y="7554"/>
                </a:lnTo>
                <a:lnTo>
                  <a:pt x="946418" y="943"/>
                </a:lnTo>
                <a:lnTo>
                  <a:pt x="936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494728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40" dirty="0"/>
              <a:t>GEZONDHEID!</a:t>
            </a:r>
          </a:p>
        </p:txBody>
      </p:sp>
      <p:sp>
        <p:nvSpPr>
          <p:cNvPr id="3" name="object 3"/>
          <p:cNvSpPr/>
          <p:nvPr/>
        </p:nvSpPr>
        <p:spPr>
          <a:xfrm>
            <a:off x="722253" y="1077626"/>
            <a:ext cx="966469" cy="965835"/>
          </a:xfrm>
          <a:custGeom>
            <a:avLst/>
            <a:gdLst/>
            <a:ahLst/>
            <a:cxnLst/>
            <a:rect l="l" t="t" r="r" b="b"/>
            <a:pathLst>
              <a:path w="966469" h="965835">
                <a:moveTo>
                  <a:pt x="27538" y="685706"/>
                </a:moveTo>
                <a:lnTo>
                  <a:pt x="17564" y="687469"/>
                </a:lnTo>
                <a:lnTo>
                  <a:pt x="9230" y="692759"/>
                </a:lnTo>
                <a:lnTo>
                  <a:pt x="2412" y="701093"/>
                </a:lnTo>
                <a:lnTo>
                  <a:pt x="0" y="711067"/>
                </a:lnTo>
                <a:lnTo>
                  <a:pt x="1867" y="721292"/>
                </a:lnTo>
                <a:lnTo>
                  <a:pt x="7889" y="730380"/>
                </a:lnTo>
                <a:lnTo>
                  <a:pt x="234950" y="957442"/>
                </a:lnTo>
                <a:lnTo>
                  <a:pt x="243849" y="963485"/>
                </a:lnTo>
                <a:lnTo>
                  <a:pt x="253756" y="965499"/>
                </a:lnTo>
                <a:lnTo>
                  <a:pt x="263664" y="963485"/>
                </a:lnTo>
                <a:lnTo>
                  <a:pt x="272562" y="957442"/>
                </a:lnTo>
                <a:lnTo>
                  <a:pt x="278611" y="948539"/>
                </a:lnTo>
                <a:lnTo>
                  <a:pt x="280627" y="938631"/>
                </a:lnTo>
                <a:lnTo>
                  <a:pt x="278611" y="928723"/>
                </a:lnTo>
                <a:lnTo>
                  <a:pt x="272562" y="919820"/>
                </a:lnTo>
                <a:lnTo>
                  <a:pt x="178523" y="825770"/>
                </a:lnTo>
                <a:lnTo>
                  <a:pt x="217485" y="786808"/>
                </a:lnTo>
                <a:lnTo>
                  <a:pt x="140901" y="786808"/>
                </a:lnTo>
                <a:lnTo>
                  <a:pt x="46851" y="692759"/>
                </a:lnTo>
                <a:lnTo>
                  <a:pt x="37763" y="687469"/>
                </a:lnTo>
                <a:lnTo>
                  <a:pt x="27538" y="685706"/>
                </a:lnTo>
                <a:close/>
              </a:path>
              <a:path w="966469" h="965835">
                <a:moveTo>
                  <a:pt x="347397" y="735752"/>
                </a:moveTo>
                <a:lnTo>
                  <a:pt x="268541" y="735752"/>
                </a:lnTo>
                <a:lnTo>
                  <a:pt x="353177" y="820399"/>
                </a:lnTo>
                <a:lnTo>
                  <a:pt x="362080" y="826442"/>
                </a:lnTo>
                <a:lnTo>
                  <a:pt x="371988" y="828456"/>
                </a:lnTo>
                <a:lnTo>
                  <a:pt x="381896" y="826442"/>
                </a:lnTo>
                <a:lnTo>
                  <a:pt x="390799" y="820399"/>
                </a:lnTo>
                <a:lnTo>
                  <a:pt x="449724" y="761280"/>
                </a:lnTo>
                <a:lnTo>
                  <a:pt x="373334" y="761280"/>
                </a:lnTo>
                <a:lnTo>
                  <a:pt x="347397" y="735752"/>
                </a:lnTo>
                <a:close/>
              </a:path>
              <a:path w="966469" h="965835">
                <a:moveTo>
                  <a:pt x="571672" y="154839"/>
                </a:moveTo>
                <a:lnTo>
                  <a:pt x="146273" y="574532"/>
                </a:lnTo>
                <a:lnTo>
                  <a:pt x="137709" y="591324"/>
                </a:lnTo>
                <a:lnTo>
                  <a:pt x="138906" y="601737"/>
                </a:lnTo>
                <a:lnTo>
                  <a:pt x="146273" y="612154"/>
                </a:lnTo>
                <a:lnTo>
                  <a:pt x="230919" y="696790"/>
                </a:lnTo>
                <a:lnTo>
                  <a:pt x="140901" y="786808"/>
                </a:lnTo>
                <a:lnTo>
                  <a:pt x="217485" y="786808"/>
                </a:lnTo>
                <a:lnTo>
                  <a:pt x="268541" y="735752"/>
                </a:lnTo>
                <a:lnTo>
                  <a:pt x="347397" y="735752"/>
                </a:lnTo>
                <a:lnTo>
                  <a:pt x="202700" y="593337"/>
                </a:lnTo>
                <a:lnTo>
                  <a:pt x="576207" y="219841"/>
                </a:lnTo>
                <a:lnTo>
                  <a:pt x="654131" y="219841"/>
                </a:lnTo>
                <a:lnTo>
                  <a:pt x="690404" y="183559"/>
                </a:lnTo>
                <a:lnTo>
                  <a:pt x="615169" y="183559"/>
                </a:lnTo>
                <a:lnTo>
                  <a:pt x="595013" y="163403"/>
                </a:lnTo>
                <a:lnTo>
                  <a:pt x="582523" y="155279"/>
                </a:lnTo>
                <a:lnTo>
                  <a:pt x="571672" y="154839"/>
                </a:lnTo>
                <a:close/>
              </a:path>
              <a:path w="966469" h="965835">
                <a:moveTo>
                  <a:pt x="440175" y="508864"/>
                </a:moveTo>
                <a:lnTo>
                  <a:pt x="429635" y="510312"/>
                </a:lnTo>
                <a:lnTo>
                  <a:pt x="420358" y="515413"/>
                </a:lnTo>
                <a:lnTo>
                  <a:pt x="414310" y="523746"/>
                </a:lnTo>
                <a:lnTo>
                  <a:pt x="412293" y="533718"/>
                </a:lnTo>
                <a:lnTo>
                  <a:pt x="414310" y="543942"/>
                </a:lnTo>
                <a:lnTo>
                  <a:pt x="420358" y="553035"/>
                </a:lnTo>
                <a:lnTo>
                  <a:pt x="500963" y="633650"/>
                </a:lnTo>
                <a:lnTo>
                  <a:pt x="373334" y="761280"/>
                </a:lnTo>
                <a:lnTo>
                  <a:pt x="449724" y="761280"/>
                </a:lnTo>
                <a:lnTo>
                  <a:pt x="614434" y="596028"/>
                </a:lnTo>
                <a:lnTo>
                  <a:pt x="538585" y="596028"/>
                </a:lnTo>
                <a:lnTo>
                  <a:pt x="457980" y="515413"/>
                </a:lnTo>
                <a:lnTo>
                  <a:pt x="450211" y="510689"/>
                </a:lnTo>
                <a:lnTo>
                  <a:pt x="440175" y="508864"/>
                </a:lnTo>
                <a:close/>
              </a:path>
              <a:path w="966469" h="965835">
                <a:moveTo>
                  <a:pt x="558742" y="469399"/>
                </a:moveTo>
                <a:lnTo>
                  <a:pt x="548457" y="471162"/>
                </a:lnTo>
                <a:lnTo>
                  <a:pt x="539936" y="476451"/>
                </a:lnTo>
                <a:lnTo>
                  <a:pt x="533887" y="485354"/>
                </a:lnTo>
                <a:lnTo>
                  <a:pt x="531871" y="495262"/>
                </a:lnTo>
                <a:lnTo>
                  <a:pt x="533887" y="505170"/>
                </a:lnTo>
                <a:lnTo>
                  <a:pt x="539936" y="514073"/>
                </a:lnTo>
                <a:lnTo>
                  <a:pt x="580238" y="554375"/>
                </a:lnTo>
                <a:lnTo>
                  <a:pt x="538585" y="596028"/>
                </a:lnTo>
                <a:lnTo>
                  <a:pt x="614434" y="596028"/>
                </a:lnTo>
                <a:lnTo>
                  <a:pt x="693450" y="516753"/>
                </a:lnTo>
                <a:lnTo>
                  <a:pt x="617860" y="516753"/>
                </a:lnTo>
                <a:lnTo>
                  <a:pt x="577547" y="476451"/>
                </a:lnTo>
                <a:lnTo>
                  <a:pt x="569026" y="471162"/>
                </a:lnTo>
                <a:lnTo>
                  <a:pt x="558742" y="469399"/>
                </a:lnTo>
                <a:close/>
              </a:path>
              <a:path w="966469" h="965835">
                <a:moveTo>
                  <a:pt x="654131" y="219841"/>
                </a:moveTo>
                <a:lnTo>
                  <a:pt x="576207" y="219841"/>
                </a:lnTo>
                <a:lnTo>
                  <a:pt x="745490" y="389124"/>
                </a:lnTo>
                <a:lnTo>
                  <a:pt x="617860" y="516753"/>
                </a:lnTo>
                <a:lnTo>
                  <a:pt x="693450" y="516753"/>
                </a:lnTo>
                <a:lnTo>
                  <a:pt x="801917" y="407929"/>
                </a:lnTo>
                <a:lnTo>
                  <a:pt x="807966" y="399031"/>
                </a:lnTo>
                <a:lnTo>
                  <a:pt x="809983" y="389122"/>
                </a:lnTo>
                <a:lnTo>
                  <a:pt x="807966" y="379212"/>
                </a:lnTo>
                <a:lnTo>
                  <a:pt x="801917" y="370308"/>
                </a:lnTo>
                <a:lnTo>
                  <a:pt x="781772" y="350162"/>
                </a:lnTo>
                <a:lnTo>
                  <a:pt x="819393" y="312540"/>
                </a:lnTo>
                <a:lnTo>
                  <a:pt x="744150" y="312540"/>
                </a:lnTo>
                <a:lnTo>
                  <a:pt x="652791" y="221181"/>
                </a:lnTo>
                <a:lnTo>
                  <a:pt x="654131" y="219841"/>
                </a:lnTo>
                <a:close/>
              </a:path>
              <a:path w="966469" h="965835">
                <a:moveTo>
                  <a:pt x="823416" y="179528"/>
                </a:moveTo>
                <a:lnTo>
                  <a:pt x="694434" y="179528"/>
                </a:lnTo>
                <a:lnTo>
                  <a:pt x="785803" y="270887"/>
                </a:lnTo>
                <a:lnTo>
                  <a:pt x="744150" y="312540"/>
                </a:lnTo>
                <a:lnTo>
                  <a:pt x="819393" y="312540"/>
                </a:lnTo>
                <a:lnTo>
                  <a:pt x="847602" y="284331"/>
                </a:lnTo>
                <a:lnTo>
                  <a:pt x="850293" y="277609"/>
                </a:lnTo>
                <a:lnTo>
                  <a:pt x="850293" y="264175"/>
                </a:lnTo>
                <a:lnTo>
                  <a:pt x="847602" y="257452"/>
                </a:lnTo>
                <a:lnTo>
                  <a:pt x="796546" y="206396"/>
                </a:lnTo>
                <a:lnTo>
                  <a:pt x="823416" y="179528"/>
                </a:lnTo>
                <a:close/>
              </a:path>
              <a:path w="966469" h="965835">
                <a:moveTo>
                  <a:pt x="701156" y="115038"/>
                </a:moveTo>
                <a:lnTo>
                  <a:pt x="687722" y="115038"/>
                </a:lnTo>
                <a:lnTo>
                  <a:pt x="681000" y="117729"/>
                </a:lnTo>
                <a:lnTo>
                  <a:pt x="615169" y="183559"/>
                </a:lnTo>
                <a:lnTo>
                  <a:pt x="690404" y="183559"/>
                </a:lnTo>
                <a:lnTo>
                  <a:pt x="694434" y="179528"/>
                </a:lnTo>
                <a:lnTo>
                  <a:pt x="823416" y="179528"/>
                </a:lnTo>
                <a:lnTo>
                  <a:pt x="834160" y="168785"/>
                </a:lnTo>
                <a:lnTo>
                  <a:pt x="758924" y="168785"/>
                </a:lnTo>
                <a:lnTo>
                  <a:pt x="707878" y="117729"/>
                </a:lnTo>
                <a:lnTo>
                  <a:pt x="701156" y="115038"/>
                </a:lnTo>
                <a:close/>
              </a:path>
              <a:path w="966469" h="965835">
                <a:moveTo>
                  <a:pt x="936445" y="0"/>
                </a:moveTo>
                <a:lnTo>
                  <a:pt x="927732" y="2834"/>
                </a:lnTo>
                <a:lnTo>
                  <a:pt x="920155" y="7554"/>
                </a:lnTo>
                <a:lnTo>
                  <a:pt x="758924" y="168785"/>
                </a:lnTo>
                <a:lnTo>
                  <a:pt x="834160" y="168785"/>
                </a:lnTo>
                <a:lnTo>
                  <a:pt x="957777" y="45176"/>
                </a:lnTo>
                <a:lnTo>
                  <a:pt x="964008" y="36083"/>
                </a:lnTo>
                <a:lnTo>
                  <a:pt x="966337" y="25859"/>
                </a:lnTo>
                <a:lnTo>
                  <a:pt x="964385" y="15887"/>
                </a:lnTo>
                <a:lnTo>
                  <a:pt x="957777" y="7554"/>
                </a:lnTo>
                <a:lnTo>
                  <a:pt x="946418" y="943"/>
                </a:lnTo>
                <a:lnTo>
                  <a:pt x="936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5695" y="2405021"/>
            <a:ext cx="4083645" cy="40836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4990" y="6860439"/>
            <a:ext cx="3664809" cy="366481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5695939" y="5868987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32" y="6079712"/>
            <a:ext cx="4310256" cy="43102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049" y="5540933"/>
            <a:ext cx="5387825" cy="53878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484" y="2506450"/>
            <a:ext cx="3664809" cy="366480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189599" y="5402387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89" h="1355090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964" y="628253"/>
            <a:ext cx="4711901" cy="471189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9706505" y="472506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884C8480-9394-4E6F-B6BD-E200B8FFC2F7}"/>
              </a:ext>
            </a:extLst>
          </p:cNvPr>
          <p:cNvSpPr/>
          <p:nvPr/>
        </p:nvSpPr>
        <p:spPr>
          <a:xfrm>
            <a:off x="5564572" y="7836547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0A74F772-F9A6-4D0F-AD5B-08FC01C57147}"/>
              </a:ext>
            </a:extLst>
          </p:cNvPr>
          <p:cNvSpPr/>
          <p:nvPr/>
        </p:nvSpPr>
        <p:spPr>
          <a:xfrm>
            <a:off x="13306698" y="2963851"/>
            <a:ext cx="1355090" cy="1355090"/>
          </a:xfrm>
          <a:custGeom>
            <a:avLst/>
            <a:gdLst/>
            <a:ahLst/>
            <a:cxnLst/>
            <a:rect l="l" t="t" r="r" b="b"/>
            <a:pathLst>
              <a:path w="1355090" h="1355089">
                <a:moveTo>
                  <a:pt x="677330" y="0"/>
                </a:moveTo>
                <a:lnTo>
                  <a:pt x="628958" y="1700"/>
                </a:lnTo>
                <a:lnTo>
                  <a:pt x="581505" y="6726"/>
                </a:lnTo>
                <a:lnTo>
                  <a:pt x="535084" y="14961"/>
                </a:lnTo>
                <a:lnTo>
                  <a:pt x="489810" y="26293"/>
                </a:lnTo>
                <a:lnTo>
                  <a:pt x="445797" y="40605"/>
                </a:lnTo>
                <a:lnTo>
                  <a:pt x="403161" y="57784"/>
                </a:lnTo>
                <a:lnTo>
                  <a:pt x="362016" y="77714"/>
                </a:lnTo>
                <a:lnTo>
                  <a:pt x="322477" y="100282"/>
                </a:lnTo>
                <a:lnTo>
                  <a:pt x="284658" y="125373"/>
                </a:lnTo>
                <a:lnTo>
                  <a:pt x="248673" y="152871"/>
                </a:lnTo>
                <a:lnTo>
                  <a:pt x="214638" y="182662"/>
                </a:lnTo>
                <a:lnTo>
                  <a:pt x="182667" y="214632"/>
                </a:lnTo>
                <a:lnTo>
                  <a:pt x="152875" y="248667"/>
                </a:lnTo>
                <a:lnTo>
                  <a:pt x="125376" y="284651"/>
                </a:lnTo>
                <a:lnTo>
                  <a:pt x="100285" y="322469"/>
                </a:lnTo>
                <a:lnTo>
                  <a:pt x="77717" y="362008"/>
                </a:lnTo>
                <a:lnTo>
                  <a:pt x="57786" y="403153"/>
                </a:lnTo>
                <a:lnTo>
                  <a:pt x="40606" y="445788"/>
                </a:lnTo>
                <a:lnTo>
                  <a:pt x="26294" y="489800"/>
                </a:lnTo>
                <a:lnTo>
                  <a:pt x="14962" y="535074"/>
                </a:lnTo>
                <a:lnTo>
                  <a:pt x="6726" y="581495"/>
                </a:lnTo>
                <a:lnTo>
                  <a:pt x="1700" y="628948"/>
                </a:lnTo>
                <a:lnTo>
                  <a:pt x="0" y="677319"/>
                </a:lnTo>
                <a:lnTo>
                  <a:pt x="1700" y="725692"/>
                </a:lnTo>
                <a:lnTo>
                  <a:pt x="6726" y="773146"/>
                </a:lnTo>
                <a:lnTo>
                  <a:pt x="14962" y="819568"/>
                </a:lnTo>
                <a:lnTo>
                  <a:pt x="26294" y="864843"/>
                </a:lnTo>
                <a:lnTo>
                  <a:pt x="40606" y="908856"/>
                </a:lnTo>
                <a:lnTo>
                  <a:pt x="57786" y="951492"/>
                </a:lnTo>
                <a:lnTo>
                  <a:pt x="77717" y="992637"/>
                </a:lnTo>
                <a:lnTo>
                  <a:pt x="100285" y="1032177"/>
                </a:lnTo>
                <a:lnTo>
                  <a:pt x="125376" y="1069996"/>
                </a:lnTo>
                <a:lnTo>
                  <a:pt x="152875" y="1105980"/>
                </a:lnTo>
                <a:lnTo>
                  <a:pt x="182667" y="1140015"/>
                </a:lnTo>
                <a:lnTo>
                  <a:pt x="214638" y="1171985"/>
                </a:lnTo>
                <a:lnTo>
                  <a:pt x="248673" y="1201777"/>
                </a:lnTo>
                <a:lnTo>
                  <a:pt x="284658" y="1229276"/>
                </a:lnTo>
                <a:lnTo>
                  <a:pt x="322477" y="1254366"/>
                </a:lnTo>
                <a:lnTo>
                  <a:pt x="362016" y="1276934"/>
                </a:lnTo>
                <a:lnTo>
                  <a:pt x="403161" y="1296865"/>
                </a:lnTo>
                <a:lnTo>
                  <a:pt x="445797" y="1314044"/>
                </a:lnTo>
                <a:lnTo>
                  <a:pt x="489810" y="1328356"/>
                </a:lnTo>
                <a:lnTo>
                  <a:pt x="535084" y="1339687"/>
                </a:lnTo>
                <a:lnTo>
                  <a:pt x="581505" y="1347923"/>
                </a:lnTo>
                <a:lnTo>
                  <a:pt x="628958" y="1352949"/>
                </a:lnTo>
                <a:lnTo>
                  <a:pt x="677330" y="1354649"/>
                </a:lnTo>
                <a:lnTo>
                  <a:pt x="725701" y="1352949"/>
                </a:lnTo>
                <a:lnTo>
                  <a:pt x="773155" y="1347923"/>
                </a:lnTo>
                <a:lnTo>
                  <a:pt x="819576" y="1339687"/>
                </a:lnTo>
                <a:lnTo>
                  <a:pt x="864850" y="1328356"/>
                </a:lnTo>
                <a:lnTo>
                  <a:pt x="908862" y="1314044"/>
                </a:lnTo>
                <a:lnTo>
                  <a:pt x="951498" y="1296865"/>
                </a:lnTo>
                <a:lnTo>
                  <a:pt x="992643" y="1276934"/>
                </a:lnTo>
                <a:lnTo>
                  <a:pt x="1032183" y="1254366"/>
                </a:lnTo>
                <a:lnTo>
                  <a:pt x="1070002" y="1229276"/>
                </a:lnTo>
                <a:lnTo>
                  <a:pt x="1105986" y="1201777"/>
                </a:lnTo>
                <a:lnTo>
                  <a:pt x="1140021" y="1171985"/>
                </a:lnTo>
                <a:lnTo>
                  <a:pt x="1171992" y="1140015"/>
                </a:lnTo>
                <a:lnTo>
                  <a:pt x="1201784" y="1105980"/>
                </a:lnTo>
                <a:lnTo>
                  <a:pt x="1229283" y="1069996"/>
                </a:lnTo>
                <a:lnTo>
                  <a:pt x="1254374" y="1032177"/>
                </a:lnTo>
                <a:lnTo>
                  <a:pt x="1276943" y="992637"/>
                </a:lnTo>
                <a:lnTo>
                  <a:pt x="1296874" y="951492"/>
                </a:lnTo>
                <a:lnTo>
                  <a:pt x="1314053" y="908856"/>
                </a:lnTo>
                <a:lnTo>
                  <a:pt x="1328366" y="864843"/>
                </a:lnTo>
                <a:lnTo>
                  <a:pt x="1339697" y="819568"/>
                </a:lnTo>
                <a:lnTo>
                  <a:pt x="1347933" y="773146"/>
                </a:lnTo>
                <a:lnTo>
                  <a:pt x="1352959" y="725692"/>
                </a:lnTo>
                <a:lnTo>
                  <a:pt x="1354660" y="677319"/>
                </a:lnTo>
                <a:lnTo>
                  <a:pt x="1352959" y="628948"/>
                </a:lnTo>
                <a:lnTo>
                  <a:pt x="1347933" y="581495"/>
                </a:lnTo>
                <a:lnTo>
                  <a:pt x="1339697" y="535074"/>
                </a:lnTo>
                <a:lnTo>
                  <a:pt x="1328366" y="489800"/>
                </a:lnTo>
                <a:lnTo>
                  <a:pt x="1314053" y="445788"/>
                </a:lnTo>
                <a:lnTo>
                  <a:pt x="1296874" y="403153"/>
                </a:lnTo>
                <a:lnTo>
                  <a:pt x="1276943" y="362008"/>
                </a:lnTo>
                <a:lnTo>
                  <a:pt x="1254374" y="322469"/>
                </a:lnTo>
                <a:lnTo>
                  <a:pt x="1229283" y="284651"/>
                </a:lnTo>
                <a:lnTo>
                  <a:pt x="1201784" y="248667"/>
                </a:lnTo>
                <a:lnTo>
                  <a:pt x="1171992" y="214632"/>
                </a:lnTo>
                <a:lnTo>
                  <a:pt x="1140021" y="182662"/>
                </a:lnTo>
                <a:lnTo>
                  <a:pt x="1105986" y="152871"/>
                </a:lnTo>
                <a:lnTo>
                  <a:pt x="1070002" y="125373"/>
                </a:lnTo>
                <a:lnTo>
                  <a:pt x="1032183" y="100282"/>
                </a:lnTo>
                <a:lnTo>
                  <a:pt x="992643" y="77714"/>
                </a:lnTo>
                <a:lnTo>
                  <a:pt x="951498" y="57784"/>
                </a:lnTo>
                <a:lnTo>
                  <a:pt x="908862" y="40605"/>
                </a:lnTo>
                <a:lnTo>
                  <a:pt x="864850" y="26293"/>
                </a:lnTo>
                <a:lnTo>
                  <a:pt x="819576" y="14961"/>
                </a:lnTo>
                <a:lnTo>
                  <a:pt x="773155" y="6726"/>
                </a:lnTo>
                <a:lnTo>
                  <a:pt x="725701" y="1700"/>
                </a:lnTo>
                <a:lnTo>
                  <a:pt x="677330" y="0"/>
                </a:lnTo>
                <a:close/>
              </a:path>
            </a:pathLst>
          </a:custGeom>
          <a:solidFill>
            <a:srgbClr val="F5C1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8767" y="4619288"/>
            <a:ext cx="514032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210" dirty="0">
                <a:solidFill>
                  <a:srgbClr val="502676"/>
                </a:solidFill>
                <a:latin typeface="Arial"/>
                <a:cs typeface="Arial"/>
              </a:rPr>
              <a:t>V</a:t>
            </a:r>
            <a:r>
              <a:rPr sz="16550" b="1" spc="415" dirty="0">
                <a:solidFill>
                  <a:srgbClr val="502676"/>
                </a:solidFill>
                <a:latin typeface="Arial"/>
                <a:cs typeface="Arial"/>
              </a:rPr>
              <a:t>R</a:t>
            </a:r>
            <a:r>
              <a:rPr sz="16550" b="1" spc="-405" dirty="0">
                <a:solidFill>
                  <a:srgbClr val="502676"/>
                </a:solidFill>
                <a:latin typeface="Arial"/>
                <a:cs typeface="Arial"/>
              </a:rPr>
              <a:t>A</a:t>
            </a:r>
            <a:r>
              <a:rPr sz="16550" b="1" spc="5" dirty="0">
                <a:solidFill>
                  <a:srgbClr val="502676"/>
                </a:solidFill>
                <a:latin typeface="Arial"/>
                <a:cs typeface="Arial"/>
              </a:rPr>
              <a:t>-</a:t>
            </a:r>
            <a:endParaRPr sz="16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8767" y="6117205"/>
            <a:ext cx="569023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505" dirty="0">
                <a:solidFill>
                  <a:srgbClr val="502676"/>
                </a:solidFill>
                <a:latin typeface="Arial"/>
                <a:cs typeface="Arial"/>
              </a:rPr>
              <a:t>GEN?</a:t>
            </a:r>
            <a:endParaRPr sz="16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8767" y="7615122"/>
            <a:ext cx="793559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3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550" b="1" spc="-30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550" b="1" spc="-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50" b="1" spc="-6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50" b="1" spc="-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550" b="1" spc="5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16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8862" y="1727701"/>
            <a:ext cx="1466215" cy="1867535"/>
          </a:xfrm>
          <a:custGeom>
            <a:avLst/>
            <a:gdLst/>
            <a:ahLst/>
            <a:cxnLst/>
            <a:rect l="l" t="t" r="r" b="b"/>
            <a:pathLst>
              <a:path w="1466214" h="1867535">
                <a:moveTo>
                  <a:pt x="874217" y="1160576"/>
                </a:moveTo>
                <a:lnTo>
                  <a:pt x="866381" y="1112405"/>
                </a:lnTo>
                <a:lnTo>
                  <a:pt x="844753" y="1070622"/>
                </a:lnTo>
                <a:lnTo>
                  <a:pt x="811771" y="1037640"/>
                </a:lnTo>
                <a:lnTo>
                  <a:pt x="778433" y="1020394"/>
                </a:lnTo>
                <a:lnTo>
                  <a:pt x="778433" y="1160576"/>
                </a:lnTo>
                <a:lnTo>
                  <a:pt x="773912" y="1182598"/>
                </a:lnTo>
                <a:lnTo>
                  <a:pt x="761720" y="1200556"/>
                </a:lnTo>
                <a:lnTo>
                  <a:pt x="743686" y="1212621"/>
                </a:lnTo>
                <a:lnTo>
                  <a:pt x="721728" y="1216977"/>
                </a:lnTo>
                <a:lnTo>
                  <a:pt x="699871" y="1212481"/>
                </a:lnTo>
                <a:lnTo>
                  <a:pt x="681977" y="1200327"/>
                </a:lnTo>
                <a:lnTo>
                  <a:pt x="669950" y="1182357"/>
                </a:lnTo>
                <a:lnTo>
                  <a:pt x="665594" y="1160373"/>
                </a:lnTo>
                <a:lnTo>
                  <a:pt x="670102" y="1138428"/>
                </a:lnTo>
                <a:lnTo>
                  <a:pt x="682256" y="1120533"/>
                </a:lnTo>
                <a:lnTo>
                  <a:pt x="700227" y="1108506"/>
                </a:lnTo>
                <a:lnTo>
                  <a:pt x="722210" y="1104150"/>
                </a:lnTo>
                <a:lnTo>
                  <a:pt x="744105" y="1108633"/>
                </a:lnTo>
                <a:lnTo>
                  <a:pt x="761987" y="1120749"/>
                </a:lnTo>
                <a:lnTo>
                  <a:pt x="774026" y="1138656"/>
                </a:lnTo>
                <a:lnTo>
                  <a:pt x="778433" y="1160576"/>
                </a:lnTo>
                <a:lnTo>
                  <a:pt x="778433" y="1020394"/>
                </a:lnTo>
                <a:lnTo>
                  <a:pt x="769962" y="1016000"/>
                </a:lnTo>
                <a:lnTo>
                  <a:pt x="721817" y="1008176"/>
                </a:lnTo>
                <a:lnTo>
                  <a:pt x="673658" y="1015949"/>
                </a:lnTo>
                <a:lnTo>
                  <a:pt x="631825" y="1037590"/>
                </a:lnTo>
                <a:lnTo>
                  <a:pt x="598843" y="1070571"/>
                </a:lnTo>
                <a:lnTo>
                  <a:pt x="577202" y="1112431"/>
                </a:lnTo>
                <a:lnTo>
                  <a:pt x="569442" y="1160576"/>
                </a:lnTo>
                <a:lnTo>
                  <a:pt x="577202" y="1208735"/>
                </a:lnTo>
                <a:lnTo>
                  <a:pt x="598843" y="1250569"/>
                </a:lnTo>
                <a:lnTo>
                  <a:pt x="631825" y="1283550"/>
                </a:lnTo>
                <a:lnTo>
                  <a:pt x="673658" y="1305191"/>
                </a:lnTo>
                <a:lnTo>
                  <a:pt x="721817" y="1312964"/>
                </a:lnTo>
                <a:lnTo>
                  <a:pt x="769988" y="1305191"/>
                </a:lnTo>
                <a:lnTo>
                  <a:pt x="811822" y="1283550"/>
                </a:lnTo>
                <a:lnTo>
                  <a:pt x="844816" y="1250569"/>
                </a:lnTo>
                <a:lnTo>
                  <a:pt x="862177" y="1216990"/>
                </a:lnTo>
                <a:lnTo>
                  <a:pt x="866444" y="1208735"/>
                </a:lnTo>
                <a:lnTo>
                  <a:pt x="874217" y="1160576"/>
                </a:lnTo>
                <a:close/>
              </a:path>
              <a:path w="1466214" h="1867535">
                <a:moveTo>
                  <a:pt x="1099146" y="365810"/>
                </a:moveTo>
                <a:lnTo>
                  <a:pt x="1094701" y="319646"/>
                </a:lnTo>
                <a:lnTo>
                  <a:pt x="1084948" y="275297"/>
                </a:lnTo>
                <a:lnTo>
                  <a:pt x="1070190" y="233083"/>
                </a:lnTo>
                <a:lnTo>
                  <a:pt x="1050772" y="193344"/>
                </a:lnTo>
                <a:lnTo>
                  <a:pt x="1027036" y="156387"/>
                </a:lnTo>
                <a:lnTo>
                  <a:pt x="1003376" y="127520"/>
                </a:lnTo>
                <a:lnTo>
                  <a:pt x="1003376" y="376936"/>
                </a:lnTo>
                <a:lnTo>
                  <a:pt x="998880" y="427736"/>
                </a:lnTo>
                <a:lnTo>
                  <a:pt x="985634" y="475932"/>
                </a:lnTo>
                <a:lnTo>
                  <a:pt x="964336" y="520560"/>
                </a:lnTo>
                <a:lnTo>
                  <a:pt x="935672" y="560666"/>
                </a:lnTo>
                <a:lnTo>
                  <a:pt x="900328" y="595274"/>
                </a:lnTo>
                <a:lnTo>
                  <a:pt x="859015" y="623404"/>
                </a:lnTo>
                <a:lnTo>
                  <a:pt x="812406" y="644105"/>
                </a:lnTo>
                <a:lnTo>
                  <a:pt x="810501" y="644105"/>
                </a:lnTo>
                <a:lnTo>
                  <a:pt x="807377" y="645325"/>
                </a:lnTo>
                <a:lnTo>
                  <a:pt x="779284" y="678218"/>
                </a:lnTo>
                <a:lnTo>
                  <a:pt x="777875" y="690930"/>
                </a:lnTo>
                <a:lnTo>
                  <a:pt x="777875" y="796302"/>
                </a:lnTo>
                <a:lnTo>
                  <a:pt x="774738" y="818337"/>
                </a:lnTo>
                <a:lnTo>
                  <a:pt x="763790" y="836815"/>
                </a:lnTo>
                <a:lnTo>
                  <a:pt x="746709" y="849845"/>
                </a:lnTo>
                <a:lnTo>
                  <a:pt x="725195" y="855522"/>
                </a:lnTo>
                <a:lnTo>
                  <a:pt x="703160" y="852398"/>
                </a:lnTo>
                <a:lnTo>
                  <a:pt x="684669" y="841451"/>
                </a:lnTo>
                <a:lnTo>
                  <a:pt x="671639" y="824369"/>
                </a:lnTo>
                <a:lnTo>
                  <a:pt x="665962" y="802855"/>
                </a:lnTo>
                <a:lnTo>
                  <a:pt x="666064" y="687857"/>
                </a:lnTo>
                <a:lnTo>
                  <a:pt x="674179" y="638733"/>
                </a:lnTo>
                <a:lnTo>
                  <a:pt x="696785" y="595020"/>
                </a:lnTo>
                <a:lnTo>
                  <a:pt x="731634" y="560247"/>
                </a:lnTo>
                <a:lnTo>
                  <a:pt x="776516" y="537387"/>
                </a:lnTo>
                <a:lnTo>
                  <a:pt x="815975" y="517893"/>
                </a:lnTo>
                <a:lnTo>
                  <a:pt x="848423" y="489712"/>
                </a:lnTo>
                <a:lnTo>
                  <a:pt x="872655" y="454571"/>
                </a:lnTo>
                <a:lnTo>
                  <a:pt x="887476" y="414223"/>
                </a:lnTo>
                <a:lnTo>
                  <a:pt x="891679" y="370420"/>
                </a:lnTo>
                <a:lnTo>
                  <a:pt x="883539" y="326847"/>
                </a:lnTo>
                <a:lnTo>
                  <a:pt x="865276" y="287947"/>
                </a:lnTo>
                <a:lnTo>
                  <a:pt x="838377" y="255143"/>
                </a:lnTo>
                <a:lnTo>
                  <a:pt x="804316" y="229857"/>
                </a:lnTo>
                <a:lnTo>
                  <a:pt x="764590" y="213487"/>
                </a:lnTo>
                <a:lnTo>
                  <a:pt x="720661" y="207467"/>
                </a:lnTo>
                <a:lnTo>
                  <a:pt x="673722" y="214490"/>
                </a:lnTo>
                <a:lnTo>
                  <a:pt x="631317" y="233807"/>
                </a:lnTo>
                <a:lnTo>
                  <a:pt x="595782" y="263956"/>
                </a:lnTo>
                <a:lnTo>
                  <a:pt x="569429" y="303428"/>
                </a:lnTo>
                <a:lnTo>
                  <a:pt x="556907" y="321830"/>
                </a:lnTo>
                <a:lnTo>
                  <a:pt x="517842" y="337731"/>
                </a:lnTo>
                <a:lnTo>
                  <a:pt x="477634" y="320789"/>
                </a:lnTo>
                <a:lnTo>
                  <a:pt x="461733" y="281724"/>
                </a:lnTo>
                <a:lnTo>
                  <a:pt x="466140" y="259905"/>
                </a:lnTo>
                <a:lnTo>
                  <a:pt x="495985" y="209562"/>
                </a:lnTo>
                <a:lnTo>
                  <a:pt x="530593" y="170954"/>
                </a:lnTo>
                <a:lnTo>
                  <a:pt x="571360" y="139573"/>
                </a:lnTo>
                <a:lnTo>
                  <a:pt x="617156" y="116128"/>
                </a:lnTo>
                <a:lnTo>
                  <a:pt x="666864" y="101358"/>
                </a:lnTo>
                <a:lnTo>
                  <a:pt x="719328" y="95961"/>
                </a:lnTo>
                <a:lnTo>
                  <a:pt x="721245" y="95961"/>
                </a:lnTo>
                <a:lnTo>
                  <a:pt x="766914" y="99555"/>
                </a:lnTo>
                <a:lnTo>
                  <a:pt x="810272" y="110134"/>
                </a:lnTo>
                <a:lnTo>
                  <a:pt x="850696" y="127127"/>
                </a:lnTo>
                <a:lnTo>
                  <a:pt x="887641" y="149948"/>
                </a:lnTo>
                <a:lnTo>
                  <a:pt x="920508" y="178015"/>
                </a:lnTo>
                <a:lnTo>
                  <a:pt x="948715" y="210769"/>
                </a:lnTo>
                <a:lnTo>
                  <a:pt x="971689" y="247611"/>
                </a:lnTo>
                <a:lnTo>
                  <a:pt x="988847" y="287972"/>
                </a:lnTo>
                <a:lnTo>
                  <a:pt x="999604" y="331279"/>
                </a:lnTo>
                <a:lnTo>
                  <a:pt x="1003376" y="376936"/>
                </a:lnTo>
                <a:lnTo>
                  <a:pt x="1003376" y="127520"/>
                </a:lnTo>
                <a:lnTo>
                  <a:pt x="971880" y="95961"/>
                </a:lnTo>
                <a:lnTo>
                  <a:pt x="933221" y="65493"/>
                </a:lnTo>
                <a:lnTo>
                  <a:pt x="895540" y="42926"/>
                </a:lnTo>
                <a:lnTo>
                  <a:pt x="855205" y="24765"/>
                </a:lnTo>
                <a:lnTo>
                  <a:pt x="812546" y="11353"/>
                </a:lnTo>
                <a:lnTo>
                  <a:pt x="767918" y="2984"/>
                </a:lnTo>
                <a:lnTo>
                  <a:pt x="721626" y="0"/>
                </a:lnTo>
                <a:lnTo>
                  <a:pt x="719328" y="0"/>
                </a:lnTo>
                <a:lnTo>
                  <a:pt x="671842" y="3340"/>
                </a:lnTo>
                <a:lnTo>
                  <a:pt x="625792" y="12471"/>
                </a:lnTo>
                <a:lnTo>
                  <a:pt x="581621" y="27089"/>
                </a:lnTo>
                <a:lnTo>
                  <a:pt x="539800" y="46913"/>
                </a:lnTo>
                <a:lnTo>
                  <a:pt x="500761" y="71653"/>
                </a:lnTo>
                <a:lnTo>
                  <a:pt x="464985" y="101015"/>
                </a:lnTo>
                <a:lnTo>
                  <a:pt x="432917" y="134721"/>
                </a:lnTo>
                <a:lnTo>
                  <a:pt x="405015" y="172478"/>
                </a:lnTo>
                <a:lnTo>
                  <a:pt x="381736" y="213995"/>
                </a:lnTo>
                <a:lnTo>
                  <a:pt x="367944" y="260718"/>
                </a:lnTo>
                <a:lnTo>
                  <a:pt x="369379" y="307721"/>
                </a:lnTo>
                <a:lnTo>
                  <a:pt x="384860" y="351663"/>
                </a:lnTo>
                <a:lnTo>
                  <a:pt x="413194" y="389191"/>
                </a:lnTo>
                <a:lnTo>
                  <a:pt x="453224" y="416953"/>
                </a:lnTo>
                <a:lnTo>
                  <a:pt x="499948" y="430745"/>
                </a:lnTo>
                <a:lnTo>
                  <a:pt x="546950" y="429298"/>
                </a:lnTo>
                <a:lnTo>
                  <a:pt x="590892" y="413829"/>
                </a:lnTo>
                <a:lnTo>
                  <a:pt x="628408" y="385483"/>
                </a:lnTo>
                <a:lnTo>
                  <a:pt x="656183" y="345465"/>
                </a:lnTo>
                <a:lnTo>
                  <a:pt x="667359" y="328561"/>
                </a:lnTo>
                <a:lnTo>
                  <a:pt x="682447" y="315607"/>
                </a:lnTo>
                <a:lnTo>
                  <a:pt x="700481" y="307213"/>
                </a:lnTo>
                <a:lnTo>
                  <a:pt x="720483" y="304012"/>
                </a:lnTo>
                <a:lnTo>
                  <a:pt x="748703" y="309753"/>
                </a:lnTo>
                <a:lnTo>
                  <a:pt x="772160" y="324878"/>
                </a:lnTo>
                <a:lnTo>
                  <a:pt x="788670" y="347383"/>
                </a:lnTo>
                <a:lnTo>
                  <a:pt x="796099" y="375208"/>
                </a:lnTo>
                <a:lnTo>
                  <a:pt x="793115" y="398437"/>
                </a:lnTo>
                <a:lnTo>
                  <a:pt x="783259" y="419061"/>
                </a:lnTo>
                <a:lnTo>
                  <a:pt x="767549" y="435673"/>
                </a:lnTo>
                <a:lnTo>
                  <a:pt x="746963" y="446798"/>
                </a:lnTo>
                <a:lnTo>
                  <a:pt x="704202" y="465023"/>
                </a:lnTo>
                <a:lnTo>
                  <a:pt x="666178" y="490118"/>
                </a:lnTo>
                <a:lnTo>
                  <a:pt x="633539" y="521195"/>
                </a:lnTo>
                <a:lnTo>
                  <a:pt x="606945" y="557403"/>
                </a:lnTo>
                <a:lnTo>
                  <a:pt x="587019" y="597827"/>
                </a:lnTo>
                <a:lnTo>
                  <a:pt x="574433" y="641604"/>
                </a:lnTo>
                <a:lnTo>
                  <a:pt x="569810" y="687857"/>
                </a:lnTo>
                <a:lnTo>
                  <a:pt x="569887" y="796302"/>
                </a:lnTo>
                <a:lnTo>
                  <a:pt x="575856" y="844016"/>
                </a:lnTo>
                <a:lnTo>
                  <a:pt x="595934" y="886485"/>
                </a:lnTo>
                <a:lnTo>
                  <a:pt x="627646" y="920534"/>
                </a:lnTo>
                <a:lnTo>
                  <a:pt x="668578" y="943584"/>
                </a:lnTo>
                <a:lnTo>
                  <a:pt x="716318" y="953033"/>
                </a:lnTo>
                <a:lnTo>
                  <a:pt x="764616" y="946988"/>
                </a:lnTo>
                <a:lnTo>
                  <a:pt x="807085" y="926909"/>
                </a:lnTo>
                <a:lnTo>
                  <a:pt x="841133" y="895197"/>
                </a:lnTo>
                <a:lnTo>
                  <a:pt x="863473" y="855522"/>
                </a:lnTo>
                <a:lnTo>
                  <a:pt x="864184" y="854265"/>
                </a:lnTo>
                <a:lnTo>
                  <a:pt x="873633" y="806513"/>
                </a:lnTo>
                <a:lnTo>
                  <a:pt x="873633" y="723176"/>
                </a:lnTo>
                <a:lnTo>
                  <a:pt x="918629" y="699617"/>
                </a:lnTo>
                <a:lnTo>
                  <a:pt x="959446" y="670763"/>
                </a:lnTo>
                <a:lnTo>
                  <a:pt x="995730" y="637120"/>
                </a:lnTo>
                <a:lnTo>
                  <a:pt x="1027163" y="599262"/>
                </a:lnTo>
                <a:lnTo>
                  <a:pt x="1053376" y="557720"/>
                </a:lnTo>
                <a:lnTo>
                  <a:pt x="1074026" y="513067"/>
                </a:lnTo>
                <a:lnTo>
                  <a:pt x="1088758" y="465823"/>
                </a:lnTo>
                <a:lnTo>
                  <a:pt x="1097254" y="416560"/>
                </a:lnTo>
                <a:lnTo>
                  <a:pt x="1099146" y="365810"/>
                </a:lnTo>
                <a:close/>
              </a:path>
              <a:path w="1466214" h="1867535">
                <a:moveTo>
                  <a:pt x="1465922" y="783056"/>
                </a:moveTo>
                <a:lnTo>
                  <a:pt x="1461236" y="736930"/>
                </a:lnTo>
                <a:lnTo>
                  <a:pt x="1447876" y="693966"/>
                </a:lnTo>
                <a:lnTo>
                  <a:pt x="1426756" y="655091"/>
                </a:lnTo>
                <a:lnTo>
                  <a:pt x="1398803" y="621207"/>
                </a:lnTo>
                <a:lnTo>
                  <a:pt x="1364919" y="593255"/>
                </a:lnTo>
                <a:lnTo>
                  <a:pt x="1326045" y="572135"/>
                </a:lnTo>
                <a:lnTo>
                  <a:pt x="1283081" y="558774"/>
                </a:lnTo>
                <a:lnTo>
                  <a:pt x="1236954" y="554088"/>
                </a:lnTo>
                <a:lnTo>
                  <a:pt x="1206055" y="554088"/>
                </a:lnTo>
                <a:lnTo>
                  <a:pt x="1187373" y="557860"/>
                </a:lnTo>
                <a:lnTo>
                  <a:pt x="1172121" y="568147"/>
                </a:lnTo>
                <a:lnTo>
                  <a:pt x="1161834" y="583387"/>
                </a:lnTo>
                <a:lnTo>
                  <a:pt x="1158062" y="602068"/>
                </a:lnTo>
                <a:lnTo>
                  <a:pt x="1161834" y="620750"/>
                </a:lnTo>
                <a:lnTo>
                  <a:pt x="1172121" y="635990"/>
                </a:lnTo>
                <a:lnTo>
                  <a:pt x="1187373" y="646277"/>
                </a:lnTo>
                <a:lnTo>
                  <a:pt x="1206055" y="650049"/>
                </a:lnTo>
                <a:lnTo>
                  <a:pt x="1237145" y="650049"/>
                </a:lnTo>
                <a:lnTo>
                  <a:pt x="1279156" y="656869"/>
                </a:lnTo>
                <a:lnTo>
                  <a:pt x="1315643" y="675767"/>
                </a:lnTo>
                <a:lnTo>
                  <a:pt x="1344422" y="704557"/>
                </a:lnTo>
                <a:lnTo>
                  <a:pt x="1363319" y="741045"/>
                </a:lnTo>
                <a:lnTo>
                  <a:pt x="1370139" y="783056"/>
                </a:lnTo>
                <a:lnTo>
                  <a:pt x="1370139" y="1345196"/>
                </a:lnTo>
                <a:lnTo>
                  <a:pt x="1363205" y="1387157"/>
                </a:lnTo>
                <a:lnTo>
                  <a:pt x="1344244" y="1423568"/>
                </a:lnTo>
                <a:lnTo>
                  <a:pt x="1315427" y="1452257"/>
                </a:lnTo>
                <a:lnTo>
                  <a:pt x="1278940" y="1471066"/>
                </a:lnTo>
                <a:lnTo>
                  <a:pt x="1236954" y="1477822"/>
                </a:lnTo>
                <a:lnTo>
                  <a:pt x="1076312" y="1477822"/>
                </a:lnTo>
                <a:lnTo>
                  <a:pt x="1057630" y="1481594"/>
                </a:lnTo>
                <a:lnTo>
                  <a:pt x="1042377" y="1491881"/>
                </a:lnTo>
                <a:lnTo>
                  <a:pt x="1032103" y="1507121"/>
                </a:lnTo>
                <a:lnTo>
                  <a:pt x="1028331" y="1525803"/>
                </a:lnTo>
                <a:lnTo>
                  <a:pt x="1028331" y="1717725"/>
                </a:lnTo>
                <a:lnTo>
                  <a:pt x="803008" y="1492224"/>
                </a:lnTo>
                <a:lnTo>
                  <a:pt x="795718" y="1486128"/>
                </a:lnTo>
                <a:lnTo>
                  <a:pt x="787463" y="1481620"/>
                </a:lnTo>
                <a:lnTo>
                  <a:pt x="778484" y="1478826"/>
                </a:lnTo>
                <a:lnTo>
                  <a:pt x="769035" y="1477822"/>
                </a:lnTo>
                <a:lnTo>
                  <a:pt x="228968" y="1477822"/>
                </a:lnTo>
                <a:lnTo>
                  <a:pt x="186944" y="1471002"/>
                </a:lnTo>
                <a:lnTo>
                  <a:pt x="150456" y="1452105"/>
                </a:lnTo>
                <a:lnTo>
                  <a:pt x="121666" y="1423327"/>
                </a:lnTo>
                <a:lnTo>
                  <a:pt x="102781" y="1386840"/>
                </a:lnTo>
                <a:lnTo>
                  <a:pt x="95948" y="1344815"/>
                </a:lnTo>
                <a:lnTo>
                  <a:pt x="95948" y="783056"/>
                </a:lnTo>
                <a:lnTo>
                  <a:pt x="102781" y="741045"/>
                </a:lnTo>
                <a:lnTo>
                  <a:pt x="121666" y="704545"/>
                </a:lnTo>
                <a:lnTo>
                  <a:pt x="150456" y="675767"/>
                </a:lnTo>
                <a:lnTo>
                  <a:pt x="186944" y="656869"/>
                </a:lnTo>
                <a:lnTo>
                  <a:pt x="228968" y="650049"/>
                </a:lnTo>
                <a:lnTo>
                  <a:pt x="429526" y="650049"/>
                </a:lnTo>
                <a:lnTo>
                  <a:pt x="448195" y="646277"/>
                </a:lnTo>
                <a:lnTo>
                  <a:pt x="477494" y="602068"/>
                </a:lnTo>
                <a:lnTo>
                  <a:pt x="448195" y="557860"/>
                </a:lnTo>
                <a:lnTo>
                  <a:pt x="429526" y="554088"/>
                </a:lnTo>
                <a:lnTo>
                  <a:pt x="228968" y="554088"/>
                </a:lnTo>
                <a:lnTo>
                  <a:pt x="182829" y="558774"/>
                </a:lnTo>
                <a:lnTo>
                  <a:pt x="139865" y="572135"/>
                </a:lnTo>
                <a:lnTo>
                  <a:pt x="100990" y="593255"/>
                </a:lnTo>
                <a:lnTo>
                  <a:pt x="67106" y="621207"/>
                </a:lnTo>
                <a:lnTo>
                  <a:pt x="39154" y="655091"/>
                </a:lnTo>
                <a:lnTo>
                  <a:pt x="18034" y="693966"/>
                </a:lnTo>
                <a:lnTo>
                  <a:pt x="4673" y="736930"/>
                </a:lnTo>
                <a:lnTo>
                  <a:pt x="0" y="783056"/>
                </a:lnTo>
                <a:lnTo>
                  <a:pt x="0" y="1345196"/>
                </a:lnTo>
                <a:lnTo>
                  <a:pt x="4749" y="1391272"/>
                </a:lnTo>
                <a:lnTo>
                  <a:pt x="18148" y="1434172"/>
                </a:lnTo>
                <a:lnTo>
                  <a:pt x="39281" y="1472984"/>
                </a:lnTo>
                <a:lnTo>
                  <a:pt x="67246" y="1506804"/>
                </a:lnTo>
                <a:lnTo>
                  <a:pt x="101104" y="1534706"/>
                </a:lnTo>
                <a:lnTo>
                  <a:pt x="139966" y="1555788"/>
                </a:lnTo>
                <a:lnTo>
                  <a:pt x="182880" y="1569110"/>
                </a:lnTo>
                <a:lnTo>
                  <a:pt x="228968" y="1573784"/>
                </a:lnTo>
                <a:lnTo>
                  <a:pt x="749274" y="1573784"/>
                </a:lnTo>
                <a:lnTo>
                  <a:pt x="1042339" y="1866861"/>
                </a:lnTo>
                <a:lnTo>
                  <a:pt x="1110195" y="1866938"/>
                </a:lnTo>
                <a:lnTo>
                  <a:pt x="1124280" y="1832876"/>
                </a:lnTo>
                <a:lnTo>
                  <a:pt x="1124280" y="1573784"/>
                </a:lnTo>
                <a:lnTo>
                  <a:pt x="1237145" y="1573784"/>
                </a:lnTo>
                <a:lnTo>
                  <a:pt x="1283182" y="1569085"/>
                </a:lnTo>
                <a:lnTo>
                  <a:pt x="1326070" y="1555724"/>
                </a:lnTo>
                <a:lnTo>
                  <a:pt x="1364894" y="1534642"/>
                </a:lnTo>
                <a:lnTo>
                  <a:pt x="1398727" y="1506740"/>
                </a:lnTo>
                <a:lnTo>
                  <a:pt x="1426667" y="1472933"/>
                </a:lnTo>
                <a:lnTo>
                  <a:pt x="1447774" y="1434122"/>
                </a:lnTo>
                <a:lnTo>
                  <a:pt x="1461173" y="1391246"/>
                </a:lnTo>
                <a:lnTo>
                  <a:pt x="1465922" y="1345196"/>
                </a:lnTo>
                <a:lnTo>
                  <a:pt x="1465922" y="783056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34700" y="6117616"/>
            <a:ext cx="1029525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355" dirty="0">
                <a:solidFill>
                  <a:srgbClr val="502676"/>
                </a:solidFill>
                <a:latin typeface="Arial"/>
                <a:cs typeface="Arial"/>
              </a:rPr>
              <a:t>STEMFLU-</a:t>
            </a:r>
            <a:endParaRPr sz="16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34700" y="7615532"/>
            <a:ext cx="5146675" cy="2550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50" b="1" spc="-175" dirty="0">
                <a:solidFill>
                  <a:srgbClr val="FFFFFF"/>
                </a:solidFill>
                <a:latin typeface="Arial"/>
                <a:cs typeface="Arial"/>
              </a:rPr>
              <a:t>WI</a:t>
            </a:r>
            <a:r>
              <a:rPr sz="16550" b="1" spc="-7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50" b="1" spc="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165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27716" y="1727698"/>
            <a:ext cx="1114425" cy="1645920"/>
            <a:chOff x="1327716" y="1727698"/>
            <a:chExt cx="1114425" cy="1645920"/>
          </a:xfrm>
        </p:grpSpPr>
        <p:sp>
          <p:nvSpPr>
            <p:cNvPr id="5" name="object 5"/>
            <p:cNvSpPr/>
            <p:nvPr/>
          </p:nvSpPr>
          <p:spPr>
            <a:xfrm>
              <a:off x="1557492" y="1741634"/>
              <a:ext cx="654685" cy="715010"/>
            </a:xfrm>
            <a:custGeom>
              <a:avLst/>
              <a:gdLst/>
              <a:ahLst/>
              <a:cxnLst/>
              <a:rect l="l" t="t" r="r" b="b"/>
              <a:pathLst>
                <a:path w="654685" h="715010">
                  <a:moveTo>
                    <a:pt x="327267" y="0"/>
                  </a:moveTo>
                  <a:lnTo>
                    <a:pt x="274834" y="3114"/>
                  </a:lnTo>
                  <a:lnTo>
                    <a:pt x="226151" y="12285"/>
                  </a:lnTo>
                  <a:lnTo>
                    <a:pt x="181481" y="27253"/>
                  </a:lnTo>
                  <a:lnTo>
                    <a:pt x="141085" y="47757"/>
                  </a:lnTo>
                  <a:lnTo>
                    <a:pt x="105226" y="73540"/>
                  </a:lnTo>
                  <a:lnTo>
                    <a:pt x="74165" y="104341"/>
                  </a:lnTo>
                  <a:lnTo>
                    <a:pt x="48164" y="139900"/>
                  </a:lnTo>
                  <a:lnTo>
                    <a:pt x="27485" y="179959"/>
                  </a:lnTo>
                  <a:lnTo>
                    <a:pt x="12380" y="224306"/>
                  </a:lnTo>
                  <a:lnTo>
                    <a:pt x="3141" y="272535"/>
                  </a:lnTo>
                  <a:lnTo>
                    <a:pt x="0" y="324534"/>
                  </a:lnTo>
                  <a:lnTo>
                    <a:pt x="2992" y="377392"/>
                  </a:lnTo>
                  <a:lnTo>
                    <a:pt x="11708" y="428111"/>
                  </a:lnTo>
                  <a:lnTo>
                    <a:pt x="25756" y="476224"/>
                  </a:lnTo>
                  <a:lnTo>
                    <a:pt x="44741" y="521262"/>
                  </a:lnTo>
                  <a:lnTo>
                    <a:pt x="68271" y="562755"/>
                  </a:lnTo>
                  <a:lnTo>
                    <a:pt x="95955" y="600236"/>
                  </a:lnTo>
                  <a:lnTo>
                    <a:pt x="127398" y="633237"/>
                  </a:lnTo>
                  <a:lnTo>
                    <a:pt x="162208" y="661288"/>
                  </a:lnTo>
                  <a:lnTo>
                    <a:pt x="199993" y="683921"/>
                  </a:lnTo>
                  <a:lnTo>
                    <a:pt x="240360" y="700667"/>
                  </a:lnTo>
                  <a:lnTo>
                    <a:pt x="282915" y="711059"/>
                  </a:lnTo>
                  <a:lnTo>
                    <a:pt x="327267" y="714627"/>
                  </a:lnTo>
                  <a:lnTo>
                    <a:pt x="371609" y="711059"/>
                  </a:lnTo>
                  <a:lnTo>
                    <a:pt x="414157" y="700667"/>
                  </a:lnTo>
                  <a:lnTo>
                    <a:pt x="454517" y="683921"/>
                  </a:lnTo>
                  <a:lnTo>
                    <a:pt x="492296" y="661288"/>
                  </a:lnTo>
                  <a:lnTo>
                    <a:pt x="527103" y="633237"/>
                  </a:lnTo>
                  <a:lnTo>
                    <a:pt x="531602" y="628514"/>
                  </a:lnTo>
                  <a:lnTo>
                    <a:pt x="327267" y="628514"/>
                  </a:lnTo>
                  <a:lnTo>
                    <a:pt x="283979" y="623608"/>
                  </a:lnTo>
                  <a:lnTo>
                    <a:pt x="243212" y="609465"/>
                  </a:lnTo>
                  <a:lnTo>
                    <a:pt x="205652" y="586951"/>
                  </a:lnTo>
                  <a:lnTo>
                    <a:pt x="171987" y="556931"/>
                  </a:lnTo>
                  <a:lnTo>
                    <a:pt x="142903" y="520271"/>
                  </a:lnTo>
                  <a:lnTo>
                    <a:pt x="119087" y="477836"/>
                  </a:lnTo>
                  <a:lnTo>
                    <a:pt x="101225" y="430491"/>
                  </a:lnTo>
                  <a:lnTo>
                    <a:pt x="90005" y="379102"/>
                  </a:lnTo>
                  <a:lnTo>
                    <a:pt x="86112" y="324534"/>
                  </a:lnTo>
                  <a:lnTo>
                    <a:pt x="90281" y="271432"/>
                  </a:lnTo>
                  <a:lnTo>
                    <a:pt x="102582" y="224257"/>
                  </a:lnTo>
                  <a:lnTo>
                    <a:pt x="122600" y="183497"/>
                  </a:lnTo>
                  <a:lnTo>
                    <a:pt x="150064" y="149346"/>
                  </a:lnTo>
                  <a:lnTo>
                    <a:pt x="184606" y="122191"/>
                  </a:lnTo>
                  <a:lnTo>
                    <a:pt x="225883" y="102374"/>
                  </a:lnTo>
                  <a:lnTo>
                    <a:pt x="273551" y="90234"/>
                  </a:lnTo>
                  <a:lnTo>
                    <a:pt x="327267" y="86112"/>
                  </a:lnTo>
                  <a:lnTo>
                    <a:pt x="561950" y="86112"/>
                  </a:lnTo>
                  <a:lnTo>
                    <a:pt x="549273" y="73540"/>
                  </a:lnTo>
                  <a:lnTo>
                    <a:pt x="513418" y="47757"/>
                  </a:lnTo>
                  <a:lnTo>
                    <a:pt x="473027" y="27253"/>
                  </a:lnTo>
                  <a:lnTo>
                    <a:pt x="428364" y="12285"/>
                  </a:lnTo>
                  <a:lnTo>
                    <a:pt x="379690" y="3114"/>
                  </a:lnTo>
                  <a:lnTo>
                    <a:pt x="327267" y="0"/>
                  </a:lnTo>
                  <a:close/>
                </a:path>
                <a:path w="654685" h="715010">
                  <a:moveTo>
                    <a:pt x="561950" y="86112"/>
                  </a:moveTo>
                  <a:lnTo>
                    <a:pt x="327267" y="86112"/>
                  </a:lnTo>
                  <a:lnTo>
                    <a:pt x="380969" y="90234"/>
                  </a:lnTo>
                  <a:lnTo>
                    <a:pt x="428627" y="102374"/>
                  </a:lnTo>
                  <a:lnTo>
                    <a:pt x="469896" y="122191"/>
                  </a:lnTo>
                  <a:lnTo>
                    <a:pt x="504433" y="149346"/>
                  </a:lnTo>
                  <a:lnTo>
                    <a:pt x="531894" y="183497"/>
                  </a:lnTo>
                  <a:lnTo>
                    <a:pt x="551935" y="224306"/>
                  </a:lnTo>
                  <a:lnTo>
                    <a:pt x="564211" y="271432"/>
                  </a:lnTo>
                  <a:lnTo>
                    <a:pt x="568380" y="324534"/>
                  </a:lnTo>
                  <a:lnTo>
                    <a:pt x="564489" y="379102"/>
                  </a:lnTo>
                  <a:lnTo>
                    <a:pt x="553272" y="430491"/>
                  </a:lnTo>
                  <a:lnTo>
                    <a:pt x="535416" y="477836"/>
                  </a:lnTo>
                  <a:lnTo>
                    <a:pt x="511606" y="520271"/>
                  </a:lnTo>
                  <a:lnTo>
                    <a:pt x="482529" y="556931"/>
                  </a:lnTo>
                  <a:lnTo>
                    <a:pt x="448871" y="586951"/>
                  </a:lnTo>
                  <a:lnTo>
                    <a:pt x="411317" y="609465"/>
                  </a:lnTo>
                  <a:lnTo>
                    <a:pt x="370554" y="623608"/>
                  </a:lnTo>
                  <a:lnTo>
                    <a:pt x="327267" y="628514"/>
                  </a:lnTo>
                  <a:lnTo>
                    <a:pt x="531602" y="628514"/>
                  </a:lnTo>
                  <a:lnTo>
                    <a:pt x="558543" y="600236"/>
                  </a:lnTo>
                  <a:lnTo>
                    <a:pt x="586224" y="562755"/>
                  </a:lnTo>
                  <a:lnTo>
                    <a:pt x="609753" y="521262"/>
                  </a:lnTo>
                  <a:lnTo>
                    <a:pt x="628737" y="476224"/>
                  </a:lnTo>
                  <a:lnTo>
                    <a:pt x="642784" y="428111"/>
                  </a:lnTo>
                  <a:lnTo>
                    <a:pt x="651500" y="377392"/>
                  </a:lnTo>
                  <a:lnTo>
                    <a:pt x="654493" y="324534"/>
                  </a:lnTo>
                  <a:lnTo>
                    <a:pt x="651351" y="272535"/>
                  </a:lnTo>
                  <a:lnTo>
                    <a:pt x="642103" y="224257"/>
                  </a:lnTo>
                  <a:lnTo>
                    <a:pt x="627008" y="179959"/>
                  </a:lnTo>
                  <a:lnTo>
                    <a:pt x="606330" y="139900"/>
                  </a:lnTo>
                  <a:lnTo>
                    <a:pt x="580331" y="104341"/>
                  </a:lnTo>
                  <a:lnTo>
                    <a:pt x="561950" y="86112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57492" y="1741634"/>
              <a:ext cx="654685" cy="715010"/>
            </a:xfrm>
            <a:custGeom>
              <a:avLst/>
              <a:gdLst/>
              <a:ahLst/>
              <a:cxnLst/>
              <a:rect l="l" t="t" r="r" b="b"/>
              <a:pathLst>
                <a:path w="654685" h="715010">
                  <a:moveTo>
                    <a:pt x="327267" y="714627"/>
                  </a:moveTo>
                  <a:lnTo>
                    <a:pt x="282915" y="711059"/>
                  </a:lnTo>
                  <a:lnTo>
                    <a:pt x="240360" y="700667"/>
                  </a:lnTo>
                  <a:lnTo>
                    <a:pt x="199993" y="683921"/>
                  </a:lnTo>
                  <a:lnTo>
                    <a:pt x="162208" y="661288"/>
                  </a:lnTo>
                  <a:lnTo>
                    <a:pt x="127398" y="633237"/>
                  </a:lnTo>
                  <a:lnTo>
                    <a:pt x="95955" y="600236"/>
                  </a:lnTo>
                  <a:lnTo>
                    <a:pt x="68271" y="562755"/>
                  </a:lnTo>
                  <a:lnTo>
                    <a:pt x="44741" y="521262"/>
                  </a:lnTo>
                  <a:lnTo>
                    <a:pt x="25756" y="476224"/>
                  </a:lnTo>
                  <a:lnTo>
                    <a:pt x="11708" y="428111"/>
                  </a:lnTo>
                  <a:lnTo>
                    <a:pt x="2992" y="377392"/>
                  </a:lnTo>
                  <a:lnTo>
                    <a:pt x="0" y="324534"/>
                  </a:lnTo>
                  <a:lnTo>
                    <a:pt x="3141" y="272535"/>
                  </a:lnTo>
                  <a:lnTo>
                    <a:pt x="12390" y="224257"/>
                  </a:lnTo>
                  <a:lnTo>
                    <a:pt x="27485" y="179959"/>
                  </a:lnTo>
                  <a:lnTo>
                    <a:pt x="48164" y="139900"/>
                  </a:lnTo>
                  <a:lnTo>
                    <a:pt x="74165" y="104341"/>
                  </a:lnTo>
                  <a:lnTo>
                    <a:pt x="105226" y="73540"/>
                  </a:lnTo>
                  <a:lnTo>
                    <a:pt x="141085" y="47757"/>
                  </a:lnTo>
                  <a:lnTo>
                    <a:pt x="181481" y="27253"/>
                  </a:lnTo>
                  <a:lnTo>
                    <a:pt x="226151" y="12285"/>
                  </a:lnTo>
                  <a:lnTo>
                    <a:pt x="274834" y="3114"/>
                  </a:lnTo>
                  <a:lnTo>
                    <a:pt x="327267" y="0"/>
                  </a:lnTo>
                  <a:lnTo>
                    <a:pt x="379690" y="3114"/>
                  </a:lnTo>
                  <a:lnTo>
                    <a:pt x="428364" y="12285"/>
                  </a:lnTo>
                  <a:lnTo>
                    <a:pt x="473027" y="27253"/>
                  </a:lnTo>
                  <a:lnTo>
                    <a:pt x="513418" y="47757"/>
                  </a:lnTo>
                  <a:lnTo>
                    <a:pt x="549273" y="73540"/>
                  </a:lnTo>
                  <a:lnTo>
                    <a:pt x="580331" y="104341"/>
                  </a:lnTo>
                  <a:lnTo>
                    <a:pt x="606330" y="139900"/>
                  </a:lnTo>
                  <a:lnTo>
                    <a:pt x="627008" y="179959"/>
                  </a:lnTo>
                  <a:lnTo>
                    <a:pt x="642103" y="224257"/>
                  </a:lnTo>
                  <a:lnTo>
                    <a:pt x="651351" y="272535"/>
                  </a:lnTo>
                  <a:lnTo>
                    <a:pt x="654493" y="324534"/>
                  </a:lnTo>
                  <a:lnTo>
                    <a:pt x="651500" y="377392"/>
                  </a:lnTo>
                  <a:lnTo>
                    <a:pt x="642784" y="428111"/>
                  </a:lnTo>
                  <a:lnTo>
                    <a:pt x="628737" y="476224"/>
                  </a:lnTo>
                  <a:lnTo>
                    <a:pt x="609753" y="521262"/>
                  </a:lnTo>
                  <a:lnTo>
                    <a:pt x="586224" y="562755"/>
                  </a:lnTo>
                  <a:lnTo>
                    <a:pt x="558543" y="600236"/>
                  </a:lnTo>
                  <a:lnTo>
                    <a:pt x="527103" y="633237"/>
                  </a:lnTo>
                  <a:lnTo>
                    <a:pt x="492296" y="661288"/>
                  </a:lnTo>
                  <a:lnTo>
                    <a:pt x="454517" y="683921"/>
                  </a:lnTo>
                  <a:lnTo>
                    <a:pt x="414157" y="700667"/>
                  </a:lnTo>
                  <a:lnTo>
                    <a:pt x="371609" y="711059"/>
                  </a:lnTo>
                  <a:lnTo>
                    <a:pt x="327267" y="714627"/>
                  </a:lnTo>
                  <a:close/>
                </a:path>
                <a:path w="654685" h="715010">
                  <a:moveTo>
                    <a:pt x="327267" y="86112"/>
                  </a:moveTo>
                  <a:lnTo>
                    <a:pt x="273551" y="90234"/>
                  </a:lnTo>
                  <a:lnTo>
                    <a:pt x="225883" y="102374"/>
                  </a:lnTo>
                  <a:lnTo>
                    <a:pt x="184606" y="122191"/>
                  </a:lnTo>
                  <a:lnTo>
                    <a:pt x="150064" y="149346"/>
                  </a:lnTo>
                  <a:lnTo>
                    <a:pt x="122600" y="183497"/>
                  </a:lnTo>
                  <a:lnTo>
                    <a:pt x="102558" y="224306"/>
                  </a:lnTo>
                  <a:lnTo>
                    <a:pt x="90281" y="271432"/>
                  </a:lnTo>
                  <a:lnTo>
                    <a:pt x="86112" y="324534"/>
                  </a:lnTo>
                  <a:lnTo>
                    <a:pt x="90005" y="379102"/>
                  </a:lnTo>
                  <a:lnTo>
                    <a:pt x="101225" y="430491"/>
                  </a:lnTo>
                  <a:lnTo>
                    <a:pt x="119087" y="477836"/>
                  </a:lnTo>
                  <a:lnTo>
                    <a:pt x="142903" y="520271"/>
                  </a:lnTo>
                  <a:lnTo>
                    <a:pt x="171987" y="556931"/>
                  </a:lnTo>
                  <a:lnTo>
                    <a:pt x="205652" y="586951"/>
                  </a:lnTo>
                  <a:lnTo>
                    <a:pt x="243212" y="609465"/>
                  </a:lnTo>
                  <a:lnTo>
                    <a:pt x="283979" y="623608"/>
                  </a:lnTo>
                  <a:lnTo>
                    <a:pt x="327267" y="628514"/>
                  </a:lnTo>
                  <a:lnTo>
                    <a:pt x="370554" y="623608"/>
                  </a:lnTo>
                  <a:lnTo>
                    <a:pt x="411317" y="609465"/>
                  </a:lnTo>
                  <a:lnTo>
                    <a:pt x="448871" y="586951"/>
                  </a:lnTo>
                  <a:lnTo>
                    <a:pt x="482529" y="556931"/>
                  </a:lnTo>
                  <a:lnTo>
                    <a:pt x="511606" y="520271"/>
                  </a:lnTo>
                  <a:lnTo>
                    <a:pt x="535416" y="477836"/>
                  </a:lnTo>
                  <a:lnTo>
                    <a:pt x="553272" y="430491"/>
                  </a:lnTo>
                  <a:lnTo>
                    <a:pt x="564489" y="379102"/>
                  </a:lnTo>
                  <a:lnTo>
                    <a:pt x="568380" y="324534"/>
                  </a:lnTo>
                  <a:lnTo>
                    <a:pt x="564211" y="271432"/>
                  </a:lnTo>
                  <a:lnTo>
                    <a:pt x="551935" y="224306"/>
                  </a:lnTo>
                  <a:lnTo>
                    <a:pt x="531894" y="183497"/>
                  </a:lnTo>
                  <a:lnTo>
                    <a:pt x="504433" y="149346"/>
                  </a:lnTo>
                  <a:lnTo>
                    <a:pt x="469896" y="122191"/>
                  </a:lnTo>
                  <a:lnTo>
                    <a:pt x="428627" y="102374"/>
                  </a:lnTo>
                  <a:lnTo>
                    <a:pt x="380969" y="90234"/>
                  </a:lnTo>
                  <a:lnTo>
                    <a:pt x="327267" y="86112"/>
                  </a:lnTo>
                  <a:close/>
                </a:path>
              </a:pathLst>
            </a:custGeom>
            <a:ln w="27873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1653" y="2468537"/>
              <a:ext cx="1086485" cy="890905"/>
            </a:xfrm>
            <a:custGeom>
              <a:avLst/>
              <a:gdLst/>
              <a:ahLst/>
              <a:cxnLst/>
              <a:rect l="l" t="t" r="r" b="b"/>
              <a:pathLst>
                <a:path w="1086485" h="890904">
                  <a:moveTo>
                    <a:pt x="756207" y="0"/>
                  </a:moveTo>
                  <a:lnTo>
                    <a:pt x="718533" y="0"/>
                  </a:lnTo>
                  <a:lnTo>
                    <a:pt x="543103" y="196925"/>
                  </a:lnTo>
                  <a:lnTo>
                    <a:pt x="367632" y="0"/>
                  </a:lnTo>
                  <a:lnTo>
                    <a:pt x="329958" y="0"/>
                  </a:lnTo>
                  <a:lnTo>
                    <a:pt x="281262" y="3584"/>
                  </a:lnTo>
                  <a:lnTo>
                    <a:pt x="234763" y="13993"/>
                  </a:lnTo>
                  <a:lnTo>
                    <a:pt x="190976" y="30714"/>
                  </a:lnTo>
                  <a:lnTo>
                    <a:pt x="150415" y="53231"/>
                  </a:lnTo>
                  <a:lnTo>
                    <a:pt x="113594" y="81031"/>
                  </a:lnTo>
                  <a:lnTo>
                    <a:pt x="81027" y="113600"/>
                  </a:lnTo>
                  <a:lnTo>
                    <a:pt x="53228" y="150423"/>
                  </a:lnTo>
                  <a:lnTo>
                    <a:pt x="30712" y="190985"/>
                  </a:lnTo>
                  <a:lnTo>
                    <a:pt x="13992" y="234773"/>
                  </a:lnTo>
                  <a:lnTo>
                    <a:pt x="3583" y="281272"/>
                  </a:lnTo>
                  <a:lnTo>
                    <a:pt x="0" y="329969"/>
                  </a:lnTo>
                  <a:lnTo>
                    <a:pt x="0" y="679183"/>
                  </a:lnTo>
                  <a:lnTo>
                    <a:pt x="5607" y="727635"/>
                  </a:lnTo>
                  <a:lnTo>
                    <a:pt x="21619" y="772153"/>
                  </a:lnTo>
                  <a:lnTo>
                    <a:pt x="46820" y="811455"/>
                  </a:lnTo>
                  <a:lnTo>
                    <a:pt x="79995" y="844259"/>
                  </a:lnTo>
                  <a:lnTo>
                    <a:pt x="119929" y="869283"/>
                  </a:lnTo>
                  <a:lnTo>
                    <a:pt x="165404" y="885245"/>
                  </a:lnTo>
                  <a:lnTo>
                    <a:pt x="215208" y="890862"/>
                  </a:lnTo>
                  <a:lnTo>
                    <a:pt x="258264" y="890862"/>
                  </a:lnTo>
                  <a:lnTo>
                    <a:pt x="258264" y="439253"/>
                  </a:lnTo>
                  <a:lnTo>
                    <a:pt x="172151" y="439253"/>
                  </a:lnTo>
                  <a:lnTo>
                    <a:pt x="172151" y="798352"/>
                  </a:lnTo>
                  <a:lnTo>
                    <a:pt x="137650" y="780537"/>
                  </a:lnTo>
                  <a:lnTo>
                    <a:pt x="110414" y="753339"/>
                  </a:lnTo>
                  <a:lnTo>
                    <a:pt x="92536" y="718855"/>
                  </a:lnTo>
                  <a:lnTo>
                    <a:pt x="86112" y="679183"/>
                  </a:lnTo>
                  <a:lnTo>
                    <a:pt x="86112" y="329969"/>
                  </a:lnTo>
                  <a:lnTo>
                    <a:pt x="91053" y="280998"/>
                  </a:lnTo>
                  <a:lnTo>
                    <a:pt x="105223" y="235347"/>
                  </a:lnTo>
                  <a:lnTo>
                    <a:pt x="127638" y="193997"/>
                  </a:lnTo>
                  <a:lnTo>
                    <a:pt x="157318" y="157931"/>
                  </a:lnTo>
                  <a:lnTo>
                    <a:pt x="193280" y="128128"/>
                  </a:lnTo>
                  <a:lnTo>
                    <a:pt x="234541" y="105572"/>
                  </a:lnTo>
                  <a:lnTo>
                    <a:pt x="280121" y="91243"/>
                  </a:lnTo>
                  <a:lnTo>
                    <a:pt x="329037" y="86123"/>
                  </a:lnTo>
                  <a:lnTo>
                    <a:pt x="543103" y="326346"/>
                  </a:lnTo>
                  <a:lnTo>
                    <a:pt x="757139" y="86123"/>
                  </a:lnTo>
                  <a:lnTo>
                    <a:pt x="806065" y="91243"/>
                  </a:lnTo>
                  <a:lnTo>
                    <a:pt x="851652" y="105572"/>
                  </a:lnTo>
                  <a:lnTo>
                    <a:pt x="892919" y="128128"/>
                  </a:lnTo>
                  <a:lnTo>
                    <a:pt x="928885" y="157931"/>
                  </a:lnTo>
                  <a:lnTo>
                    <a:pt x="958567" y="193997"/>
                  </a:lnTo>
                  <a:lnTo>
                    <a:pt x="980983" y="235347"/>
                  </a:lnTo>
                  <a:lnTo>
                    <a:pt x="995153" y="280998"/>
                  </a:lnTo>
                  <a:lnTo>
                    <a:pt x="1000095" y="329969"/>
                  </a:lnTo>
                  <a:lnTo>
                    <a:pt x="1000095" y="679183"/>
                  </a:lnTo>
                  <a:lnTo>
                    <a:pt x="993790" y="718403"/>
                  </a:lnTo>
                  <a:lnTo>
                    <a:pt x="976112" y="752587"/>
                  </a:lnTo>
                  <a:lnTo>
                    <a:pt x="948919" y="779714"/>
                  </a:lnTo>
                  <a:lnTo>
                    <a:pt x="914066" y="797766"/>
                  </a:lnTo>
                  <a:lnTo>
                    <a:pt x="914066" y="439253"/>
                  </a:lnTo>
                  <a:lnTo>
                    <a:pt x="827953" y="439253"/>
                  </a:lnTo>
                  <a:lnTo>
                    <a:pt x="827953" y="847806"/>
                  </a:lnTo>
                  <a:lnTo>
                    <a:pt x="831524" y="890862"/>
                  </a:lnTo>
                  <a:lnTo>
                    <a:pt x="874580" y="890862"/>
                  </a:lnTo>
                  <a:lnTo>
                    <a:pt x="923045" y="885245"/>
                  </a:lnTo>
                  <a:lnTo>
                    <a:pt x="967567" y="869283"/>
                  </a:lnTo>
                  <a:lnTo>
                    <a:pt x="1006866" y="844259"/>
                  </a:lnTo>
                  <a:lnTo>
                    <a:pt x="1039661" y="811455"/>
                  </a:lnTo>
                  <a:lnTo>
                    <a:pt x="1064672" y="772153"/>
                  </a:lnTo>
                  <a:lnTo>
                    <a:pt x="1080618" y="727635"/>
                  </a:lnTo>
                  <a:lnTo>
                    <a:pt x="1086218" y="679183"/>
                  </a:lnTo>
                  <a:lnTo>
                    <a:pt x="1086218" y="329969"/>
                  </a:lnTo>
                  <a:lnTo>
                    <a:pt x="1082633" y="281272"/>
                  </a:lnTo>
                  <a:lnTo>
                    <a:pt x="1072220" y="234773"/>
                  </a:lnTo>
                  <a:lnTo>
                    <a:pt x="1055496" y="190985"/>
                  </a:lnTo>
                  <a:lnTo>
                    <a:pt x="1032973" y="150423"/>
                  </a:lnTo>
                  <a:lnTo>
                    <a:pt x="1005168" y="113600"/>
                  </a:lnTo>
                  <a:lnTo>
                    <a:pt x="972594" y="81031"/>
                  </a:lnTo>
                  <a:lnTo>
                    <a:pt x="935765" y="53231"/>
                  </a:lnTo>
                  <a:lnTo>
                    <a:pt x="895198" y="30714"/>
                  </a:lnTo>
                  <a:lnTo>
                    <a:pt x="851406" y="13993"/>
                  </a:lnTo>
                  <a:lnTo>
                    <a:pt x="804904" y="3584"/>
                  </a:lnTo>
                  <a:lnTo>
                    <a:pt x="756207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41653" y="2468537"/>
              <a:ext cx="1086485" cy="890905"/>
            </a:xfrm>
            <a:custGeom>
              <a:avLst/>
              <a:gdLst/>
              <a:ahLst/>
              <a:cxnLst/>
              <a:rect l="l" t="t" r="r" b="b"/>
              <a:pathLst>
                <a:path w="1086485" h="890904">
                  <a:moveTo>
                    <a:pt x="831524" y="890862"/>
                  </a:moveTo>
                  <a:lnTo>
                    <a:pt x="827953" y="847806"/>
                  </a:lnTo>
                  <a:lnTo>
                    <a:pt x="827953" y="439253"/>
                  </a:lnTo>
                  <a:lnTo>
                    <a:pt x="914066" y="439253"/>
                  </a:lnTo>
                  <a:lnTo>
                    <a:pt x="914066" y="797766"/>
                  </a:lnTo>
                  <a:lnTo>
                    <a:pt x="948919" y="779714"/>
                  </a:lnTo>
                  <a:lnTo>
                    <a:pt x="976112" y="752587"/>
                  </a:lnTo>
                  <a:lnTo>
                    <a:pt x="993790" y="718403"/>
                  </a:lnTo>
                  <a:lnTo>
                    <a:pt x="1000095" y="679183"/>
                  </a:lnTo>
                  <a:lnTo>
                    <a:pt x="1000095" y="329969"/>
                  </a:lnTo>
                  <a:lnTo>
                    <a:pt x="995153" y="280998"/>
                  </a:lnTo>
                  <a:lnTo>
                    <a:pt x="980983" y="235347"/>
                  </a:lnTo>
                  <a:lnTo>
                    <a:pt x="958567" y="193997"/>
                  </a:lnTo>
                  <a:lnTo>
                    <a:pt x="928885" y="157931"/>
                  </a:lnTo>
                  <a:lnTo>
                    <a:pt x="892919" y="128128"/>
                  </a:lnTo>
                  <a:lnTo>
                    <a:pt x="851652" y="105572"/>
                  </a:lnTo>
                  <a:lnTo>
                    <a:pt x="806065" y="91243"/>
                  </a:lnTo>
                  <a:lnTo>
                    <a:pt x="757139" y="86123"/>
                  </a:lnTo>
                  <a:lnTo>
                    <a:pt x="543103" y="326346"/>
                  </a:lnTo>
                  <a:lnTo>
                    <a:pt x="329037" y="86123"/>
                  </a:lnTo>
                  <a:lnTo>
                    <a:pt x="280121" y="91243"/>
                  </a:lnTo>
                  <a:lnTo>
                    <a:pt x="234541" y="105572"/>
                  </a:lnTo>
                  <a:lnTo>
                    <a:pt x="193280" y="128128"/>
                  </a:lnTo>
                  <a:lnTo>
                    <a:pt x="157318" y="157931"/>
                  </a:lnTo>
                  <a:lnTo>
                    <a:pt x="127638" y="193997"/>
                  </a:lnTo>
                  <a:lnTo>
                    <a:pt x="105223" y="235347"/>
                  </a:lnTo>
                  <a:lnTo>
                    <a:pt x="91053" y="280998"/>
                  </a:lnTo>
                  <a:lnTo>
                    <a:pt x="86112" y="329969"/>
                  </a:lnTo>
                  <a:lnTo>
                    <a:pt x="86112" y="679183"/>
                  </a:lnTo>
                  <a:lnTo>
                    <a:pt x="92536" y="718855"/>
                  </a:lnTo>
                  <a:lnTo>
                    <a:pt x="110414" y="753339"/>
                  </a:lnTo>
                  <a:lnTo>
                    <a:pt x="137650" y="780537"/>
                  </a:lnTo>
                  <a:lnTo>
                    <a:pt x="172151" y="798352"/>
                  </a:lnTo>
                  <a:lnTo>
                    <a:pt x="172151" y="439253"/>
                  </a:lnTo>
                  <a:lnTo>
                    <a:pt x="258264" y="439253"/>
                  </a:lnTo>
                  <a:lnTo>
                    <a:pt x="258264" y="890862"/>
                  </a:lnTo>
                  <a:lnTo>
                    <a:pt x="215208" y="890862"/>
                  </a:lnTo>
                  <a:lnTo>
                    <a:pt x="165404" y="885245"/>
                  </a:lnTo>
                  <a:lnTo>
                    <a:pt x="119929" y="869283"/>
                  </a:lnTo>
                  <a:lnTo>
                    <a:pt x="79995" y="844259"/>
                  </a:lnTo>
                  <a:lnTo>
                    <a:pt x="46820" y="811455"/>
                  </a:lnTo>
                  <a:lnTo>
                    <a:pt x="21619" y="772153"/>
                  </a:lnTo>
                  <a:lnTo>
                    <a:pt x="5607" y="727635"/>
                  </a:lnTo>
                  <a:lnTo>
                    <a:pt x="0" y="679183"/>
                  </a:lnTo>
                  <a:lnTo>
                    <a:pt x="0" y="329969"/>
                  </a:lnTo>
                  <a:lnTo>
                    <a:pt x="3583" y="281272"/>
                  </a:lnTo>
                  <a:lnTo>
                    <a:pt x="13992" y="234773"/>
                  </a:lnTo>
                  <a:lnTo>
                    <a:pt x="30712" y="190985"/>
                  </a:lnTo>
                  <a:lnTo>
                    <a:pt x="53228" y="150423"/>
                  </a:lnTo>
                  <a:lnTo>
                    <a:pt x="81027" y="113600"/>
                  </a:lnTo>
                  <a:lnTo>
                    <a:pt x="113594" y="81031"/>
                  </a:lnTo>
                  <a:lnTo>
                    <a:pt x="150415" y="53231"/>
                  </a:lnTo>
                  <a:lnTo>
                    <a:pt x="190976" y="30714"/>
                  </a:lnTo>
                  <a:lnTo>
                    <a:pt x="234763" y="13993"/>
                  </a:lnTo>
                  <a:lnTo>
                    <a:pt x="281262" y="3584"/>
                  </a:lnTo>
                  <a:lnTo>
                    <a:pt x="329958" y="0"/>
                  </a:lnTo>
                  <a:lnTo>
                    <a:pt x="367632" y="0"/>
                  </a:lnTo>
                  <a:lnTo>
                    <a:pt x="543103" y="196925"/>
                  </a:lnTo>
                  <a:lnTo>
                    <a:pt x="718533" y="0"/>
                  </a:lnTo>
                  <a:lnTo>
                    <a:pt x="756207" y="0"/>
                  </a:lnTo>
                  <a:lnTo>
                    <a:pt x="804904" y="3584"/>
                  </a:lnTo>
                  <a:lnTo>
                    <a:pt x="851406" y="13993"/>
                  </a:lnTo>
                  <a:lnTo>
                    <a:pt x="895198" y="30714"/>
                  </a:lnTo>
                  <a:lnTo>
                    <a:pt x="935765" y="53231"/>
                  </a:lnTo>
                  <a:lnTo>
                    <a:pt x="972594" y="81031"/>
                  </a:lnTo>
                  <a:lnTo>
                    <a:pt x="1005168" y="113600"/>
                  </a:lnTo>
                  <a:lnTo>
                    <a:pt x="1032973" y="150423"/>
                  </a:lnTo>
                  <a:lnTo>
                    <a:pt x="1055496" y="190985"/>
                  </a:lnTo>
                  <a:lnTo>
                    <a:pt x="1072220" y="234773"/>
                  </a:lnTo>
                  <a:lnTo>
                    <a:pt x="1082633" y="281272"/>
                  </a:lnTo>
                  <a:lnTo>
                    <a:pt x="1086218" y="329969"/>
                  </a:lnTo>
                  <a:lnTo>
                    <a:pt x="1086218" y="679183"/>
                  </a:lnTo>
                  <a:lnTo>
                    <a:pt x="1080618" y="727635"/>
                  </a:lnTo>
                  <a:lnTo>
                    <a:pt x="1064672" y="772153"/>
                  </a:lnTo>
                  <a:lnTo>
                    <a:pt x="1039661" y="811455"/>
                  </a:lnTo>
                  <a:lnTo>
                    <a:pt x="1006866" y="844259"/>
                  </a:lnTo>
                  <a:lnTo>
                    <a:pt x="967567" y="869283"/>
                  </a:lnTo>
                  <a:lnTo>
                    <a:pt x="923045" y="885245"/>
                  </a:lnTo>
                  <a:lnTo>
                    <a:pt x="874580" y="890862"/>
                  </a:lnTo>
                  <a:lnTo>
                    <a:pt x="831524" y="890862"/>
                  </a:lnTo>
                  <a:close/>
                </a:path>
              </a:pathLst>
            </a:custGeom>
            <a:ln w="27873">
              <a:solidFill>
                <a:srgbClr val="6825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9665" y="1234150"/>
              <a:ext cx="733425" cy="643890"/>
            </a:xfrm>
            <a:custGeom>
              <a:avLst/>
              <a:gdLst/>
              <a:ahLst/>
              <a:cxnLst/>
              <a:rect l="l" t="t" r="r" b="b"/>
              <a:pathLst>
                <a:path w="733425" h="643889">
                  <a:moveTo>
                    <a:pt x="411778" y="0"/>
                  </a:moveTo>
                  <a:lnTo>
                    <a:pt x="360303" y="52501"/>
                  </a:lnTo>
                  <a:lnTo>
                    <a:pt x="593992" y="285153"/>
                  </a:lnTo>
                  <a:lnTo>
                    <a:pt x="0" y="285153"/>
                  </a:lnTo>
                  <a:lnTo>
                    <a:pt x="0" y="358240"/>
                  </a:lnTo>
                  <a:lnTo>
                    <a:pt x="591929" y="358240"/>
                  </a:lnTo>
                  <a:lnTo>
                    <a:pt x="360303" y="584725"/>
                  </a:lnTo>
                  <a:lnTo>
                    <a:pt x="411778" y="643404"/>
                  </a:lnTo>
                  <a:lnTo>
                    <a:pt x="732961" y="321183"/>
                  </a:lnTo>
                  <a:lnTo>
                    <a:pt x="4117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9665" y="1234150"/>
              <a:ext cx="733425" cy="643890"/>
            </a:xfrm>
            <a:custGeom>
              <a:avLst/>
              <a:gdLst/>
              <a:ahLst/>
              <a:cxnLst/>
              <a:rect l="l" t="t" r="r" b="b"/>
              <a:pathLst>
                <a:path w="733425" h="643889">
                  <a:moveTo>
                    <a:pt x="0" y="285153"/>
                  </a:moveTo>
                  <a:lnTo>
                    <a:pt x="0" y="358240"/>
                  </a:lnTo>
                  <a:lnTo>
                    <a:pt x="591929" y="358240"/>
                  </a:lnTo>
                  <a:lnTo>
                    <a:pt x="360303" y="584725"/>
                  </a:lnTo>
                  <a:lnTo>
                    <a:pt x="411778" y="643404"/>
                  </a:lnTo>
                  <a:lnTo>
                    <a:pt x="732961" y="321183"/>
                  </a:lnTo>
                  <a:lnTo>
                    <a:pt x="411778" y="0"/>
                  </a:lnTo>
                  <a:lnTo>
                    <a:pt x="360303" y="52501"/>
                  </a:lnTo>
                  <a:lnTo>
                    <a:pt x="593992" y="285153"/>
                  </a:lnTo>
                  <a:lnTo>
                    <a:pt x="0" y="28515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419989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14" dirty="0"/>
              <a:t>3-2-1</a:t>
            </a:r>
            <a:r>
              <a:rPr spc="-80" dirty="0"/>
              <a:t> </a:t>
            </a:r>
            <a:r>
              <a:rPr spc="-130" dirty="0"/>
              <a:t>ACTIE!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20102830" cy="11308715"/>
            <a:chOff x="0" y="0"/>
            <a:chExt cx="20102830" cy="1130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2050" y="0"/>
              <a:ext cx="10050594" cy="113085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058435"/>
            <a:ext cx="8897620" cy="3250565"/>
            <a:chOff x="0" y="8058435"/>
            <a:chExt cx="8897620" cy="3250565"/>
          </a:xfrm>
        </p:grpSpPr>
        <p:sp>
          <p:nvSpPr>
            <p:cNvPr id="3" name="object 3"/>
            <p:cNvSpPr/>
            <p:nvPr/>
          </p:nvSpPr>
          <p:spPr>
            <a:xfrm>
              <a:off x="0" y="8058435"/>
              <a:ext cx="8897620" cy="3250565"/>
            </a:xfrm>
            <a:custGeom>
              <a:avLst/>
              <a:gdLst/>
              <a:ahLst/>
              <a:cxnLst/>
              <a:rect l="l" t="t" r="r" b="b"/>
              <a:pathLst>
                <a:path w="8897620" h="3250565">
                  <a:moveTo>
                    <a:pt x="0" y="0"/>
                  </a:moveTo>
                  <a:lnTo>
                    <a:pt x="0" y="3250120"/>
                  </a:lnTo>
                  <a:lnTo>
                    <a:pt x="8897394" y="3250120"/>
                  </a:lnTo>
                  <a:lnTo>
                    <a:pt x="8897394" y="3238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4015" y="9103965"/>
              <a:ext cx="1336040" cy="98425"/>
            </a:xfrm>
            <a:custGeom>
              <a:avLst/>
              <a:gdLst/>
              <a:ahLst/>
              <a:cxnLst/>
              <a:rect l="l" t="t" r="r" b="b"/>
              <a:pathLst>
                <a:path w="1336039" h="98425">
                  <a:moveTo>
                    <a:pt x="1277081" y="2209"/>
                  </a:moveTo>
                  <a:lnTo>
                    <a:pt x="1256652" y="2209"/>
                  </a:lnTo>
                  <a:lnTo>
                    <a:pt x="1256652" y="95819"/>
                  </a:lnTo>
                  <a:lnTo>
                    <a:pt x="1275908" y="95819"/>
                  </a:lnTo>
                  <a:lnTo>
                    <a:pt x="1275908" y="33150"/>
                  </a:lnTo>
                  <a:lnTo>
                    <a:pt x="1296326" y="33150"/>
                  </a:lnTo>
                  <a:lnTo>
                    <a:pt x="1277081" y="2209"/>
                  </a:lnTo>
                  <a:close/>
                </a:path>
                <a:path w="1336039" h="98425">
                  <a:moveTo>
                    <a:pt x="1296326" y="33150"/>
                  </a:moveTo>
                  <a:lnTo>
                    <a:pt x="1276181" y="33150"/>
                  </a:lnTo>
                  <a:lnTo>
                    <a:pt x="1315080" y="95819"/>
                  </a:lnTo>
                  <a:lnTo>
                    <a:pt x="1335655" y="95819"/>
                  </a:lnTo>
                  <a:lnTo>
                    <a:pt x="1335655" y="65003"/>
                  </a:lnTo>
                  <a:lnTo>
                    <a:pt x="1316137" y="65003"/>
                  </a:lnTo>
                  <a:lnTo>
                    <a:pt x="1296326" y="33150"/>
                  </a:lnTo>
                  <a:close/>
                </a:path>
                <a:path w="1336039" h="98425">
                  <a:moveTo>
                    <a:pt x="1335655" y="2209"/>
                  </a:moveTo>
                  <a:lnTo>
                    <a:pt x="1316399" y="2209"/>
                  </a:lnTo>
                  <a:lnTo>
                    <a:pt x="1316399" y="65003"/>
                  </a:lnTo>
                  <a:lnTo>
                    <a:pt x="1335655" y="65003"/>
                  </a:lnTo>
                  <a:lnTo>
                    <a:pt x="1335655" y="2209"/>
                  </a:lnTo>
                  <a:close/>
                </a:path>
                <a:path w="1336039" h="98425">
                  <a:moveTo>
                    <a:pt x="1204130" y="2209"/>
                  </a:moveTo>
                  <a:lnTo>
                    <a:pt x="1183052" y="2209"/>
                  </a:lnTo>
                  <a:lnTo>
                    <a:pt x="1147556" y="95819"/>
                  </a:lnTo>
                  <a:lnTo>
                    <a:pt x="1168383" y="95819"/>
                  </a:lnTo>
                  <a:lnTo>
                    <a:pt x="1175712" y="75044"/>
                  </a:lnTo>
                  <a:lnTo>
                    <a:pt x="1231350" y="75044"/>
                  </a:lnTo>
                  <a:lnTo>
                    <a:pt x="1225613" y="59694"/>
                  </a:lnTo>
                  <a:lnTo>
                    <a:pt x="1181084" y="59694"/>
                  </a:lnTo>
                  <a:lnTo>
                    <a:pt x="1193262" y="25318"/>
                  </a:lnTo>
                  <a:lnTo>
                    <a:pt x="1212767" y="25318"/>
                  </a:lnTo>
                  <a:lnTo>
                    <a:pt x="1204130" y="2209"/>
                  </a:lnTo>
                  <a:close/>
                </a:path>
                <a:path w="1336039" h="98425">
                  <a:moveTo>
                    <a:pt x="1231350" y="75044"/>
                  </a:moveTo>
                  <a:lnTo>
                    <a:pt x="1210675" y="75044"/>
                  </a:lnTo>
                  <a:lnTo>
                    <a:pt x="1217763" y="95819"/>
                  </a:lnTo>
                  <a:lnTo>
                    <a:pt x="1239114" y="95819"/>
                  </a:lnTo>
                  <a:lnTo>
                    <a:pt x="1231350" y="75044"/>
                  </a:lnTo>
                  <a:close/>
                </a:path>
                <a:path w="1336039" h="98425">
                  <a:moveTo>
                    <a:pt x="1212767" y="25318"/>
                  </a:moveTo>
                  <a:lnTo>
                    <a:pt x="1193523" y="25318"/>
                  </a:lnTo>
                  <a:lnTo>
                    <a:pt x="1205324" y="59694"/>
                  </a:lnTo>
                  <a:lnTo>
                    <a:pt x="1225613" y="59694"/>
                  </a:lnTo>
                  <a:lnTo>
                    <a:pt x="1212767" y="25318"/>
                  </a:lnTo>
                  <a:close/>
                </a:path>
                <a:path w="1336039" h="98425">
                  <a:moveTo>
                    <a:pt x="1082637" y="2209"/>
                  </a:moveTo>
                  <a:lnTo>
                    <a:pt x="1061423" y="2209"/>
                  </a:lnTo>
                  <a:lnTo>
                    <a:pt x="1091809" y="95819"/>
                  </a:lnTo>
                  <a:lnTo>
                    <a:pt x="1114992" y="95819"/>
                  </a:lnTo>
                  <a:lnTo>
                    <a:pt x="1124215" y="68018"/>
                  </a:lnTo>
                  <a:lnTo>
                    <a:pt x="1103463" y="68018"/>
                  </a:lnTo>
                  <a:lnTo>
                    <a:pt x="1082637" y="2209"/>
                  </a:lnTo>
                  <a:close/>
                </a:path>
                <a:path w="1336039" h="98425">
                  <a:moveTo>
                    <a:pt x="1146048" y="2209"/>
                  </a:moveTo>
                  <a:lnTo>
                    <a:pt x="1124824" y="2209"/>
                  </a:lnTo>
                  <a:lnTo>
                    <a:pt x="1103736" y="68018"/>
                  </a:lnTo>
                  <a:lnTo>
                    <a:pt x="1124215" y="68018"/>
                  </a:lnTo>
                  <a:lnTo>
                    <a:pt x="1146048" y="2209"/>
                  </a:lnTo>
                  <a:close/>
                </a:path>
                <a:path w="1336039" h="98425">
                  <a:moveTo>
                    <a:pt x="977624" y="19444"/>
                  </a:moveTo>
                  <a:lnTo>
                    <a:pt x="957038" y="19444"/>
                  </a:lnTo>
                  <a:lnTo>
                    <a:pt x="957038" y="95819"/>
                  </a:lnTo>
                  <a:lnTo>
                    <a:pt x="977624" y="95819"/>
                  </a:lnTo>
                  <a:lnTo>
                    <a:pt x="977624" y="19444"/>
                  </a:lnTo>
                  <a:close/>
                </a:path>
                <a:path w="1336039" h="98425">
                  <a:moveTo>
                    <a:pt x="1005676" y="2240"/>
                  </a:moveTo>
                  <a:lnTo>
                    <a:pt x="928987" y="2240"/>
                  </a:lnTo>
                  <a:lnTo>
                    <a:pt x="928987" y="19444"/>
                  </a:lnTo>
                  <a:lnTo>
                    <a:pt x="1005676" y="19444"/>
                  </a:lnTo>
                  <a:lnTo>
                    <a:pt x="1005676" y="2240"/>
                  </a:lnTo>
                  <a:close/>
                </a:path>
                <a:path w="1336039" h="98425">
                  <a:moveTo>
                    <a:pt x="871816" y="0"/>
                  </a:moveTo>
                  <a:lnTo>
                    <a:pt x="852408" y="3800"/>
                  </a:lnTo>
                  <a:lnTo>
                    <a:pt x="837950" y="14253"/>
                  </a:lnTo>
                  <a:lnTo>
                    <a:pt x="828923" y="29932"/>
                  </a:lnTo>
                  <a:lnTo>
                    <a:pt x="825807" y="49412"/>
                  </a:lnTo>
                  <a:lnTo>
                    <a:pt x="828923" y="68433"/>
                  </a:lnTo>
                  <a:lnTo>
                    <a:pt x="837950" y="83879"/>
                  </a:lnTo>
                  <a:lnTo>
                    <a:pt x="852408" y="94248"/>
                  </a:lnTo>
                  <a:lnTo>
                    <a:pt x="871816" y="98038"/>
                  </a:lnTo>
                  <a:lnTo>
                    <a:pt x="887633" y="95350"/>
                  </a:lnTo>
                  <a:lnTo>
                    <a:pt x="900218" y="87681"/>
                  </a:lnTo>
                  <a:lnTo>
                    <a:pt x="905146" y="80835"/>
                  </a:lnTo>
                  <a:lnTo>
                    <a:pt x="871816" y="80835"/>
                  </a:lnTo>
                  <a:lnTo>
                    <a:pt x="860041" y="78125"/>
                  </a:lnTo>
                  <a:lnTo>
                    <a:pt x="852165" y="70989"/>
                  </a:lnTo>
                  <a:lnTo>
                    <a:pt x="847756" y="60921"/>
                  </a:lnTo>
                  <a:lnTo>
                    <a:pt x="846382" y="49412"/>
                  </a:lnTo>
                  <a:lnTo>
                    <a:pt x="847756" y="37446"/>
                  </a:lnTo>
                  <a:lnTo>
                    <a:pt x="852180" y="27127"/>
                  </a:lnTo>
                  <a:lnTo>
                    <a:pt x="860041" y="19917"/>
                  </a:lnTo>
                  <a:lnTo>
                    <a:pt x="871816" y="17193"/>
                  </a:lnTo>
                  <a:lnTo>
                    <a:pt x="905991" y="17193"/>
                  </a:lnTo>
                  <a:lnTo>
                    <a:pt x="898793" y="8697"/>
                  </a:lnTo>
                  <a:lnTo>
                    <a:pt x="886460" y="2210"/>
                  </a:lnTo>
                  <a:lnTo>
                    <a:pt x="871816" y="0"/>
                  </a:lnTo>
                  <a:close/>
                </a:path>
                <a:path w="1336039" h="98425">
                  <a:moveTo>
                    <a:pt x="912977" y="59788"/>
                  </a:moveTo>
                  <a:lnTo>
                    <a:pt x="893061" y="59788"/>
                  </a:lnTo>
                  <a:lnTo>
                    <a:pt x="890846" y="68294"/>
                  </a:lnTo>
                  <a:lnTo>
                    <a:pt x="886569" y="74949"/>
                  </a:lnTo>
                  <a:lnTo>
                    <a:pt x="880227" y="79285"/>
                  </a:lnTo>
                  <a:lnTo>
                    <a:pt x="871816" y="80835"/>
                  </a:lnTo>
                  <a:lnTo>
                    <a:pt x="905146" y="80835"/>
                  </a:lnTo>
                  <a:lnTo>
                    <a:pt x="908893" y="75629"/>
                  </a:lnTo>
                  <a:lnTo>
                    <a:pt x="912977" y="59788"/>
                  </a:lnTo>
                  <a:close/>
                </a:path>
                <a:path w="1336039" h="98425">
                  <a:moveTo>
                    <a:pt x="905991" y="17193"/>
                  </a:moveTo>
                  <a:lnTo>
                    <a:pt x="871816" y="17193"/>
                  </a:lnTo>
                  <a:lnTo>
                    <a:pt x="879139" y="18448"/>
                  </a:lnTo>
                  <a:lnTo>
                    <a:pt x="885384" y="21911"/>
                  </a:lnTo>
                  <a:lnTo>
                    <a:pt x="889965" y="27141"/>
                  </a:lnTo>
                  <a:lnTo>
                    <a:pt x="892276" y="33642"/>
                  </a:lnTo>
                  <a:lnTo>
                    <a:pt x="912192" y="33642"/>
                  </a:lnTo>
                  <a:lnTo>
                    <a:pt x="907731" y="19246"/>
                  </a:lnTo>
                  <a:lnTo>
                    <a:pt x="905991" y="17193"/>
                  </a:lnTo>
                  <a:close/>
                </a:path>
                <a:path w="1336039" h="98425">
                  <a:moveTo>
                    <a:pt x="805420" y="2240"/>
                  </a:moveTo>
                  <a:lnTo>
                    <a:pt x="735422" y="2240"/>
                  </a:lnTo>
                  <a:lnTo>
                    <a:pt x="735422" y="95787"/>
                  </a:lnTo>
                  <a:lnTo>
                    <a:pt x="806478" y="95787"/>
                  </a:lnTo>
                  <a:lnTo>
                    <a:pt x="806478" y="78573"/>
                  </a:lnTo>
                  <a:lnTo>
                    <a:pt x="755997" y="78573"/>
                  </a:lnTo>
                  <a:lnTo>
                    <a:pt x="755997" y="55568"/>
                  </a:lnTo>
                  <a:lnTo>
                    <a:pt x="801357" y="55568"/>
                  </a:lnTo>
                  <a:lnTo>
                    <a:pt x="801357" y="39653"/>
                  </a:lnTo>
                  <a:lnTo>
                    <a:pt x="755997" y="39653"/>
                  </a:lnTo>
                  <a:lnTo>
                    <a:pt x="755997" y="19444"/>
                  </a:lnTo>
                  <a:lnTo>
                    <a:pt x="805420" y="19444"/>
                  </a:lnTo>
                  <a:lnTo>
                    <a:pt x="805420" y="2240"/>
                  </a:lnTo>
                  <a:close/>
                </a:path>
                <a:path w="1336039" h="98425">
                  <a:moveTo>
                    <a:pt x="664566" y="61013"/>
                  </a:moveTo>
                  <a:lnTo>
                    <a:pt x="646053" y="61013"/>
                  </a:lnTo>
                  <a:lnTo>
                    <a:pt x="646053" y="69149"/>
                  </a:lnTo>
                  <a:lnTo>
                    <a:pt x="648660" y="82277"/>
                  </a:lnTo>
                  <a:lnTo>
                    <a:pt x="655565" y="91251"/>
                  </a:lnTo>
                  <a:lnTo>
                    <a:pt x="665397" y="96396"/>
                  </a:lnTo>
                  <a:lnTo>
                    <a:pt x="676785" y="98038"/>
                  </a:lnTo>
                  <a:lnTo>
                    <a:pt x="693454" y="94792"/>
                  </a:lnTo>
                  <a:lnTo>
                    <a:pt x="702877" y="86743"/>
                  </a:lnTo>
                  <a:lnTo>
                    <a:pt x="705274" y="80835"/>
                  </a:lnTo>
                  <a:lnTo>
                    <a:pt x="666796" y="80835"/>
                  </a:lnTo>
                  <a:lnTo>
                    <a:pt x="664566" y="74269"/>
                  </a:lnTo>
                  <a:lnTo>
                    <a:pt x="664566" y="61013"/>
                  </a:lnTo>
                  <a:close/>
                </a:path>
                <a:path w="1336039" h="98425">
                  <a:moveTo>
                    <a:pt x="708009" y="2209"/>
                  </a:moveTo>
                  <a:lnTo>
                    <a:pt x="687434" y="2209"/>
                  </a:lnTo>
                  <a:lnTo>
                    <a:pt x="687434" y="80835"/>
                  </a:lnTo>
                  <a:lnTo>
                    <a:pt x="705274" y="80835"/>
                  </a:lnTo>
                  <a:lnTo>
                    <a:pt x="707061" y="76428"/>
                  </a:lnTo>
                  <a:lnTo>
                    <a:pt x="708009" y="66385"/>
                  </a:lnTo>
                  <a:lnTo>
                    <a:pt x="708009" y="2209"/>
                  </a:lnTo>
                  <a:close/>
                </a:path>
                <a:path w="1336039" h="98425">
                  <a:moveTo>
                    <a:pt x="583835" y="0"/>
                  </a:moveTo>
                  <a:lnTo>
                    <a:pt x="564447" y="3800"/>
                  </a:lnTo>
                  <a:lnTo>
                    <a:pt x="550002" y="14253"/>
                  </a:lnTo>
                  <a:lnTo>
                    <a:pt x="540982" y="29932"/>
                  </a:lnTo>
                  <a:lnTo>
                    <a:pt x="537868" y="49412"/>
                  </a:lnTo>
                  <a:lnTo>
                    <a:pt x="540982" y="68433"/>
                  </a:lnTo>
                  <a:lnTo>
                    <a:pt x="550002" y="83879"/>
                  </a:lnTo>
                  <a:lnTo>
                    <a:pt x="564447" y="94248"/>
                  </a:lnTo>
                  <a:lnTo>
                    <a:pt x="583835" y="98038"/>
                  </a:lnTo>
                  <a:lnTo>
                    <a:pt x="603224" y="94248"/>
                  </a:lnTo>
                  <a:lnTo>
                    <a:pt x="617673" y="83879"/>
                  </a:lnTo>
                  <a:lnTo>
                    <a:pt x="619452" y="80835"/>
                  </a:lnTo>
                  <a:lnTo>
                    <a:pt x="583835" y="80835"/>
                  </a:lnTo>
                  <a:lnTo>
                    <a:pt x="572084" y="78125"/>
                  </a:lnTo>
                  <a:lnTo>
                    <a:pt x="564221" y="70989"/>
                  </a:lnTo>
                  <a:lnTo>
                    <a:pt x="559816" y="60921"/>
                  </a:lnTo>
                  <a:lnTo>
                    <a:pt x="558443" y="49412"/>
                  </a:lnTo>
                  <a:lnTo>
                    <a:pt x="559816" y="37446"/>
                  </a:lnTo>
                  <a:lnTo>
                    <a:pt x="564221" y="27141"/>
                  </a:lnTo>
                  <a:lnTo>
                    <a:pt x="572084" y="19917"/>
                  </a:lnTo>
                  <a:lnTo>
                    <a:pt x="583835" y="17193"/>
                  </a:lnTo>
                  <a:lnTo>
                    <a:pt x="619365" y="17193"/>
                  </a:lnTo>
                  <a:lnTo>
                    <a:pt x="617673" y="14253"/>
                  </a:lnTo>
                  <a:lnTo>
                    <a:pt x="603224" y="3800"/>
                  </a:lnTo>
                  <a:lnTo>
                    <a:pt x="583835" y="0"/>
                  </a:lnTo>
                  <a:close/>
                </a:path>
                <a:path w="1336039" h="98425">
                  <a:moveTo>
                    <a:pt x="619365" y="17193"/>
                  </a:moveTo>
                  <a:lnTo>
                    <a:pt x="583835" y="17193"/>
                  </a:lnTo>
                  <a:lnTo>
                    <a:pt x="595589" y="19917"/>
                  </a:lnTo>
                  <a:lnTo>
                    <a:pt x="603448" y="27141"/>
                  </a:lnTo>
                  <a:lnTo>
                    <a:pt x="607847" y="37446"/>
                  </a:lnTo>
                  <a:lnTo>
                    <a:pt x="609217" y="49412"/>
                  </a:lnTo>
                  <a:lnTo>
                    <a:pt x="607847" y="60921"/>
                  </a:lnTo>
                  <a:lnTo>
                    <a:pt x="603448" y="70989"/>
                  </a:lnTo>
                  <a:lnTo>
                    <a:pt x="595589" y="78125"/>
                  </a:lnTo>
                  <a:lnTo>
                    <a:pt x="583835" y="80835"/>
                  </a:lnTo>
                  <a:lnTo>
                    <a:pt x="619452" y="80835"/>
                  </a:lnTo>
                  <a:lnTo>
                    <a:pt x="626697" y="68433"/>
                  </a:lnTo>
                  <a:lnTo>
                    <a:pt x="629813" y="49412"/>
                  </a:lnTo>
                  <a:lnTo>
                    <a:pt x="626697" y="29932"/>
                  </a:lnTo>
                  <a:lnTo>
                    <a:pt x="619365" y="17193"/>
                  </a:lnTo>
                  <a:close/>
                </a:path>
                <a:path w="1336039" h="98425">
                  <a:moveTo>
                    <a:pt x="488267" y="2240"/>
                  </a:moveTo>
                  <a:lnTo>
                    <a:pt x="437787" y="2240"/>
                  </a:lnTo>
                  <a:lnTo>
                    <a:pt x="437787" y="95819"/>
                  </a:lnTo>
                  <a:lnTo>
                    <a:pt x="458363" y="95819"/>
                  </a:lnTo>
                  <a:lnTo>
                    <a:pt x="458363" y="59307"/>
                  </a:lnTo>
                  <a:lnTo>
                    <a:pt x="510560" y="59307"/>
                  </a:lnTo>
                  <a:lnTo>
                    <a:pt x="507240" y="55058"/>
                  </a:lnTo>
                  <a:lnTo>
                    <a:pt x="500969" y="51872"/>
                  </a:lnTo>
                  <a:lnTo>
                    <a:pt x="500969" y="51621"/>
                  </a:lnTo>
                  <a:lnTo>
                    <a:pt x="507586" y="47748"/>
                  </a:lnTo>
                  <a:lnTo>
                    <a:pt x="510208" y="44710"/>
                  </a:lnTo>
                  <a:lnTo>
                    <a:pt x="458363" y="44710"/>
                  </a:lnTo>
                  <a:lnTo>
                    <a:pt x="458363" y="18135"/>
                  </a:lnTo>
                  <a:lnTo>
                    <a:pt x="513770" y="18135"/>
                  </a:lnTo>
                  <a:lnTo>
                    <a:pt x="508263" y="9815"/>
                  </a:lnTo>
                  <a:lnTo>
                    <a:pt x="499630" y="4274"/>
                  </a:lnTo>
                  <a:lnTo>
                    <a:pt x="488267" y="2240"/>
                  </a:lnTo>
                  <a:close/>
                </a:path>
                <a:path w="1336039" h="98425">
                  <a:moveTo>
                    <a:pt x="510560" y="59307"/>
                  </a:moveTo>
                  <a:lnTo>
                    <a:pt x="489440" y="59307"/>
                  </a:lnTo>
                  <a:lnTo>
                    <a:pt x="493262" y="63621"/>
                  </a:lnTo>
                  <a:lnTo>
                    <a:pt x="494754" y="73704"/>
                  </a:lnTo>
                  <a:lnTo>
                    <a:pt x="495754" y="80898"/>
                  </a:lnTo>
                  <a:lnTo>
                    <a:pt x="495503" y="89934"/>
                  </a:lnTo>
                  <a:lnTo>
                    <a:pt x="497974" y="95819"/>
                  </a:lnTo>
                  <a:lnTo>
                    <a:pt x="518486" y="95819"/>
                  </a:lnTo>
                  <a:lnTo>
                    <a:pt x="514811" y="90583"/>
                  </a:lnTo>
                  <a:lnTo>
                    <a:pt x="514937" y="79599"/>
                  </a:lnTo>
                  <a:lnTo>
                    <a:pt x="514539" y="73704"/>
                  </a:lnTo>
                  <a:lnTo>
                    <a:pt x="513563" y="66684"/>
                  </a:lnTo>
                  <a:lnTo>
                    <a:pt x="511284" y="60232"/>
                  </a:lnTo>
                  <a:lnTo>
                    <a:pt x="510560" y="59307"/>
                  </a:lnTo>
                  <a:close/>
                </a:path>
                <a:path w="1336039" h="98425">
                  <a:moveTo>
                    <a:pt x="513770" y="18135"/>
                  </a:moveTo>
                  <a:lnTo>
                    <a:pt x="490100" y="18135"/>
                  </a:lnTo>
                  <a:lnTo>
                    <a:pt x="495094" y="22114"/>
                  </a:lnTo>
                  <a:lnTo>
                    <a:pt x="495094" y="40752"/>
                  </a:lnTo>
                  <a:lnTo>
                    <a:pt x="490100" y="44710"/>
                  </a:lnTo>
                  <a:lnTo>
                    <a:pt x="510208" y="44710"/>
                  </a:lnTo>
                  <a:lnTo>
                    <a:pt x="512159" y="42448"/>
                  </a:lnTo>
                  <a:lnTo>
                    <a:pt x="514813" y="35845"/>
                  </a:lnTo>
                  <a:lnTo>
                    <a:pt x="515670" y="28061"/>
                  </a:lnTo>
                  <a:lnTo>
                    <a:pt x="513770" y="18135"/>
                  </a:lnTo>
                  <a:close/>
                </a:path>
                <a:path w="1336039" h="98425">
                  <a:moveTo>
                    <a:pt x="383192" y="2240"/>
                  </a:moveTo>
                  <a:lnTo>
                    <a:pt x="340973" y="2240"/>
                  </a:lnTo>
                  <a:lnTo>
                    <a:pt x="340973" y="95819"/>
                  </a:lnTo>
                  <a:lnTo>
                    <a:pt x="361549" y="95819"/>
                  </a:lnTo>
                  <a:lnTo>
                    <a:pt x="361549" y="62301"/>
                  </a:lnTo>
                  <a:lnTo>
                    <a:pt x="383192" y="62301"/>
                  </a:lnTo>
                  <a:lnTo>
                    <a:pt x="398062" y="59760"/>
                  </a:lnTo>
                  <a:lnTo>
                    <a:pt x="408071" y="53023"/>
                  </a:lnTo>
                  <a:lnTo>
                    <a:pt x="411957" y="46406"/>
                  </a:lnTo>
                  <a:lnTo>
                    <a:pt x="361549" y="46406"/>
                  </a:lnTo>
                  <a:lnTo>
                    <a:pt x="361549" y="18135"/>
                  </a:lnTo>
                  <a:lnTo>
                    <a:pt x="411960" y="18135"/>
                  </a:lnTo>
                  <a:lnTo>
                    <a:pt x="408071" y="11515"/>
                  </a:lnTo>
                  <a:lnTo>
                    <a:pt x="398062" y="4780"/>
                  </a:lnTo>
                  <a:lnTo>
                    <a:pt x="383192" y="2240"/>
                  </a:lnTo>
                  <a:close/>
                </a:path>
                <a:path w="1336039" h="98425">
                  <a:moveTo>
                    <a:pt x="411960" y="18135"/>
                  </a:moveTo>
                  <a:lnTo>
                    <a:pt x="387129" y="18135"/>
                  </a:lnTo>
                  <a:lnTo>
                    <a:pt x="395663" y="20250"/>
                  </a:lnTo>
                  <a:lnTo>
                    <a:pt x="395663" y="44291"/>
                  </a:lnTo>
                  <a:lnTo>
                    <a:pt x="387129" y="46406"/>
                  </a:lnTo>
                  <a:lnTo>
                    <a:pt x="411957" y="46406"/>
                  </a:lnTo>
                  <a:lnTo>
                    <a:pt x="413713" y="43417"/>
                  </a:lnTo>
                  <a:lnTo>
                    <a:pt x="415484" y="32271"/>
                  </a:lnTo>
                  <a:lnTo>
                    <a:pt x="413713" y="21120"/>
                  </a:lnTo>
                  <a:lnTo>
                    <a:pt x="411960" y="18135"/>
                  </a:lnTo>
                  <a:close/>
                </a:path>
                <a:path w="1336039" h="98425">
                  <a:moveTo>
                    <a:pt x="209082" y="2209"/>
                  </a:moveTo>
                  <a:lnTo>
                    <a:pt x="188653" y="2209"/>
                  </a:lnTo>
                  <a:lnTo>
                    <a:pt x="188653" y="95819"/>
                  </a:lnTo>
                  <a:lnTo>
                    <a:pt x="207909" y="95819"/>
                  </a:lnTo>
                  <a:lnTo>
                    <a:pt x="207909" y="33150"/>
                  </a:lnTo>
                  <a:lnTo>
                    <a:pt x="228322" y="33150"/>
                  </a:lnTo>
                  <a:lnTo>
                    <a:pt x="209082" y="2209"/>
                  </a:lnTo>
                  <a:close/>
                </a:path>
                <a:path w="1336039" h="98425">
                  <a:moveTo>
                    <a:pt x="228322" y="33150"/>
                  </a:moveTo>
                  <a:lnTo>
                    <a:pt x="208171" y="33150"/>
                  </a:lnTo>
                  <a:lnTo>
                    <a:pt x="247081" y="95819"/>
                  </a:lnTo>
                  <a:lnTo>
                    <a:pt x="267656" y="95819"/>
                  </a:lnTo>
                  <a:lnTo>
                    <a:pt x="267656" y="65003"/>
                  </a:lnTo>
                  <a:lnTo>
                    <a:pt x="248128" y="65003"/>
                  </a:lnTo>
                  <a:lnTo>
                    <a:pt x="228322" y="33150"/>
                  </a:lnTo>
                  <a:close/>
                </a:path>
                <a:path w="1336039" h="98425">
                  <a:moveTo>
                    <a:pt x="267656" y="2209"/>
                  </a:moveTo>
                  <a:lnTo>
                    <a:pt x="248400" y="2209"/>
                  </a:lnTo>
                  <a:lnTo>
                    <a:pt x="248400" y="65003"/>
                  </a:lnTo>
                  <a:lnTo>
                    <a:pt x="267656" y="65003"/>
                  </a:lnTo>
                  <a:lnTo>
                    <a:pt x="267656" y="2209"/>
                  </a:lnTo>
                  <a:close/>
                </a:path>
                <a:path w="1336039" h="98425">
                  <a:moveTo>
                    <a:pt x="164319" y="2240"/>
                  </a:moveTo>
                  <a:lnTo>
                    <a:pt x="94311" y="2240"/>
                  </a:lnTo>
                  <a:lnTo>
                    <a:pt x="94311" y="95787"/>
                  </a:lnTo>
                  <a:lnTo>
                    <a:pt x="165377" y="95787"/>
                  </a:lnTo>
                  <a:lnTo>
                    <a:pt x="165377" y="78573"/>
                  </a:lnTo>
                  <a:lnTo>
                    <a:pt x="114886" y="78573"/>
                  </a:lnTo>
                  <a:lnTo>
                    <a:pt x="114886" y="55568"/>
                  </a:lnTo>
                  <a:lnTo>
                    <a:pt x="160267" y="55568"/>
                  </a:lnTo>
                  <a:lnTo>
                    <a:pt x="160267" y="39653"/>
                  </a:lnTo>
                  <a:lnTo>
                    <a:pt x="114886" y="39653"/>
                  </a:lnTo>
                  <a:lnTo>
                    <a:pt x="114886" y="19444"/>
                  </a:lnTo>
                  <a:lnTo>
                    <a:pt x="164319" y="19444"/>
                  </a:lnTo>
                  <a:lnTo>
                    <a:pt x="164319" y="2240"/>
                  </a:lnTo>
                  <a:close/>
                </a:path>
                <a:path w="1336039" h="98425">
                  <a:moveTo>
                    <a:pt x="70008" y="2240"/>
                  </a:moveTo>
                  <a:lnTo>
                    <a:pt x="0" y="2240"/>
                  </a:lnTo>
                  <a:lnTo>
                    <a:pt x="0" y="95787"/>
                  </a:lnTo>
                  <a:lnTo>
                    <a:pt x="71055" y="95787"/>
                  </a:lnTo>
                  <a:lnTo>
                    <a:pt x="71055" y="78573"/>
                  </a:lnTo>
                  <a:lnTo>
                    <a:pt x="20575" y="78573"/>
                  </a:lnTo>
                  <a:lnTo>
                    <a:pt x="20575" y="55568"/>
                  </a:lnTo>
                  <a:lnTo>
                    <a:pt x="65935" y="55568"/>
                  </a:lnTo>
                  <a:lnTo>
                    <a:pt x="65935" y="39653"/>
                  </a:lnTo>
                  <a:lnTo>
                    <a:pt x="20575" y="39653"/>
                  </a:lnTo>
                  <a:lnTo>
                    <a:pt x="20575" y="19444"/>
                  </a:lnTo>
                  <a:lnTo>
                    <a:pt x="70008" y="19444"/>
                  </a:lnTo>
                  <a:lnTo>
                    <a:pt x="70008" y="2240"/>
                  </a:lnTo>
                  <a:close/>
                </a:path>
              </a:pathLst>
            </a:custGeom>
            <a:solidFill>
              <a:srgbClr val="9D9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1068" y="9733389"/>
              <a:ext cx="105862" cy="1959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4889" y="10000282"/>
              <a:ext cx="2077686" cy="9309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0640" y="9652246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90">
                  <a:moveTo>
                    <a:pt x="194674" y="0"/>
                  </a:moveTo>
                  <a:lnTo>
                    <a:pt x="152945" y="27523"/>
                  </a:lnTo>
                  <a:lnTo>
                    <a:pt x="115232" y="60076"/>
                  </a:lnTo>
                  <a:lnTo>
                    <a:pt x="82011" y="97186"/>
                  </a:lnTo>
                  <a:lnTo>
                    <a:pt x="53760" y="138383"/>
                  </a:lnTo>
                  <a:lnTo>
                    <a:pt x="30956" y="183194"/>
                  </a:lnTo>
                  <a:lnTo>
                    <a:pt x="14076" y="231148"/>
                  </a:lnTo>
                  <a:lnTo>
                    <a:pt x="3598" y="281772"/>
                  </a:lnTo>
                  <a:lnTo>
                    <a:pt x="0" y="334597"/>
                  </a:lnTo>
                  <a:lnTo>
                    <a:pt x="2998" y="382879"/>
                  </a:lnTo>
                  <a:lnTo>
                    <a:pt x="11755" y="429373"/>
                  </a:lnTo>
                  <a:lnTo>
                    <a:pt x="25908" y="473717"/>
                  </a:lnTo>
                  <a:lnTo>
                    <a:pt x="45098" y="515549"/>
                  </a:lnTo>
                  <a:lnTo>
                    <a:pt x="68963" y="554511"/>
                  </a:lnTo>
                  <a:lnTo>
                    <a:pt x="97143" y="590240"/>
                  </a:lnTo>
                  <a:lnTo>
                    <a:pt x="129277" y="622376"/>
                  </a:lnTo>
                  <a:lnTo>
                    <a:pt x="165004" y="650557"/>
                  </a:lnTo>
                  <a:lnTo>
                    <a:pt x="203965" y="674424"/>
                  </a:lnTo>
                  <a:lnTo>
                    <a:pt x="245797" y="693616"/>
                  </a:lnTo>
                  <a:lnTo>
                    <a:pt x="290141" y="707771"/>
                  </a:lnTo>
                  <a:lnTo>
                    <a:pt x="336635" y="716528"/>
                  </a:lnTo>
                  <a:lnTo>
                    <a:pt x="384920" y="719527"/>
                  </a:lnTo>
                  <a:lnTo>
                    <a:pt x="437735" y="715929"/>
                  </a:lnTo>
                  <a:lnTo>
                    <a:pt x="488355" y="705452"/>
                  </a:lnTo>
                  <a:lnTo>
                    <a:pt x="536307" y="688573"/>
                  </a:lnTo>
                  <a:lnTo>
                    <a:pt x="581117" y="665768"/>
                  </a:lnTo>
                  <a:lnTo>
                    <a:pt x="622312" y="637515"/>
                  </a:lnTo>
                  <a:lnTo>
                    <a:pt x="659419" y="604290"/>
                  </a:lnTo>
                  <a:lnTo>
                    <a:pt x="691964" y="566570"/>
                  </a:lnTo>
                  <a:lnTo>
                    <a:pt x="719475" y="524832"/>
                  </a:lnTo>
                  <a:lnTo>
                    <a:pt x="675804" y="546178"/>
                  </a:lnTo>
                  <a:lnTo>
                    <a:pt x="629266" y="561982"/>
                  </a:lnTo>
                  <a:lnTo>
                    <a:pt x="580274" y="571795"/>
                  </a:lnTo>
                  <a:lnTo>
                    <a:pt x="529240" y="575165"/>
                  </a:lnTo>
                  <a:lnTo>
                    <a:pt x="480960" y="572166"/>
                  </a:lnTo>
                  <a:lnTo>
                    <a:pt x="434469" y="563409"/>
                  </a:lnTo>
                  <a:lnTo>
                    <a:pt x="390129" y="549255"/>
                  </a:lnTo>
                  <a:lnTo>
                    <a:pt x="348299" y="530064"/>
                  </a:lnTo>
                  <a:lnTo>
                    <a:pt x="309341" y="506198"/>
                  </a:lnTo>
                  <a:lnTo>
                    <a:pt x="273615" y="478017"/>
                  </a:lnTo>
                  <a:lnTo>
                    <a:pt x="241482" y="445882"/>
                  </a:lnTo>
                  <a:lnTo>
                    <a:pt x="213303" y="410153"/>
                  </a:lnTo>
                  <a:lnTo>
                    <a:pt x="189439" y="371192"/>
                  </a:lnTo>
                  <a:lnTo>
                    <a:pt x="170249" y="329359"/>
                  </a:lnTo>
                  <a:lnTo>
                    <a:pt x="156096" y="285014"/>
                  </a:lnTo>
                  <a:lnTo>
                    <a:pt x="147340" y="238519"/>
                  </a:lnTo>
                  <a:lnTo>
                    <a:pt x="144341" y="190235"/>
                  </a:lnTo>
                  <a:lnTo>
                    <a:pt x="147711" y="139202"/>
                  </a:lnTo>
                  <a:lnTo>
                    <a:pt x="157523" y="90205"/>
                  </a:lnTo>
                  <a:lnTo>
                    <a:pt x="173328" y="43664"/>
                  </a:lnTo>
                  <a:lnTo>
                    <a:pt x="194674" y="0"/>
                  </a:lnTo>
                  <a:close/>
                </a:path>
              </a:pathLst>
            </a:custGeom>
            <a:solidFill>
              <a:srgbClr val="EF7B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6694" y="9703969"/>
              <a:ext cx="396240" cy="296545"/>
            </a:xfrm>
            <a:custGeom>
              <a:avLst/>
              <a:gdLst/>
              <a:ahLst/>
              <a:cxnLst/>
              <a:rect l="l" t="t" r="r" b="b"/>
              <a:pathLst>
                <a:path w="396240" h="296545">
                  <a:moveTo>
                    <a:pt x="201029" y="0"/>
                  </a:moveTo>
                  <a:lnTo>
                    <a:pt x="155117" y="8475"/>
                  </a:lnTo>
                  <a:lnTo>
                    <a:pt x="111258" y="27321"/>
                  </a:lnTo>
                  <a:lnTo>
                    <a:pt x="71634" y="56500"/>
                  </a:lnTo>
                  <a:lnTo>
                    <a:pt x="38429" y="95975"/>
                  </a:lnTo>
                  <a:lnTo>
                    <a:pt x="11876" y="148105"/>
                  </a:lnTo>
                  <a:lnTo>
                    <a:pt x="118" y="198404"/>
                  </a:lnTo>
                  <a:lnTo>
                    <a:pt x="0" y="247630"/>
                  </a:lnTo>
                  <a:lnTo>
                    <a:pt x="8368" y="296545"/>
                  </a:lnTo>
                  <a:lnTo>
                    <a:pt x="28918" y="256643"/>
                  </a:lnTo>
                  <a:lnTo>
                    <a:pt x="54441" y="217561"/>
                  </a:lnTo>
                  <a:lnTo>
                    <a:pt x="84289" y="181529"/>
                  </a:lnTo>
                  <a:lnTo>
                    <a:pt x="117815" y="150780"/>
                  </a:lnTo>
                  <a:lnTo>
                    <a:pt x="154374" y="127545"/>
                  </a:lnTo>
                  <a:lnTo>
                    <a:pt x="201142" y="111223"/>
                  </a:lnTo>
                  <a:lnTo>
                    <a:pt x="246732" y="109155"/>
                  </a:lnTo>
                  <a:lnTo>
                    <a:pt x="291113" y="121478"/>
                  </a:lnTo>
                  <a:lnTo>
                    <a:pt x="334253" y="148329"/>
                  </a:lnTo>
                  <a:lnTo>
                    <a:pt x="367124" y="183735"/>
                  </a:lnTo>
                  <a:lnTo>
                    <a:pt x="391309" y="230285"/>
                  </a:lnTo>
                  <a:lnTo>
                    <a:pt x="396205" y="175086"/>
                  </a:lnTo>
                  <a:lnTo>
                    <a:pt x="387415" y="122549"/>
                  </a:lnTo>
                  <a:lnTo>
                    <a:pt x="365056" y="75601"/>
                  </a:lnTo>
                  <a:lnTo>
                    <a:pt x="329248" y="37170"/>
                  </a:lnTo>
                  <a:lnTo>
                    <a:pt x="290277" y="14310"/>
                  </a:lnTo>
                  <a:lnTo>
                    <a:pt x="246810" y="1932"/>
                  </a:lnTo>
                  <a:lnTo>
                    <a:pt x="201029" y="0"/>
                  </a:lnTo>
                  <a:close/>
                </a:path>
              </a:pathLst>
            </a:custGeom>
            <a:solidFill>
              <a:srgbClr val="FBD1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622" y="9837593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69" h="267970">
                  <a:moveTo>
                    <a:pt x="124572" y="0"/>
                  </a:moveTo>
                  <a:lnTo>
                    <a:pt x="86067" y="5246"/>
                  </a:lnTo>
                  <a:lnTo>
                    <a:pt x="51531" y="20025"/>
                  </a:lnTo>
                  <a:lnTo>
                    <a:pt x="22372" y="42916"/>
                  </a:lnTo>
                  <a:lnTo>
                    <a:pt x="0" y="72500"/>
                  </a:lnTo>
                  <a:lnTo>
                    <a:pt x="16267" y="64546"/>
                  </a:lnTo>
                  <a:lnTo>
                    <a:pt x="33598" y="58663"/>
                  </a:lnTo>
                  <a:lnTo>
                    <a:pt x="51836" y="55010"/>
                  </a:lnTo>
                  <a:lnTo>
                    <a:pt x="70825" y="53747"/>
                  </a:lnTo>
                  <a:lnTo>
                    <a:pt x="116129" y="61064"/>
                  </a:lnTo>
                  <a:lnTo>
                    <a:pt x="155476" y="81419"/>
                  </a:lnTo>
                  <a:lnTo>
                    <a:pt x="186504" y="112449"/>
                  </a:lnTo>
                  <a:lnTo>
                    <a:pt x="206853" y="151794"/>
                  </a:lnTo>
                  <a:lnTo>
                    <a:pt x="214161" y="197093"/>
                  </a:lnTo>
                  <a:lnTo>
                    <a:pt x="212909" y="216104"/>
                  </a:lnTo>
                  <a:lnTo>
                    <a:pt x="209264" y="234348"/>
                  </a:lnTo>
                  <a:lnTo>
                    <a:pt x="203386" y="251674"/>
                  </a:lnTo>
                  <a:lnTo>
                    <a:pt x="195439" y="267929"/>
                  </a:lnTo>
                  <a:lnTo>
                    <a:pt x="225011" y="245576"/>
                  </a:lnTo>
                  <a:lnTo>
                    <a:pt x="247898" y="216420"/>
                  </a:lnTo>
                  <a:lnTo>
                    <a:pt x="262680" y="181872"/>
                  </a:lnTo>
                  <a:lnTo>
                    <a:pt x="267939" y="143346"/>
                  </a:lnTo>
                  <a:lnTo>
                    <a:pt x="260631" y="98041"/>
                  </a:lnTo>
                  <a:lnTo>
                    <a:pt x="240281" y="58694"/>
                  </a:lnTo>
                  <a:lnTo>
                    <a:pt x="209248" y="27664"/>
                  </a:lnTo>
                  <a:lnTo>
                    <a:pt x="169891" y="7312"/>
                  </a:lnTo>
                  <a:lnTo>
                    <a:pt x="124572" y="0"/>
                  </a:lnTo>
                  <a:close/>
                </a:path>
              </a:pathLst>
            </a:custGeom>
            <a:solidFill>
              <a:srgbClr val="FDE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3221" y="9911823"/>
              <a:ext cx="246412" cy="2299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11001" y="9593462"/>
              <a:ext cx="467995" cy="528320"/>
            </a:xfrm>
            <a:custGeom>
              <a:avLst/>
              <a:gdLst/>
              <a:ahLst/>
              <a:cxnLst/>
              <a:rect l="l" t="t" r="r" b="b"/>
              <a:pathLst>
                <a:path w="467994" h="528320">
                  <a:moveTo>
                    <a:pt x="232928" y="0"/>
                  </a:moveTo>
                  <a:lnTo>
                    <a:pt x="189090" y="5664"/>
                  </a:lnTo>
                  <a:lnTo>
                    <a:pt x="147126" y="17564"/>
                  </a:lnTo>
                  <a:lnTo>
                    <a:pt x="108246" y="35612"/>
                  </a:lnTo>
                  <a:lnTo>
                    <a:pt x="73660" y="59725"/>
                  </a:lnTo>
                  <a:lnTo>
                    <a:pt x="44580" y="89816"/>
                  </a:lnTo>
                  <a:lnTo>
                    <a:pt x="20861" y="128849"/>
                  </a:lnTo>
                  <a:lnTo>
                    <a:pt x="6245" y="172371"/>
                  </a:lnTo>
                  <a:lnTo>
                    <a:pt x="0" y="219101"/>
                  </a:lnTo>
                  <a:lnTo>
                    <a:pt x="1389" y="267756"/>
                  </a:lnTo>
                  <a:lnTo>
                    <a:pt x="9680" y="317051"/>
                  </a:lnTo>
                  <a:lnTo>
                    <a:pt x="24137" y="365705"/>
                  </a:lnTo>
                  <a:lnTo>
                    <a:pt x="44026" y="412433"/>
                  </a:lnTo>
                  <a:lnTo>
                    <a:pt x="68613" y="455955"/>
                  </a:lnTo>
                  <a:lnTo>
                    <a:pt x="97164" y="494985"/>
                  </a:lnTo>
                  <a:lnTo>
                    <a:pt x="128944" y="528242"/>
                  </a:lnTo>
                  <a:lnTo>
                    <a:pt x="121546" y="480561"/>
                  </a:lnTo>
                  <a:lnTo>
                    <a:pt x="117665" y="433604"/>
                  </a:lnTo>
                  <a:lnTo>
                    <a:pt x="117362" y="387817"/>
                  </a:lnTo>
                  <a:lnTo>
                    <a:pt x="120700" y="343645"/>
                  </a:lnTo>
                  <a:lnTo>
                    <a:pt x="127742" y="301533"/>
                  </a:lnTo>
                  <a:lnTo>
                    <a:pt x="138550" y="261928"/>
                  </a:lnTo>
                  <a:lnTo>
                    <a:pt x="153187" y="225274"/>
                  </a:lnTo>
                  <a:lnTo>
                    <a:pt x="194197" y="162603"/>
                  </a:lnTo>
                  <a:lnTo>
                    <a:pt x="251273" y="117084"/>
                  </a:lnTo>
                  <a:lnTo>
                    <a:pt x="324914" y="92283"/>
                  </a:lnTo>
                  <a:lnTo>
                    <a:pt x="368103" y="88765"/>
                  </a:lnTo>
                  <a:lnTo>
                    <a:pt x="415621" y="91762"/>
                  </a:lnTo>
                  <a:lnTo>
                    <a:pt x="467531" y="101721"/>
                  </a:lnTo>
                  <a:lnTo>
                    <a:pt x="437867" y="68185"/>
                  </a:lnTo>
                  <a:lnTo>
                    <a:pt x="402814" y="41395"/>
                  </a:lnTo>
                  <a:lnTo>
                    <a:pt x="363584" y="21267"/>
                  </a:lnTo>
                  <a:lnTo>
                    <a:pt x="321386" y="7716"/>
                  </a:lnTo>
                  <a:lnTo>
                    <a:pt x="277430" y="655"/>
                  </a:lnTo>
                  <a:lnTo>
                    <a:pt x="232928" y="0"/>
                  </a:lnTo>
                  <a:close/>
                </a:path>
              </a:pathLst>
            </a:custGeom>
            <a:solidFill>
              <a:srgbClr val="F7A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015" y="10448435"/>
              <a:ext cx="1335655" cy="43975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204797" y="3505489"/>
            <a:ext cx="6387465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spc="-275" dirty="0"/>
              <a:t>THANKS!</a:t>
            </a:r>
            <a:endParaRPr sz="11550"/>
          </a:p>
        </p:txBody>
      </p:sp>
      <p:grpSp>
        <p:nvGrpSpPr>
          <p:cNvPr id="14" name="object 14"/>
          <p:cNvGrpSpPr/>
          <p:nvPr/>
        </p:nvGrpSpPr>
        <p:grpSpPr>
          <a:xfrm>
            <a:off x="7373280" y="5320967"/>
            <a:ext cx="4338320" cy="2346325"/>
            <a:chOff x="7373280" y="5320967"/>
            <a:chExt cx="4338320" cy="2346325"/>
          </a:xfrm>
        </p:grpSpPr>
        <p:sp>
          <p:nvSpPr>
            <p:cNvPr id="15" name="object 15"/>
            <p:cNvSpPr/>
            <p:nvPr/>
          </p:nvSpPr>
          <p:spPr>
            <a:xfrm>
              <a:off x="7373280" y="5566044"/>
              <a:ext cx="4284345" cy="1122045"/>
            </a:xfrm>
            <a:custGeom>
              <a:avLst/>
              <a:gdLst/>
              <a:ahLst/>
              <a:cxnLst/>
              <a:rect l="l" t="t" r="r" b="b"/>
              <a:pathLst>
                <a:path w="4284345" h="1122045">
                  <a:moveTo>
                    <a:pt x="220830" y="740930"/>
                  </a:moveTo>
                  <a:lnTo>
                    <a:pt x="0" y="821294"/>
                  </a:lnTo>
                  <a:lnTo>
                    <a:pt x="11687" y="867115"/>
                  </a:lnTo>
                  <a:lnTo>
                    <a:pt x="28662" y="908947"/>
                  </a:lnTo>
                  <a:lnTo>
                    <a:pt x="50520" y="946846"/>
                  </a:lnTo>
                  <a:lnTo>
                    <a:pt x="76858" y="980868"/>
                  </a:lnTo>
                  <a:lnTo>
                    <a:pt x="107271" y="1011070"/>
                  </a:lnTo>
                  <a:lnTo>
                    <a:pt x="141356" y="1037509"/>
                  </a:lnTo>
                  <a:lnTo>
                    <a:pt x="178708" y="1060239"/>
                  </a:lnTo>
                  <a:lnTo>
                    <a:pt x="218924" y="1079319"/>
                  </a:lnTo>
                  <a:lnTo>
                    <a:pt x="261599" y="1094803"/>
                  </a:lnTo>
                  <a:lnTo>
                    <a:pt x="306329" y="1106748"/>
                  </a:lnTo>
                  <a:lnTo>
                    <a:pt x="352711" y="1115210"/>
                  </a:lnTo>
                  <a:lnTo>
                    <a:pt x="400340" y="1120247"/>
                  </a:lnTo>
                  <a:lnTo>
                    <a:pt x="448813" y="1121913"/>
                  </a:lnTo>
                  <a:lnTo>
                    <a:pt x="509071" y="1119699"/>
                  </a:lnTo>
                  <a:lnTo>
                    <a:pt x="565112" y="1113198"/>
                  </a:lnTo>
                  <a:lnTo>
                    <a:pt x="616895" y="1102624"/>
                  </a:lnTo>
                  <a:lnTo>
                    <a:pt x="664382" y="1088189"/>
                  </a:lnTo>
                  <a:lnTo>
                    <a:pt x="707533" y="1070107"/>
                  </a:lnTo>
                  <a:lnTo>
                    <a:pt x="746308" y="1048592"/>
                  </a:lnTo>
                  <a:lnTo>
                    <a:pt x="780669" y="1023856"/>
                  </a:lnTo>
                  <a:lnTo>
                    <a:pt x="810577" y="996112"/>
                  </a:lnTo>
                  <a:lnTo>
                    <a:pt x="835991" y="965574"/>
                  </a:lnTo>
                  <a:lnTo>
                    <a:pt x="852793" y="938924"/>
                  </a:lnTo>
                  <a:lnTo>
                    <a:pt x="457818" y="938924"/>
                  </a:lnTo>
                  <a:lnTo>
                    <a:pt x="411460" y="936260"/>
                  </a:lnTo>
                  <a:lnTo>
                    <a:pt x="367634" y="928025"/>
                  </a:lnTo>
                  <a:lnTo>
                    <a:pt x="327464" y="913847"/>
                  </a:lnTo>
                  <a:lnTo>
                    <a:pt x="292076" y="893360"/>
                  </a:lnTo>
                  <a:lnTo>
                    <a:pt x="262593" y="866193"/>
                  </a:lnTo>
                  <a:lnTo>
                    <a:pt x="240142" y="831978"/>
                  </a:lnTo>
                  <a:lnTo>
                    <a:pt x="225846" y="790347"/>
                  </a:lnTo>
                  <a:lnTo>
                    <a:pt x="220830" y="740930"/>
                  </a:lnTo>
                  <a:close/>
                </a:path>
                <a:path w="4284345" h="1122045">
                  <a:moveTo>
                    <a:pt x="429316" y="0"/>
                  </a:moveTo>
                  <a:lnTo>
                    <a:pt x="384525" y="1867"/>
                  </a:lnTo>
                  <a:lnTo>
                    <a:pt x="339858" y="7487"/>
                  </a:lnTo>
                  <a:lnTo>
                    <a:pt x="295915" y="16884"/>
                  </a:lnTo>
                  <a:lnTo>
                    <a:pt x="253301" y="30082"/>
                  </a:lnTo>
                  <a:lnTo>
                    <a:pt x="212615" y="47105"/>
                  </a:lnTo>
                  <a:lnTo>
                    <a:pt x="174462" y="67979"/>
                  </a:lnTo>
                  <a:lnTo>
                    <a:pt x="139442" y="92728"/>
                  </a:lnTo>
                  <a:lnTo>
                    <a:pt x="108157" y="121376"/>
                  </a:lnTo>
                  <a:lnTo>
                    <a:pt x="81211" y="153948"/>
                  </a:lnTo>
                  <a:lnTo>
                    <a:pt x="59205" y="190469"/>
                  </a:lnTo>
                  <a:lnTo>
                    <a:pt x="42741" y="230963"/>
                  </a:lnTo>
                  <a:lnTo>
                    <a:pt x="32421" y="275455"/>
                  </a:lnTo>
                  <a:lnTo>
                    <a:pt x="28847" y="323969"/>
                  </a:lnTo>
                  <a:lnTo>
                    <a:pt x="32704" y="375415"/>
                  </a:lnTo>
                  <a:lnTo>
                    <a:pt x="43789" y="420486"/>
                  </a:lnTo>
                  <a:lnTo>
                    <a:pt x="61372" y="459721"/>
                  </a:lnTo>
                  <a:lnTo>
                    <a:pt x="84722" y="493662"/>
                  </a:lnTo>
                  <a:lnTo>
                    <a:pt x="113109" y="522850"/>
                  </a:lnTo>
                  <a:lnTo>
                    <a:pt x="145802" y="547825"/>
                  </a:lnTo>
                  <a:lnTo>
                    <a:pt x="182073" y="569128"/>
                  </a:lnTo>
                  <a:lnTo>
                    <a:pt x="221189" y="587300"/>
                  </a:lnTo>
                  <a:lnTo>
                    <a:pt x="262422" y="602883"/>
                  </a:lnTo>
                  <a:lnTo>
                    <a:pt x="305040" y="616416"/>
                  </a:lnTo>
                  <a:lnTo>
                    <a:pt x="348314" y="628441"/>
                  </a:lnTo>
                  <a:lnTo>
                    <a:pt x="451958" y="654404"/>
                  </a:lnTo>
                  <a:lnTo>
                    <a:pt x="500749" y="667325"/>
                  </a:lnTo>
                  <a:lnTo>
                    <a:pt x="545726" y="681506"/>
                  </a:lnTo>
                  <a:lnTo>
                    <a:pt x="585542" y="697922"/>
                  </a:lnTo>
                  <a:lnTo>
                    <a:pt x="618852" y="717546"/>
                  </a:lnTo>
                  <a:lnTo>
                    <a:pt x="660574" y="770320"/>
                  </a:lnTo>
                  <a:lnTo>
                    <a:pt x="666293" y="805420"/>
                  </a:lnTo>
                  <a:lnTo>
                    <a:pt x="656580" y="853335"/>
                  </a:lnTo>
                  <a:lnTo>
                    <a:pt x="630578" y="888705"/>
                  </a:lnTo>
                  <a:lnTo>
                    <a:pt x="592993" y="913240"/>
                  </a:lnTo>
                  <a:lnTo>
                    <a:pt x="548534" y="928648"/>
                  </a:lnTo>
                  <a:lnTo>
                    <a:pt x="501907" y="936640"/>
                  </a:lnTo>
                  <a:lnTo>
                    <a:pt x="457818" y="938924"/>
                  </a:lnTo>
                  <a:lnTo>
                    <a:pt x="852793" y="938924"/>
                  </a:lnTo>
                  <a:lnTo>
                    <a:pt x="873182" y="896966"/>
                  </a:lnTo>
                  <a:lnTo>
                    <a:pt x="884880" y="859324"/>
                  </a:lnTo>
                  <a:lnTo>
                    <a:pt x="891928" y="819739"/>
                  </a:lnTo>
                  <a:lnTo>
                    <a:pt x="894286" y="778426"/>
                  </a:lnTo>
                  <a:lnTo>
                    <a:pt x="888638" y="716837"/>
                  </a:lnTo>
                  <a:lnTo>
                    <a:pt x="872903" y="664104"/>
                  </a:lnTo>
                  <a:lnTo>
                    <a:pt x="848891" y="619492"/>
                  </a:lnTo>
                  <a:lnTo>
                    <a:pt x="818415" y="582262"/>
                  </a:lnTo>
                  <a:lnTo>
                    <a:pt x="783288" y="551678"/>
                  </a:lnTo>
                  <a:lnTo>
                    <a:pt x="745320" y="527003"/>
                  </a:lnTo>
                  <a:lnTo>
                    <a:pt x="706325" y="507499"/>
                  </a:lnTo>
                  <a:lnTo>
                    <a:pt x="668114" y="492430"/>
                  </a:lnTo>
                  <a:lnTo>
                    <a:pt x="601293" y="472645"/>
                  </a:lnTo>
                  <a:lnTo>
                    <a:pt x="485498" y="443071"/>
                  </a:lnTo>
                  <a:lnTo>
                    <a:pt x="413126" y="423640"/>
                  </a:lnTo>
                  <a:lnTo>
                    <a:pt x="357240" y="406635"/>
                  </a:lnTo>
                  <a:lnTo>
                    <a:pt x="315890" y="390526"/>
                  </a:lnTo>
                  <a:lnTo>
                    <a:pt x="268994" y="354880"/>
                  </a:lnTo>
                  <a:lnTo>
                    <a:pt x="256829" y="304472"/>
                  </a:lnTo>
                  <a:lnTo>
                    <a:pt x="266476" y="257279"/>
                  </a:lnTo>
                  <a:lnTo>
                    <a:pt x="292250" y="222831"/>
                  </a:lnTo>
                  <a:lnTo>
                    <a:pt x="329399" y="199832"/>
                  </a:lnTo>
                  <a:lnTo>
                    <a:pt x="373170" y="186983"/>
                  </a:lnTo>
                  <a:lnTo>
                    <a:pt x="418814" y="182989"/>
                  </a:lnTo>
                  <a:lnTo>
                    <a:pt x="820124" y="182989"/>
                  </a:lnTo>
                  <a:lnTo>
                    <a:pt x="818694" y="179861"/>
                  </a:lnTo>
                  <a:lnTo>
                    <a:pt x="795203" y="144007"/>
                  </a:lnTo>
                  <a:lnTo>
                    <a:pt x="767085" y="112455"/>
                  </a:lnTo>
                  <a:lnTo>
                    <a:pt x="734788" y="85082"/>
                  </a:lnTo>
                  <a:lnTo>
                    <a:pt x="698760" y="61762"/>
                  </a:lnTo>
                  <a:lnTo>
                    <a:pt x="659448" y="42371"/>
                  </a:lnTo>
                  <a:lnTo>
                    <a:pt x="617302" y="26786"/>
                  </a:lnTo>
                  <a:lnTo>
                    <a:pt x="572767" y="14880"/>
                  </a:lnTo>
                  <a:lnTo>
                    <a:pt x="526293" y="6530"/>
                  </a:lnTo>
                  <a:lnTo>
                    <a:pt x="478327" y="1611"/>
                  </a:lnTo>
                  <a:lnTo>
                    <a:pt x="429316" y="0"/>
                  </a:lnTo>
                  <a:close/>
                </a:path>
                <a:path w="4284345" h="1122045">
                  <a:moveTo>
                    <a:pt x="820124" y="182989"/>
                  </a:moveTo>
                  <a:lnTo>
                    <a:pt x="418814" y="182989"/>
                  </a:lnTo>
                  <a:lnTo>
                    <a:pt x="465555" y="185192"/>
                  </a:lnTo>
                  <a:lnTo>
                    <a:pt x="508624" y="192536"/>
                  </a:lnTo>
                  <a:lnTo>
                    <a:pt x="546919" y="206125"/>
                  </a:lnTo>
                  <a:lnTo>
                    <a:pt x="579337" y="227060"/>
                  </a:lnTo>
                  <a:lnTo>
                    <a:pt x="604775" y="256445"/>
                  </a:lnTo>
                  <a:lnTo>
                    <a:pt x="622132" y="295382"/>
                  </a:lnTo>
                  <a:lnTo>
                    <a:pt x="630305" y="344973"/>
                  </a:lnTo>
                  <a:lnTo>
                    <a:pt x="850005" y="264976"/>
                  </a:lnTo>
                  <a:lnTo>
                    <a:pt x="837111" y="220143"/>
                  </a:lnTo>
                  <a:lnTo>
                    <a:pt x="820124" y="182989"/>
                  </a:lnTo>
                  <a:close/>
                </a:path>
                <a:path w="4284345" h="1122045">
                  <a:moveTo>
                    <a:pt x="1573868" y="223469"/>
                  </a:moveTo>
                  <a:lnTo>
                    <a:pt x="1338378" y="223469"/>
                  </a:lnTo>
                  <a:lnTo>
                    <a:pt x="1338378" y="1096406"/>
                  </a:lnTo>
                  <a:lnTo>
                    <a:pt x="1573868" y="1096406"/>
                  </a:lnTo>
                  <a:lnTo>
                    <a:pt x="1573868" y="223469"/>
                  </a:lnTo>
                  <a:close/>
                </a:path>
                <a:path w="4284345" h="1122045">
                  <a:moveTo>
                    <a:pt x="1894842" y="25496"/>
                  </a:moveTo>
                  <a:lnTo>
                    <a:pt x="1017414" y="25496"/>
                  </a:lnTo>
                  <a:lnTo>
                    <a:pt x="1017414" y="223469"/>
                  </a:lnTo>
                  <a:lnTo>
                    <a:pt x="1894842" y="223469"/>
                  </a:lnTo>
                  <a:lnTo>
                    <a:pt x="1894842" y="25496"/>
                  </a:lnTo>
                  <a:close/>
                </a:path>
                <a:path w="4284345" h="1122045">
                  <a:moveTo>
                    <a:pt x="3461852" y="25496"/>
                  </a:moveTo>
                  <a:lnTo>
                    <a:pt x="3130365" y="25496"/>
                  </a:lnTo>
                  <a:lnTo>
                    <a:pt x="3130365" y="1096406"/>
                  </a:lnTo>
                  <a:lnTo>
                    <a:pt x="3350861" y="1096406"/>
                  </a:lnTo>
                  <a:lnTo>
                    <a:pt x="3350861" y="344973"/>
                  </a:lnTo>
                  <a:lnTo>
                    <a:pt x="3570516" y="344973"/>
                  </a:lnTo>
                  <a:lnTo>
                    <a:pt x="3461852" y="25496"/>
                  </a:lnTo>
                  <a:close/>
                </a:path>
                <a:path w="4284345" h="1122045">
                  <a:moveTo>
                    <a:pt x="3570516" y="344973"/>
                  </a:moveTo>
                  <a:lnTo>
                    <a:pt x="3353855" y="344973"/>
                  </a:lnTo>
                  <a:lnTo>
                    <a:pt x="3616340" y="1096406"/>
                  </a:lnTo>
                  <a:lnTo>
                    <a:pt x="3797842" y="1096406"/>
                  </a:lnTo>
                  <a:lnTo>
                    <a:pt x="3913509" y="761934"/>
                  </a:lnTo>
                  <a:lnTo>
                    <a:pt x="3712337" y="761934"/>
                  </a:lnTo>
                  <a:lnTo>
                    <a:pt x="3570516" y="344973"/>
                  </a:lnTo>
                  <a:close/>
                </a:path>
                <a:path w="4284345" h="1122045">
                  <a:moveTo>
                    <a:pt x="4283796" y="337476"/>
                  </a:moveTo>
                  <a:lnTo>
                    <a:pt x="4063300" y="337476"/>
                  </a:lnTo>
                  <a:lnTo>
                    <a:pt x="4063300" y="1096406"/>
                  </a:lnTo>
                  <a:lnTo>
                    <a:pt x="4283796" y="1096406"/>
                  </a:lnTo>
                  <a:lnTo>
                    <a:pt x="4283796" y="337476"/>
                  </a:lnTo>
                  <a:close/>
                </a:path>
                <a:path w="4284345" h="1122045">
                  <a:moveTo>
                    <a:pt x="4283796" y="25496"/>
                  </a:moveTo>
                  <a:lnTo>
                    <a:pt x="3952319" y="25496"/>
                  </a:lnTo>
                  <a:lnTo>
                    <a:pt x="3715342" y="761934"/>
                  </a:lnTo>
                  <a:lnTo>
                    <a:pt x="3913509" y="761934"/>
                  </a:lnTo>
                  <a:lnTo>
                    <a:pt x="4060295" y="337476"/>
                  </a:lnTo>
                  <a:lnTo>
                    <a:pt x="4283796" y="337476"/>
                  </a:lnTo>
                  <a:lnTo>
                    <a:pt x="4283796" y="25496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61614" y="5320975"/>
              <a:ext cx="743585" cy="1612265"/>
            </a:xfrm>
            <a:custGeom>
              <a:avLst/>
              <a:gdLst/>
              <a:ahLst/>
              <a:cxnLst/>
              <a:rect l="l" t="t" r="r" b="b"/>
              <a:pathLst>
                <a:path w="743584" h="1612265">
                  <a:moveTo>
                    <a:pt x="742975" y="692238"/>
                  </a:moveTo>
                  <a:lnTo>
                    <a:pt x="12" y="692238"/>
                  </a:lnTo>
                  <a:lnTo>
                    <a:pt x="12" y="919810"/>
                  </a:lnTo>
                  <a:lnTo>
                    <a:pt x="742975" y="919810"/>
                  </a:lnTo>
                  <a:lnTo>
                    <a:pt x="742975" y="692238"/>
                  </a:lnTo>
                  <a:close/>
                </a:path>
                <a:path w="743584" h="1612265">
                  <a:moveTo>
                    <a:pt x="743381" y="1384490"/>
                  </a:moveTo>
                  <a:lnTo>
                    <a:pt x="0" y="1113917"/>
                  </a:lnTo>
                  <a:lnTo>
                    <a:pt x="0" y="1341501"/>
                  </a:lnTo>
                  <a:lnTo>
                    <a:pt x="743381" y="1612074"/>
                  </a:lnTo>
                  <a:lnTo>
                    <a:pt x="743381" y="1384490"/>
                  </a:lnTo>
                  <a:close/>
                </a:path>
                <a:path w="743584" h="1612265">
                  <a:moveTo>
                    <a:pt x="743381" y="227571"/>
                  </a:moveTo>
                  <a:lnTo>
                    <a:pt x="743343" y="0"/>
                  </a:lnTo>
                  <a:lnTo>
                    <a:pt x="12" y="270560"/>
                  </a:lnTo>
                  <a:lnTo>
                    <a:pt x="12" y="498144"/>
                  </a:lnTo>
                  <a:lnTo>
                    <a:pt x="743381" y="227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6665" y="6955898"/>
              <a:ext cx="4324985" cy="711200"/>
            </a:xfrm>
            <a:custGeom>
              <a:avLst/>
              <a:gdLst/>
              <a:ahLst/>
              <a:cxnLst/>
              <a:rect l="l" t="t" r="r" b="b"/>
              <a:pathLst>
                <a:path w="4324984" h="711200">
                  <a:moveTo>
                    <a:pt x="225155" y="285122"/>
                  </a:moveTo>
                  <a:lnTo>
                    <a:pt x="84322" y="285122"/>
                  </a:lnTo>
                  <a:lnTo>
                    <a:pt x="84322" y="697203"/>
                  </a:lnTo>
                  <a:lnTo>
                    <a:pt x="225155" y="697203"/>
                  </a:lnTo>
                  <a:lnTo>
                    <a:pt x="225155" y="285122"/>
                  </a:lnTo>
                  <a:close/>
                </a:path>
                <a:path w="4324984" h="711200">
                  <a:moveTo>
                    <a:pt x="322356" y="192371"/>
                  </a:moveTo>
                  <a:lnTo>
                    <a:pt x="0" y="192371"/>
                  </a:lnTo>
                  <a:lnTo>
                    <a:pt x="0" y="285122"/>
                  </a:lnTo>
                  <a:lnTo>
                    <a:pt x="322356" y="285122"/>
                  </a:lnTo>
                  <a:lnTo>
                    <a:pt x="322356" y="192371"/>
                  </a:lnTo>
                  <a:close/>
                </a:path>
                <a:path w="4324984" h="711200">
                  <a:moveTo>
                    <a:pt x="255908" y="0"/>
                  </a:moveTo>
                  <a:lnTo>
                    <a:pt x="203245" y="5185"/>
                  </a:lnTo>
                  <a:lnTo>
                    <a:pt x="160283" y="20000"/>
                  </a:lnTo>
                  <a:lnTo>
                    <a:pt x="126966" y="43332"/>
                  </a:lnTo>
                  <a:lnTo>
                    <a:pt x="103237" y="74070"/>
                  </a:lnTo>
                  <a:lnTo>
                    <a:pt x="89041" y="111101"/>
                  </a:lnTo>
                  <a:lnTo>
                    <a:pt x="84322" y="153314"/>
                  </a:lnTo>
                  <a:lnTo>
                    <a:pt x="84322" y="192371"/>
                  </a:lnTo>
                  <a:lnTo>
                    <a:pt x="225155" y="192371"/>
                  </a:lnTo>
                  <a:lnTo>
                    <a:pt x="225155" y="162089"/>
                  </a:lnTo>
                  <a:lnTo>
                    <a:pt x="228223" y="135373"/>
                  </a:lnTo>
                  <a:lnTo>
                    <a:pt x="237800" y="117538"/>
                  </a:lnTo>
                  <a:lnTo>
                    <a:pt x="254447" y="107575"/>
                  </a:lnTo>
                  <a:lnTo>
                    <a:pt x="278724" y="104478"/>
                  </a:lnTo>
                  <a:lnTo>
                    <a:pt x="330293" y="104478"/>
                  </a:lnTo>
                  <a:lnTo>
                    <a:pt x="330293" y="3905"/>
                  </a:lnTo>
                  <a:lnTo>
                    <a:pt x="312116" y="2880"/>
                  </a:lnTo>
                  <a:lnTo>
                    <a:pt x="293474" y="1583"/>
                  </a:lnTo>
                  <a:lnTo>
                    <a:pt x="274644" y="471"/>
                  </a:lnTo>
                  <a:lnTo>
                    <a:pt x="255908" y="0"/>
                  </a:lnTo>
                  <a:close/>
                </a:path>
                <a:path w="4324984" h="711200">
                  <a:moveTo>
                    <a:pt x="330293" y="104478"/>
                  </a:moveTo>
                  <a:lnTo>
                    <a:pt x="278724" y="104478"/>
                  </a:lnTo>
                  <a:lnTo>
                    <a:pt x="291944" y="104662"/>
                  </a:lnTo>
                  <a:lnTo>
                    <a:pt x="304886" y="105214"/>
                  </a:lnTo>
                  <a:lnTo>
                    <a:pt x="317638" y="106130"/>
                  </a:lnTo>
                  <a:lnTo>
                    <a:pt x="330293" y="107410"/>
                  </a:lnTo>
                  <a:lnTo>
                    <a:pt x="330293" y="104478"/>
                  </a:lnTo>
                  <a:close/>
                </a:path>
                <a:path w="4324984" h="711200">
                  <a:moveTo>
                    <a:pt x="548517" y="0"/>
                  </a:moveTo>
                  <a:lnTo>
                    <a:pt x="407673" y="0"/>
                  </a:lnTo>
                  <a:lnTo>
                    <a:pt x="407673" y="697203"/>
                  </a:lnTo>
                  <a:lnTo>
                    <a:pt x="548517" y="697203"/>
                  </a:lnTo>
                  <a:lnTo>
                    <a:pt x="548517" y="0"/>
                  </a:lnTo>
                  <a:close/>
                </a:path>
                <a:path w="4324984" h="711200">
                  <a:moveTo>
                    <a:pt x="790520" y="192371"/>
                  </a:moveTo>
                  <a:lnTo>
                    <a:pt x="649676" y="192371"/>
                  </a:lnTo>
                  <a:lnTo>
                    <a:pt x="649676" y="502874"/>
                  </a:lnTo>
                  <a:lnTo>
                    <a:pt x="652200" y="553755"/>
                  </a:lnTo>
                  <a:lnTo>
                    <a:pt x="660640" y="598777"/>
                  </a:lnTo>
                  <a:lnTo>
                    <a:pt x="676297" y="637220"/>
                  </a:lnTo>
                  <a:lnTo>
                    <a:pt x="700473" y="668370"/>
                  </a:lnTo>
                  <a:lnTo>
                    <a:pt x="734469" y="691508"/>
                  </a:lnTo>
                  <a:lnTo>
                    <a:pt x="779586" y="705916"/>
                  </a:lnTo>
                  <a:lnTo>
                    <a:pt x="837126" y="710878"/>
                  </a:lnTo>
                  <a:lnTo>
                    <a:pt x="881699" y="705720"/>
                  </a:lnTo>
                  <a:lnTo>
                    <a:pt x="924409" y="690124"/>
                  </a:lnTo>
                  <a:lnTo>
                    <a:pt x="962654" y="663908"/>
                  </a:lnTo>
                  <a:lnTo>
                    <a:pt x="993833" y="626891"/>
                  </a:lnTo>
                  <a:lnTo>
                    <a:pt x="1130709" y="626891"/>
                  </a:lnTo>
                  <a:lnTo>
                    <a:pt x="1130709" y="601500"/>
                  </a:lnTo>
                  <a:lnTo>
                    <a:pt x="880779" y="601500"/>
                  </a:lnTo>
                  <a:lnTo>
                    <a:pt x="839054" y="593796"/>
                  </a:lnTo>
                  <a:lnTo>
                    <a:pt x="811097" y="570622"/>
                  </a:lnTo>
                  <a:lnTo>
                    <a:pt x="795416" y="531886"/>
                  </a:lnTo>
                  <a:lnTo>
                    <a:pt x="790520" y="477493"/>
                  </a:lnTo>
                  <a:lnTo>
                    <a:pt x="790520" y="192371"/>
                  </a:lnTo>
                  <a:close/>
                </a:path>
                <a:path w="4324984" h="711200">
                  <a:moveTo>
                    <a:pt x="1130709" y="626891"/>
                  </a:moveTo>
                  <a:lnTo>
                    <a:pt x="996817" y="626891"/>
                  </a:lnTo>
                  <a:lnTo>
                    <a:pt x="996817" y="697203"/>
                  </a:lnTo>
                  <a:lnTo>
                    <a:pt x="1130709" y="697203"/>
                  </a:lnTo>
                  <a:lnTo>
                    <a:pt x="1130709" y="626891"/>
                  </a:lnTo>
                  <a:close/>
                </a:path>
                <a:path w="4324984" h="711200">
                  <a:moveTo>
                    <a:pt x="1130709" y="192371"/>
                  </a:moveTo>
                  <a:lnTo>
                    <a:pt x="989886" y="192371"/>
                  </a:lnTo>
                  <a:lnTo>
                    <a:pt x="989886" y="456991"/>
                  </a:lnTo>
                  <a:lnTo>
                    <a:pt x="985870" y="511388"/>
                  </a:lnTo>
                  <a:lnTo>
                    <a:pt x="973476" y="552147"/>
                  </a:lnTo>
                  <a:lnTo>
                    <a:pt x="952178" y="580158"/>
                  </a:lnTo>
                  <a:lnTo>
                    <a:pt x="921454" y="596313"/>
                  </a:lnTo>
                  <a:lnTo>
                    <a:pt x="880779" y="601500"/>
                  </a:lnTo>
                  <a:lnTo>
                    <a:pt x="1130709" y="601500"/>
                  </a:lnTo>
                  <a:lnTo>
                    <a:pt x="1130709" y="192371"/>
                  </a:lnTo>
                  <a:close/>
                </a:path>
                <a:path w="4324984" h="711200">
                  <a:moveTo>
                    <a:pt x="1464960" y="178696"/>
                  </a:moveTo>
                  <a:lnTo>
                    <a:pt x="1414970" y="182854"/>
                  </a:lnTo>
                  <a:lnTo>
                    <a:pt x="1369118" y="194896"/>
                  </a:lnTo>
                  <a:lnTo>
                    <a:pt x="1327869" y="214171"/>
                  </a:lnTo>
                  <a:lnTo>
                    <a:pt x="1291689" y="240029"/>
                  </a:lnTo>
                  <a:lnTo>
                    <a:pt x="1261043" y="271817"/>
                  </a:lnTo>
                  <a:lnTo>
                    <a:pt x="1236398" y="308887"/>
                  </a:lnTo>
                  <a:lnTo>
                    <a:pt x="1218217" y="350586"/>
                  </a:lnTo>
                  <a:lnTo>
                    <a:pt x="1206968" y="396266"/>
                  </a:lnTo>
                  <a:lnTo>
                    <a:pt x="1203115" y="445274"/>
                  </a:lnTo>
                  <a:lnTo>
                    <a:pt x="1206772" y="495528"/>
                  </a:lnTo>
                  <a:lnTo>
                    <a:pt x="1217532" y="541798"/>
                  </a:lnTo>
                  <a:lnTo>
                    <a:pt x="1235076" y="583568"/>
                  </a:lnTo>
                  <a:lnTo>
                    <a:pt x="1259085" y="620324"/>
                  </a:lnTo>
                  <a:lnTo>
                    <a:pt x="1289241" y="651551"/>
                  </a:lnTo>
                  <a:lnTo>
                    <a:pt x="1325225" y="676735"/>
                  </a:lnTo>
                  <a:lnTo>
                    <a:pt x="1366719" y="695360"/>
                  </a:lnTo>
                  <a:lnTo>
                    <a:pt x="1413403" y="706913"/>
                  </a:lnTo>
                  <a:lnTo>
                    <a:pt x="1464960" y="710878"/>
                  </a:lnTo>
                  <a:lnTo>
                    <a:pt x="1512718" y="707718"/>
                  </a:lnTo>
                  <a:lnTo>
                    <a:pt x="1556364" y="698032"/>
                  </a:lnTo>
                  <a:lnTo>
                    <a:pt x="1595670" y="681512"/>
                  </a:lnTo>
                  <a:lnTo>
                    <a:pt x="1630412" y="657853"/>
                  </a:lnTo>
                  <a:lnTo>
                    <a:pt x="1660364" y="626745"/>
                  </a:lnTo>
                  <a:lnTo>
                    <a:pt x="1673425" y="606389"/>
                  </a:lnTo>
                  <a:lnTo>
                    <a:pt x="1469923" y="606389"/>
                  </a:lnTo>
                  <a:lnTo>
                    <a:pt x="1417746" y="598760"/>
                  </a:lnTo>
                  <a:lnTo>
                    <a:pt x="1379052" y="575384"/>
                  </a:lnTo>
                  <a:lnTo>
                    <a:pt x="1354305" y="535530"/>
                  </a:lnTo>
                  <a:lnTo>
                    <a:pt x="1343969" y="478467"/>
                  </a:lnTo>
                  <a:lnTo>
                    <a:pt x="1713916" y="478467"/>
                  </a:lnTo>
                  <a:lnTo>
                    <a:pt x="1714068" y="432347"/>
                  </a:lnTo>
                  <a:lnTo>
                    <a:pt x="1708948" y="390595"/>
                  </a:lnTo>
                  <a:lnTo>
                    <a:pt x="1343969" y="390595"/>
                  </a:lnTo>
                  <a:lnTo>
                    <a:pt x="1350537" y="357331"/>
                  </a:lnTo>
                  <a:lnTo>
                    <a:pt x="1369752" y="322240"/>
                  </a:lnTo>
                  <a:lnTo>
                    <a:pt x="1405331" y="294474"/>
                  </a:lnTo>
                  <a:lnTo>
                    <a:pt x="1460992" y="283185"/>
                  </a:lnTo>
                  <a:lnTo>
                    <a:pt x="1666640" y="283185"/>
                  </a:lnTo>
                  <a:lnTo>
                    <a:pt x="1658617" y="270362"/>
                  </a:lnTo>
                  <a:lnTo>
                    <a:pt x="1630858" y="239502"/>
                  </a:lnTo>
                  <a:lnTo>
                    <a:pt x="1597590" y="214104"/>
                  </a:lnTo>
                  <a:lnTo>
                    <a:pt x="1558835" y="194968"/>
                  </a:lnTo>
                  <a:lnTo>
                    <a:pt x="1514617" y="182897"/>
                  </a:lnTo>
                  <a:lnTo>
                    <a:pt x="1464960" y="178696"/>
                  </a:lnTo>
                  <a:close/>
                </a:path>
                <a:path w="4324984" h="711200">
                  <a:moveTo>
                    <a:pt x="1704995" y="540957"/>
                  </a:moveTo>
                  <a:lnTo>
                    <a:pt x="1581019" y="540957"/>
                  </a:lnTo>
                  <a:lnTo>
                    <a:pt x="1567844" y="564362"/>
                  </a:lnTo>
                  <a:lnTo>
                    <a:pt x="1543326" y="585390"/>
                  </a:lnTo>
                  <a:lnTo>
                    <a:pt x="1509880" y="600559"/>
                  </a:lnTo>
                  <a:lnTo>
                    <a:pt x="1469923" y="606389"/>
                  </a:lnTo>
                  <a:lnTo>
                    <a:pt x="1673425" y="606389"/>
                  </a:lnTo>
                  <a:lnTo>
                    <a:pt x="1685300" y="587882"/>
                  </a:lnTo>
                  <a:lnTo>
                    <a:pt x="1704995" y="540957"/>
                  </a:lnTo>
                  <a:close/>
                </a:path>
                <a:path w="4324984" h="711200">
                  <a:moveTo>
                    <a:pt x="1666640" y="283185"/>
                  </a:moveTo>
                  <a:lnTo>
                    <a:pt x="1460992" y="283185"/>
                  </a:lnTo>
                  <a:lnTo>
                    <a:pt x="1505564" y="290080"/>
                  </a:lnTo>
                  <a:lnTo>
                    <a:pt x="1537862" y="310523"/>
                  </a:lnTo>
                  <a:lnTo>
                    <a:pt x="1559746" y="344149"/>
                  </a:lnTo>
                  <a:lnTo>
                    <a:pt x="1573072" y="390595"/>
                  </a:lnTo>
                  <a:lnTo>
                    <a:pt x="1708948" y="390595"/>
                  </a:lnTo>
                  <a:lnTo>
                    <a:pt x="1708590" y="387674"/>
                  </a:lnTo>
                  <a:lnTo>
                    <a:pt x="1697506" y="345250"/>
                  </a:lnTo>
                  <a:lnTo>
                    <a:pt x="1680840" y="305878"/>
                  </a:lnTo>
                  <a:lnTo>
                    <a:pt x="1666640" y="283185"/>
                  </a:lnTo>
                  <a:close/>
                </a:path>
                <a:path w="4324984" h="711200">
                  <a:moveTo>
                    <a:pt x="1921218" y="192371"/>
                  </a:moveTo>
                  <a:lnTo>
                    <a:pt x="1787306" y="192371"/>
                  </a:lnTo>
                  <a:lnTo>
                    <a:pt x="1787306" y="697203"/>
                  </a:lnTo>
                  <a:lnTo>
                    <a:pt x="1928150" y="697203"/>
                  </a:lnTo>
                  <a:lnTo>
                    <a:pt x="1928150" y="432583"/>
                  </a:lnTo>
                  <a:lnTo>
                    <a:pt x="1932165" y="378176"/>
                  </a:lnTo>
                  <a:lnTo>
                    <a:pt x="1944560" y="337411"/>
                  </a:lnTo>
                  <a:lnTo>
                    <a:pt x="1965857" y="309396"/>
                  </a:lnTo>
                  <a:lnTo>
                    <a:pt x="1996582" y="293241"/>
                  </a:lnTo>
                  <a:lnTo>
                    <a:pt x="2037257" y="288054"/>
                  </a:lnTo>
                  <a:lnTo>
                    <a:pt x="2256281" y="288054"/>
                  </a:lnTo>
                  <a:lnTo>
                    <a:pt x="2245938" y="262662"/>
                  </a:lnTo>
                  <a:lnTo>
                    <a:pt x="1921218" y="262662"/>
                  </a:lnTo>
                  <a:lnTo>
                    <a:pt x="1921218" y="192371"/>
                  </a:lnTo>
                  <a:close/>
                </a:path>
                <a:path w="4324984" h="711200">
                  <a:moveTo>
                    <a:pt x="2256281" y="288054"/>
                  </a:moveTo>
                  <a:lnTo>
                    <a:pt x="2037257" y="288054"/>
                  </a:lnTo>
                  <a:lnTo>
                    <a:pt x="2078977" y="295759"/>
                  </a:lnTo>
                  <a:lnTo>
                    <a:pt x="2106935" y="318936"/>
                  </a:lnTo>
                  <a:lnTo>
                    <a:pt x="2122619" y="357676"/>
                  </a:lnTo>
                  <a:lnTo>
                    <a:pt x="2127516" y="412071"/>
                  </a:lnTo>
                  <a:lnTo>
                    <a:pt x="2127516" y="697203"/>
                  </a:lnTo>
                  <a:lnTo>
                    <a:pt x="2268360" y="697203"/>
                  </a:lnTo>
                  <a:lnTo>
                    <a:pt x="2268360" y="386679"/>
                  </a:lnTo>
                  <a:lnTo>
                    <a:pt x="2265836" y="335805"/>
                  </a:lnTo>
                  <a:lnTo>
                    <a:pt x="2257395" y="290790"/>
                  </a:lnTo>
                  <a:lnTo>
                    <a:pt x="2256281" y="288054"/>
                  </a:lnTo>
                  <a:close/>
                </a:path>
                <a:path w="4324984" h="711200">
                  <a:moveTo>
                    <a:pt x="2080899" y="178696"/>
                  </a:moveTo>
                  <a:lnTo>
                    <a:pt x="2036329" y="183852"/>
                  </a:lnTo>
                  <a:lnTo>
                    <a:pt x="1993615" y="199444"/>
                  </a:lnTo>
                  <a:lnTo>
                    <a:pt x="1955364" y="225653"/>
                  </a:lnTo>
                  <a:lnTo>
                    <a:pt x="1924182" y="262662"/>
                  </a:lnTo>
                  <a:lnTo>
                    <a:pt x="2245938" y="262662"/>
                  </a:lnTo>
                  <a:lnTo>
                    <a:pt x="2217561" y="221202"/>
                  </a:lnTo>
                  <a:lnTo>
                    <a:pt x="2183563" y="198066"/>
                  </a:lnTo>
                  <a:lnTo>
                    <a:pt x="2138443" y="183658"/>
                  </a:lnTo>
                  <a:lnTo>
                    <a:pt x="2080899" y="178696"/>
                  </a:lnTo>
                  <a:close/>
                </a:path>
                <a:path w="4324984" h="711200">
                  <a:moveTo>
                    <a:pt x="2611522" y="178696"/>
                  </a:moveTo>
                  <a:lnTo>
                    <a:pt x="2558656" y="182896"/>
                  </a:lnTo>
                  <a:lnTo>
                    <a:pt x="2511276" y="195085"/>
                  </a:lnTo>
                  <a:lnTo>
                    <a:pt x="2469580" y="214644"/>
                  </a:lnTo>
                  <a:lnTo>
                    <a:pt x="2433761" y="240954"/>
                  </a:lnTo>
                  <a:lnTo>
                    <a:pt x="2404016" y="273396"/>
                  </a:lnTo>
                  <a:lnTo>
                    <a:pt x="2380541" y="311353"/>
                  </a:lnTo>
                  <a:lnTo>
                    <a:pt x="2363530" y="354205"/>
                  </a:lnTo>
                  <a:lnTo>
                    <a:pt x="2353180" y="401335"/>
                  </a:lnTo>
                  <a:lnTo>
                    <a:pt x="2349687" y="452122"/>
                  </a:lnTo>
                  <a:lnTo>
                    <a:pt x="2353471" y="500856"/>
                  </a:lnTo>
                  <a:lnTo>
                    <a:pt x="2364538" y="545836"/>
                  </a:lnTo>
                  <a:lnTo>
                    <a:pt x="2382418" y="586472"/>
                  </a:lnTo>
                  <a:lnTo>
                    <a:pt x="2406700" y="622308"/>
                  </a:lnTo>
                  <a:lnTo>
                    <a:pt x="2436933" y="652800"/>
                  </a:lnTo>
                  <a:lnTo>
                    <a:pt x="2472676" y="677426"/>
                  </a:lnTo>
                  <a:lnTo>
                    <a:pt x="2513488" y="695662"/>
                  </a:lnTo>
                  <a:lnTo>
                    <a:pt x="2558930" y="706987"/>
                  </a:lnTo>
                  <a:lnTo>
                    <a:pt x="2608559" y="710878"/>
                  </a:lnTo>
                  <a:lnTo>
                    <a:pt x="2657169" y="707470"/>
                  </a:lnTo>
                  <a:lnTo>
                    <a:pt x="2701548" y="697344"/>
                  </a:lnTo>
                  <a:lnTo>
                    <a:pt x="2741277" y="680649"/>
                  </a:lnTo>
                  <a:lnTo>
                    <a:pt x="2775939" y="657534"/>
                  </a:lnTo>
                  <a:lnTo>
                    <a:pt x="2805113" y="628149"/>
                  </a:lnTo>
                  <a:lnTo>
                    <a:pt x="2819374" y="606389"/>
                  </a:lnTo>
                  <a:lnTo>
                    <a:pt x="2607564" y="606389"/>
                  </a:lnTo>
                  <a:lnTo>
                    <a:pt x="2561493" y="596773"/>
                  </a:lnTo>
                  <a:lnTo>
                    <a:pt x="2528231" y="571173"/>
                  </a:lnTo>
                  <a:lnTo>
                    <a:pt x="2506302" y="534465"/>
                  </a:lnTo>
                  <a:lnTo>
                    <a:pt x="2494228" y="491523"/>
                  </a:lnTo>
                  <a:lnTo>
                    <a:pt x="2490531" y="447221"/>
                  </a:lnTo>
                  <a:lnTo>
                    <a:pt x="2494348" y="401662"/>
                  </a:lnTo>
                  <a:lnTo>
                    <a:pt x="2506782" y="357418"/>
                  </a:lnTo>
                  <a:lnTo>
                    <a:pt x="2529310" y="319551"/>
                  </a:lnTo>
                  <a:lnTo>
                    <a:pt x="2563407" y="293120"/>
                  </a:lnTo>
                  <a:lnTo>
                    <a:pt x="2610548" y="283185"/>
                  </a:lnTo>
                  <a:lnTo>
                    <a:pt x="2825604" y="283185"/>
                  </a:lnTo>
                  <a:lnTo>
                    <a:pt x="2822042" y="275767"/>
                  </a:lnTo>
                  <a:lnTo>
                    <a:pt x="2792047" y="240639"/>
                  </a:lnTo>
                  <a:lnTo>
                    <a:pt x="2754384" y="213436"/>
                  </a:lnTo>
                  <a:lnTo>
                    <a:pt x="2710667" y="194090"/>
                  </a:lnTo>
                  <a:lnTo>
                    <a:pt x="2662508" y="182533"/>
                  </a:lnTo>
                  <a:lnTo>
                    <a:pt x="2611522" y="178696"/>
                  </a:lnTo>
                  <a:close/>
                </a:path>
                <a:path w="4324984" h="711200">
                  <a:moveTo>
                    <a:pt x="2855536" y="503859"/>
                  </a:moveTo>
                  <a:lnTo>
                    <a:pt x="2719655" y="503859"/>
                  </a:lnTo>
                  <a:lnTo>
                    <a:pt x="2707580" y="545836"/>
                  </a:lnTo>
                  <a:lnTo>
                    <a:pt x="2684813" y="578197"/>
                  </a:lnTo>
                  <a:lnTo>
                    <a:pt x="2651444" y="599021"/>
                  </a:lnTo>
                  <a:lnTo>
                    <a:pt x="2607564" y="606389"/>
                  </a:lnTo>
                  <a:lnTo>
                    <a:pt x="2819374" y="606389"/>
                  </a:lnTo>
                  <a:lnTo>
                    <a:pt x="2828384" y="592642"/>
                  </a:lnTo>
                  <a:lnTo>
                    <a:pt x="2845330" y="551162"/>
                  </a:lnTo>
                  <a:lnTo>
                    <a:pt x="2855536" y="503859"/>
                  </a:lnTo>
                  <a:close/>
                </a:path>
                <a:path w="4324984" h="711200">
                  <a:moveTo>
                    <a:pt x="2825604" y="283185"/>
                  </a:moveTo>
                  <a:lnTo>
                    <a:pt x="2610548" y="283185"/>
                  </a:lnTo>
                  <a:lnTo>
                    <a:pt x="2650252" y="288798"/>
                  </a:lnTo>
                  <a:lnTo>
                    <a:pt x="2681211" y="305393"/>
                  </a:lnTo>
                  <a:lnTo>
                    <a:pt x="2702872" y="332607"/>
                  </a:lnTo>
                  <a:lnTo>
                    <a:pt x="2714681" y="370072"/>
                  </a:lnTo>
                  <a:lnTo>
                    <a:pt x="2852572" y="370072"/>
                  </a:lnTo>
                  <a:lnTo>
                    <a:pt x="2842755" y="318889"/>
                  </a:lnTo>
                  <a:lnTo>
                    <a:pt x="2825604" y="283185"/>
                  </a:lnTo>
                  <a:close/>
                </a:path>
                <a:path w="4324984" h="711200">
                  <a:moveTo>
                    <a:pt x="3162008" y="178696"/>
                  </a:moveTo>
                  <a:lnTo>
                    <a:pt x="3112012" y="182854"/>
                  </a:lnTo>
                  <a:lnTo>
                    <a:pt x="3066156" y="194896"/>
                  </a:lnTo>
                  <a:lnTo>
                    <a:pt x="3024904" y="214171"/>
                  </a:lnTo>
                  <a:lnTo>
                    <a:pt x="2988724" y="240029"/>
                  </a:lnTo>
                  <a:lnTo>
                    <a:pt x="2958078" y="271817"/>
                  </a:lnTo>
                  <a:lnTo>
                    <a:pt x="2933433" y="308887"/>
                  </a:lnTo>
                  <a:lnTo>
                    <a:pt x="2915254" y="350586"/>
                  </a:lnTo>
                  <a:lnTo>
                    <a:pt x="2904005" y="396266"/>
                  </a:lnTo>
                  <a:lnTo>
                    <a:pt x="2900152" y="445274"/>
                  </a:lnTo>
                  <a:lnTo>
                    <a:pt x="2903809" y="495528"/>
                  </a:lnTo>
                  <a:lnTo>
                    <a:pt x="2914568" y="541798"/>
                  </a:lnTo>
                  <a:lnTo>
                    <a:pt x="2932112" y="583568"/>
                  </a:lnTo>
                  <a:lnTo>
                    <a:pt x="2956120" y="620324"/>
                  </a:lnTo>
                  <a:lnTo>
                    <a:pt x="2986276" y="651551"/>
                  </a:lnTo>
                  <a:lnTo>
                    <a:pt x="3022261" y="676735"/>
                  </a:lnTo>
                  <a:lnTo>
                    <a:pt x="3063757" y="695360"/>
                  </a:lnTo>
                  <a:lnTo>
                    <a:pt x="3110445" y="706913"/>
                  </a:lnTo>
                  <a:lnTo>
                    <a:pt x="3162008" y="710878"/>
                  </a:lnTo>
                  <a:lnTo>
                    <a:pt x="3209762" y="707718"/>
                  </a:lnTo>
                  <a:lnTo>
                    <a:pt x="3253403" y="698032"/>
                  </a:lnTo>
                  <a:lnTo>
                    <a:pt x="3292706" y="681512"/>
                  </a:lnTo>
                  <a:lnTo>
                    <a:pt x="3327446" y="657853"/>
                  </a:lnTo>
                  <a:lnTo>
                    <a:pt x="3357397" y="626745"/>
                  </a:lnTo>
                  <a:lnTo>
                    <a:pt x="3370459" y="606389"/>
                  </a:lnTo>
                  <a:lnTo>
                    <a:pt x="3166961" y="606389"/>
                  </a:lnTo>
                  <a:lnTo>
                    <a:pt x="3114781" y="598760"/>
                  </a:lnTo>
                  <a:lnTo>
                    <a:pt x="3076084" y="575384"/>
                  </a:lnTo>
                  <a:lnTo>
                    <a:pt x="3051334" y="535530"/>
                  </a:lnTo>
                  <a:lnTo>
                    <a:pt x="3040996" y="478467"/>
                  </a:lnTo>
                  <a:lnTo>
                    <a:pt x="3410964" y="478467"/>
                  </a:lnTo>
                  <a:lnTo>
                    <a:pt x="3411116" y="432347"/>
                  </a:lnTo>
                  <a:lnTo>
                    <a:pt x="3405997" y="390595"/>
                  </a:lnTo>
                  <a:lnTo>
                    <a:pt x="3040996" y="390595"/>
                  </a:lnTo>
                  <a:lnTo>
                    <a:pt x="3047569" y="357331"/>
                  </a:lnTo>
                  <a:lnTo>
                    <a:pt x="3066786" y="322240"/>
                  </a:lnTo>
                  <a:lnTo>
                    <a:pt x="3102368" y="294474"/>
                  </a:lnTo>
                  <a:lnTo>
                    <a:pt x="3158039" y="283185"/>
                  </a:lnTo>
                  <a:lnTo>
                    <a:pt x="3363692" y="283185"/>
                  </a:lnTo>
                  <a:lnTo>
                    <a:pt x="3355668" y="270362"/>
                  </a:lnTo>
                  <a:lnTo>
                    <a:pt x="3327911" y="239502"/>
                  </a:lnTo>
                  <a:lnTo>
                    <a:pt x="3294642" y="214104"/>
                  </a:lnTo>
                  <a:lnTo>
                    <a:pt x="3255886" y="194968"/>
                  </a:lnTo>
                  <a:lnTo>
                    <a:pt x="3211667" y="182897"/>
                  </a:lnTo>
                  <a:lnTo>
                    <a:pt x="3162008" y="178696"/>
                  </a:lnTo>
                  <a:close/>
                </a:path>
                <a:path w="4324984" h="711200">
                  <a:moveTo>
                    <a:pt x="3402032" y="540957"/>
                  </a:moveTo>
                  <a:lnTo>
                    <a:pt x="3278057" y="540957"/>
                  </a:lnTo>
                  <a:lnTo>
                    <a:pt x="3264884" y="564362"/>
                  </a:lnTo>
                  <a:lnTo>
                    <a:pt x="3240363" y="585390"/>
                  </a:lnTo>
                  <a:lnTo>
                    <a:pt x="3206914" y="600559"/>
                  </a:lnTo>
                  <a:lnTo>
                    <a:pt x="3166961" y="606389"/>
                  </a:lnTo>
                  <a:lnTo>
                    <a:pt x="3370459" y="606389"/>
                  </a:lnTo>
                  <a:lnTo>
                    <a:pt x="3382334" y="587882"/>
                  </a:lnTo>
                  <a:lnTo>
                    <a:pt x="3402032" y="540957"/>
                  </a:lnTo>
                  <a:close/>
                </a:path>
                <a:path w="4324984" h="711200">
                  <a:moveTo>
                    <a:pt x="3363692" y="283185"/>
                  </a:moveTo>
                  <a:lnTo>
                    <a:pt x="3158039" y="283185"/>
                  </a:lnTo>
                  <a:lnTo>
                    <a:pt x="3202615" y="290080"/>
                  </a:lnTo>
                  <a:lnTo>
                    <a:pt x="3234910" y="310523"/>
                  </a:lnTo>
                  <a:lnTo>
                    <a:pt x="3256791" y="344149"/>
                  </a:lnTo>
                  <a:lnTo>
                    <a:pt x="3270120" y="390595"/>
                  </a:lnTo>
                  <a:lnTo>
                    <a:pt x="3405997" y="390595"/>
                  </a:lnTo>
                  <a:lnTo>
                    <a:pt x="3405639" y="387674"/>
                  </a:lnTo>
                  <a:lnTo>
                    <a:pt x="3394556" y="345250"/>
                  </a:lnTo>
                  <a:lnTo>
                    <a:pt x="3377891" y="305878"/>
                  </a:lnTo>
                  <a:lnTo>
                    <a:pt x="3363692" y="283185"/>
                  </a:lnTo>
                  <a:close/>
                </a:path>
                <a:path w="4324984" h="711200">
                  <a:moveTo>
                    <a:pt x="3618245" y="192371"/>
                  </a:moveTo>
                  <a:lnTo>
                    <a:pt x="3484354" y="192371"/>
                  </a:lnTo>
                  <a:lnTo>
                    <a:pt x="3484354" y="697203"/>
                  </a:lnTo>
                  <a:lnTo>
                    <a:pt x="3625198" y="697203"/>
                  </a:lnTo>
                  <a:lnTo>
                    <a:pt x="3625198" y="469682"/>
                  </a:lnTo>
                  <a:lnTo>
                    <a:pt x="3629737" y="418704"/>
                  </a:lnTo>
                  <a:lnTo>
                    <a:pt x="3644369" y="374240"/>
                  </a:lnTo>
                  <a:lnTo>
                    <a:pt x="3670618" y="339057"/>
                  </a:lnTo>
                  <a:lnTo>
                    <a:pt x="3710008" y="315919"/>
                  </a:lnTo>
                  <a:lnTo>
                    <a:pt x="3764063" y="307592"/>
                  </a:lnTo>
                  <a:lnTo>
                    <a:pt x="3814648" y="307592"/>
                  </a:lnTo>
                  <a:lnTo>
                    <a:pt x="3814648" y="286106"/>
                  </a:lnTo>
                  <a:lnTo>
                    <a:pt x="3618245" y="286106"/>
                  </a:lnTo>
                  <a:lnTo>
                    <a:pt x="3618245" y="192371"/>
                  </a:lnTo>
                  <a:close/>
                </a:path>
                <a:path w="4324984" h="711200">
                  <a:moveTo>
                    <a:pt x="3814648" y="307592"/>
                  </a:moveTo>
                  <a:lnTo>
                    <a:pt x="3764063" y="307592"/>
                  </a:lnTo>
                  <a:lnTo>
                    <a:pt x="3777260" y="307944"/>
                  </a:lnTo>
                  <a:lnTo>
                    <a:pt x="3790836" y="308938"/>
                  </a:lnTo>
                  <a:lnTo>
                    <a:pt x="3803671" y="310481"/>
                  </a:lnTo>
                  <a:lnTo>
                    <a:pt x="3814648" y="312482"/>
                  </a:lnTo>
                  <a:lnTo>
                    <a:pt x="3814648" y="307592"/>
                  </a:lnTo>
                  <a:close/>
                </a:path>
                <a:path w="4324984" h="711200">
                  <a:moveTo>
                    <a:pt x="3783895" y="178696"/>
                  </a:moveTo>
                  <a:lnTo>
                    <a:pt x="3733079" y="186554"/>
                  </a:lnTo>
                  <a:lnTo>
                    <a:pt x="3686076" y="208602"/>
                  </a:lnTo>
                  <a:lnTo>
                    <a:pt x="3647067" y="242549"/>
                  </a:lnTo>
                  <a:lnTo>
                    <a:pt x="3620235" y="286106"/>
                  </a:lnTo>
                  <a:lnTo>
                    <a:pt x="3814648" y="286106"/>
                  </a:lnTo>
                  <a:lnTo>
                    <a:pt x="3814648" y="183575"/>
                  </a:lnTo>
                  <a:lnTo>
                    <a:pt x="3807469" y="181576"/>
                  </a:lnTo>
                  <a:lnTo>
                    <a:pt x="3799640" y="180036"/>
                  </a:lnTo>
                  <a:lnTo>
                    <a:pt x="3791627" y="179046"/>
                  </a:lnTo>
                  <a:lnTo>
                    <a:pt x="3783895" y="178696"/>
                  </a:lnTo>
                  <a:close/>
                </a:path>
                <a:path w="4324984" h="711200">
                  <a:moveTo>
                    <a:pt x="3983250" y="533156"/>
                  </a:moveTo>
                  <a:lnTo>
                    <a:pt x="3849348" y="533156"/>
                  </a:lnTo>
                  <a:lnTo>
                    <a:pt x="3858329" y="585119"/>
                  </a:lnTo>
                  <a:lnTo>
                    <a:pt x="3878916" y="626888"/>
                  </a:lnTo>
                  <a:lnTo>
                    <a:pt x="3909236" y="659263"/>
                  </a:lnTo>
                  <a:lnTo>
                    <a:pt x="3947415" y="683048"/>
                  </a:lnTo>
                  <a:lnTo>
                    <a:pt x="3991580" y="699044"/>
                  </a:lnTo>
                  <a:lnTo>
                    <a:pt x="4039859" y="708053"/>
                  </a:lnTo>
                  <a:lnTo>
                    <a:pt x="4090378" y="710878"/>
                  </a:lnTo>
                  <a:lnTo>
                    <a:pt x="4140197" y="708110"/>
                  </a:lnTo>
                  <a:lnTo>
                    <a:pt x="4187967" y="699260"/>
                  </a:lnTo>
                  <a:lnTo>
                    <a:pt x="4231641" y="683508"/>
                  </a:lnTo>
                  <a:lnTo>
                    <a:pt x="4269172" y="660035"/>
                  </a:lnTo>
                  <a:lnTo>
                    <a:pt x="4298514" y="628023"/>
                  </a:lnTo>
                  <a:lnTo>
                    <a:pt x="4303094" y="618106"/>
                  </a:lnTo>
                  <a:lnTo>
                    <a:pt x="4091351" y="618106"/>
                  </a:lnTo>
                  <a:lnTo>
                    <a:pt x="4051170" y="613347"/>
                  </a:lnTo>
                  <a:lnTo>
                    <a:pt x="4016847" y="598335"/>
                  </a:lnTo>
                  <a:lnTo>
                    <a:pt x="3992750" y="571971"/>
                  </a:lnTo>
                  <a:lnTo>
                    <a:pt x="3983250" y="533156"/>
                  </a:lnTo>
                  <a:close/>
                </a:path>
                <a:path w="4324984" h="711200">
                  <a:moveTo>
                    <a:pt x="4084420" y="178696"/>
                  </a:moveTo>
                  <a:lnTo>
                    <a:pt x="4037393" y="180910"/>
                  </a:lnTo>
                  <a:lnTo>
                    <a:pt x="3992032" y="188283"/>
                  </a:lnTo>
                  <a:lnTo>
                    <a:pt x="3950366" y="201907"/>
                  </a:lnTo>
                  <a:lnTo>
                    <a:pt x="3914424" y="222877"/>
                  </a:lnTo>
                  <a:lnTo>
                    <a:pt x="3886239" y="252286"/>
                  </a:lnTo>
                  <a:lnTo>
                    <a:pt x="3867838" y="291227"/>
                  </a:lnTo>
                  <a:lnTo>
                    <a:pt x="3861254" y="340795"/>
                  </a:lnTo>
                  <a:lnTo>
                    <a:pt x="3870361" y="387243"/>
                  </a:lnTo>
                  <a:lnTo>
                    <a:pt x="3895083" y="421553"/>
                  </a:lnTo>
                  <a:lnTo>
                    <a:pt x="3931518" y="446113"/>
                  </a:lnTo>
                  <a:lnTo>
                    <a:pt x="3975764" y="463314"/>
                  </a:lnTo>
                  <a:lnTo>
                    <a:pt x="4023919" y="475545"/>
                  </a:lnTo>
                  <a:lnTo>
                    <a:pt x="4091556" y="490907"/>
                  </a:lnTo>
                  <a:lnTo>
                    <a:pt x="4141707" y="506912"/>
                  </a:lnTo>
                  <a:lnTo>
                    <a:pt x="4172887" y="526759"/>
                  </a:lnTo>
                  <a:lnTo>
                    <a:pt x="4183610" y="553648"/>
                  </a:lnTo>
                  <a:lnTo>
                    <a:pt x="4174915" y="584322"/>
                  </a:lnTo>
                  <a:lnTo>
                    <a:pt x="4152736" y="604191"/>
                  </a:lnTo>
                  <a:lnTo>
                    <a:pt x="4122928" y="614902"/>
                  </a:lnTo>
                  <a:lnTo>
                    <a:pt x="4091351" y="618106"/>
                  </a:lnTo>
                  <a:lnTo>
                    <a:pt x="4303094" y="618106"/>
                  </a:lnTo>
                  <a:lnTo>
                    <a:pt x="4317620" y="586652"/>
                  </a:lnTo>
                  <a:lnTo>
                    <a:pt x="4324444" y="535104"/>
                  </a:lnTo>
                  <a:lnTo>
                    <a:pt x="4315429" y="486165"/>
                  </a:lnTo>
                  <a:lnTo>
                    <a:pt x="4290894" y="450115"/>
                  </a:lnTo>
                  <a:lnTo>
                    <a:pt x="4254600" y="424375"/>
                  </a:lnTo>
                  <a:lnTo>
                    <a:pt x="4210307" y="406368"/>
                  </a:lnTo>
                  <a:lnTo>
                    <a:pt x="4161779" y="393516"/>
                  </a:lnTo>
                  <a:lnTo>
                    <a:pt x="4102934" y="380949"/>
                  </a:lnTo>
                  <a:lnTo>
                    <a:pt x="4051809" y="367647"/>
                  </a:lnTo>
                  <a:lnTo>
                    <a:pt x="4015749" y="348484"/>
                  </a:lnTo>
                  <a:lnTo>
                    <a:pt x="4002098" y="318335"/>
                  </a:lnTo>
                  <a:lnTo>
                    <a:pt x="4009879" y="293709"/>
                  </a:lnTo>
                  <a:lnTo>
                    <a:pt x="4029377" y="279521"/>
                  </a:lnTo>
                  <a:lnTo>
                    <a:pt x="4054824" y="273023"/>
                  </a:lnTo>
                  <a:lnTo>
                    <a:pt x="4080451" y="271468"/>
                  </a:lnTo>
                  <a:lnTo>
                    <a:pt x="4289863" y="271468"/>
                  </a:lnTo>
                  <a:lnTo>
                    <a:pt x="4280566" y="253635"/>
                  </a:lnTo>
                  <a:lnTo>
                    <a:pt x="4252268" y="224333"/>
                  </a:lnTo>
                  <a:lnTo>
                    <a:pt x="4217047" y="203059"/>
                  </a:lnTo>
                  <a:lnTo>
                    <a:pt x="4176360" y="188943"/>
                  </a:lnTo>
                  <a:lnTo>
                    <a:pt x="4131665" y="181112"/>
                  </a:lnTo>
                  <a:lnTo>
                    <a:pt x="4084420" y="178696"/>
                  </a:lnTo>
                  <a:close/>
                </a:path>
                <a:path w="4324984" h="711200">
                  <a:moveTo>
                    <a:pt x="4289863" y="271468"/>
                  </a:moveTo>
                  <a:lnTo>
                    <a:pt x="4080451" y="271468"/>
                  </a:lnTo>
                  <a:lnTo>
                    <a:pt x="4116272" y="274594"/>
                  </a:lnTo>
                  <a:lnTo>
                    <a:pt x="4146045" y="285500"/>
                  </a:lnTo>
                  <a:lnTo>
                    <a:pt x="4167075" y="306476"/>
                  </a:lnTo>
                  <a:lnTo>
                    <a:pt x="4176668" y="339811"/>
                  </a:lnTo>
                  <a:lnTo>
                    <a:pt x="4310559" y="339811"/>
                  </a:lnTo>
                  <a:lnTo>
                    <a:pt x="4300482" y="291837"/>
                  </a:lnTo>
                  <a:lnTo>
                    <a:pt x="4289863" y="271468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1871261" y="6013209"/>
            <a:ext cx="1553210" cy="227965"/>
          </a:xfrm>
          <a:custGeom>
            <a:avLst/>
            <a:gdLst/>
            <a:ahLst/>
            <a:cxnLst/>
            <a:rect l="l" t="t" r="r" b="b"/>
            <a:pathLst>
              <a:path w="1553209" h="227964">
                <a:moveTo>
                  <a:pt x="1552874" y="0"/>
                </a:moveTo>
                <a:lnTo>
                  <a:pt x="0" y="0"/>
                </a:lnTo>
                <a:lnTo>
                  <a:pt x="0" y="227574"/>
                </a:lnTo>
                <a:lnTo>
                  <a:pt x="1552874" y="227574"/>
                </a:lnTo>
                <a:lnTo>
                  <a:pt x="1552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7884" y="7121478"/>
            <a:ext cx="1552612" cy="53611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4584044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285" dirty="0"/>
              <a:t>TITEL</a:t>
            </a:r>
            <a:endParaRPr spc="-65" dirty="0"/>
          </a:p>
        </p:txBody>
      </p:sp>
      <p:sp>
        <p:nvSpPr>
          <p:cNvPr id="3" name="object 3"/>
          <p:cNvSpPr/>
          <p:nvPr/>
        </p:nvSpPr>
        <p:spPr>
          <a:xfrm>
            <a:off x="659666" y="119685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307523" y="1925317"/>
            <a:ext cx="15419705" cy="9383395"/>
            <a:chOff x="4307523" y="1925317"/>
            <a:chExt cx="15419705" cy="9383395"/>
          </a:xfrm>
        </p:grpSpPr>
        <p:sp>
          <p:nvSpPr>
            <p:cNvPr id="5" name="object 5"/>
            <p:cNvSpPr/>
            <p:nvPr/>
          </p:nvSpPr>
          <p:spPr>
            <a:xfrm>
              <a:off x="9161727" y="1925317"/>
              <a:ext cx="10237470" cy="9383395"/>
            </a:xfrm>
            <a:custGeom>
              <a:avLst/>
              <a:gdLst/>
              <a:ahLst/>
              <a:cxnLst/>
              <a:rect l="l" t="t" r="r" b="b"/>
              <a:pathLst>
                <a:path w="10237469" h="9383395">
                  <a:moveTo>
                    <a:pt x="10237279" y="0"/>
                  </a:moveTo>
                  <a:lnTo>
                    <a:pt x="822728" y="1053035"/>
                  </a:lnTo>
                  <a:lnTo>
                    <a:pt x="0" y="6240605"/>
                  </a:lnTo>
                  <a:lnTo>
                    <a:pt x="6933652" y="9383243"/>
                  </a:lnTo>
                  <a:lnTo>
                    <a:pt x="8751115" y="9383243"/>
                  </a:lnTo>
                  <a:lnTo>
                    <a:pt x="10237279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71324" y="2561202"/>
              <a:ext cx="10855960" cy="8747760"/>
            </a:xfrm>
            <a:custGeom>
              <a:avLst/>
              <a:gdLst/>
              <a:ahLst/>
              <a:cxnLst/>
              <a:rect l="l" t="t" r="r" b="b"/>
              <a:pathLst>
                <a:path w="10855960" h="8747760">
                  <a:moveTo>
                    <a:pt x="10855816" y="0"/>
                  </a:moveTo>
                  <a:lnTo>
                    <a:pt x="1382586" y="21831"/>
                  </a:lnTo>
                  <a:lnTo>
                    <a:pt x="0" y="5089007"/>
                  </a:lnTo>
                  <a:lnTo>
                    <a:pt x="6178031" y="8747356"/>
                  </a:lnTo>
                  <a:lnTo>
                    <a:pt x="8471019" y="8747356"/>
                  </a:lnTo>
                  <a:lnTo>
                    <a:pt x="10855816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07523" y="2566759"/>
              <a:ext cx="11489055" cy="7320280"/>
            </a:xfrm>
            <a:custGeom>
              <a:avLst/>
              <a:gdLst/>
              <a:ahLst/>
              <a:cxnLst/>
              <a:rect l="l" t="t" r="r" b="b"/>
              <a:pathLst>
                <a:path w="11489055" h="7320280">
                  <a:moveTo>
                    <a:pt x="11489053" y="0"/>
                  </a:moveTo>
                  <a:lnTo>
                    <a:pt x="0" y="0"/>
                  </a:lnTo>
                  <a:lnTo>
                    <a:pt x="0" y="7319860"/>
                  </a:lnTo>
                  <a:lnTo>
                    <a:pt x="11489053" y="7319860"/>
                  </a:lnTo>
                  <a:lnTo>
                    <a:pt x="114890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9920" y="2319688"/>
            <a:ext cx="14994255" cy="8989060"/>
            <a:chOff x="549920" y="2319688"/>
            <a:chExt cx="14994255" cy="8989060"/>
          </a:xfrm>
        </p:grpSpPr>
        <p:sp>
          <p:nvSpPr>
            <p:cNvPr id="3" name="object 3"/>
            <p:cNvSpPr/>
            <p:nvPr/>
          </p:nvSpPr>
          <p:spPr>
            <a:xfrm>
              <a:off x="878063" y="2319688"/>
              <a:ext cx="10237470" cy="8989060"/>
            </a:xfrm>
            <a:custGeom>
              <a:avLst/>
              <a:gdLst/>
              <a:ahLst/>
              <a:cxnLst/>
              <a:rect l="l" t="t" r="r" b="b"/>
              <a:pathLst>
                <a:path w="10237470" h="8989060">
                  <a:moveTo>
                    <a:pt x="0" y="0"/>
                  </a:moveTo>
                  <a:lnTo>
                    <a:pt x="1423694" y="8988867"/>
                  </a:lnTo>
                  <a:lnTo>
                    <a:pt x="4173715" y="8988867"/>
                  </a:lnTo>
                  <a:lnTo>
                    <a:pt x="10237269" y="6240605"/>
                  </a:lnTo>
                  <a:lnTo>
                    <a:pt x="9414540" y="1053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9920" y="2955564"/>
              <a:ext cx="10855960" cy="8353425"/>
            </a:xfrm>
            <a:custGeom>
              <a:avLst/>
              <a:gdLst/>
              <a:ahLst/>
              <a:cxnLst/>
              <a:rect l="l" t="t" r="r" b="b"/>
              <a:pathLst>
                <a:path w="10855960" h="8353425">
                  <a:moveTo>
                    <a:pt x="0" y="0"/>
                  </a:moveTo>
                  <a:lnTo>
                    <a:pt x="2277281" y="8352991"/>
                  </a:lnTo>
                  <a:lnTo>
                    <a:pt x="5343774" y="8352991"/>
                  </a:lnTo>
                  <a:lnTo>
                    <a:pt x="10855826" y="5089007"/>
                  </a:lnTo>
                  <a:lnTo>
                    <a:pt x="9473229" y="21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60070" y="2727665"/>
              <a:ext cx="10984230" cy="6998334"/>
            </a:xfrm>
            <a:custGeom>
              <a:avLst/>
              <a:gdLst/>
              <a:ahLst/>
              <a:cxnLst/>
              <a:rect l="l" t="t" r="r" b="b"/>
              <a:pathLst>
                <a:path w="10984230" h="6998334">
                  <a:moveTo>
                    <a:pt x="10983958" y="0"/>
                  </a:moveTo>
                  <a:lnTo>
                    <a:pt x="0" y="0"/>
                  </a:lnTo>
                  <a:lnTo>
                    <a:pt x="0" y="6998059"/>
                  </a:lnTo>
                  <a:lnTo>
                    <a:pt x="10983958" y="6998059"/>
                  </a:lnTo>
                  <a:lnTo>
                    <a:pt x="10983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4584044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285" dirty="0"/>
              <a:t>TITEL</a:t>
            </a:r>
            <a:endParaRPr spc="-65" dirty="0"/>
          </a:p>
        </p:txBody>
      </p:sp>
      <p:sp>
        <p:nvSpPr>
          <p:cNvPr id="7" name="object 7"/>
          <p:cNvSpPr/>
          <p:nvPr/>
        </p:nvSpPr>
        <p:spPr>
          <a:xfrm>
            <a:off x="654431" y="1189480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4430" y="1228915"/>
            <a:ext cx="743585" cy="654050"/>
            <a:chOff x="654430" y="1228915"/>
            <a:chExt cx="743585" cy="654050"/>
          </a:xfrm>
        </p:grpSpPr>
        <p:sp>
          <p:nvSpPr>
            <p:cNvPr id="3" name="object 3"/>
            <p:cNvSpPr/>
            <p:nvPr/>
          </p:nvSpPr>
          <p:spPr>
            <a:xfrm>
              <a:off x="659665" y="1234150"/>
              <a:ext cx="733425" cy="643890"/>
            </a:xfrm>
            <a:custGeom>
              <a:avLst/>
              <a:gdLst/>
              <a:ahLst/>
              <a:cxnLst/>
              <a:rect l="l" t="t" r="r" b="b"/>
              <a:pathLst>
                <a:path w="733425" h="643889">
                  <a:moveTo>
                    <a:pt x="411778" y="0"/>
                  </a:moveTo>
                  <a:lnTo>
                    <a:pt x="360303" y="52501"/>
                  </a:lnTo>
                  <a:lnTo>
                    <a:pt x="593992" y="285153"/>
                  </a:lnTo>
                  <a:lnTo>
                    <a:pt x="0" y="285153"/>
                  </a:lnTo>
                  <a:lnTo>
                    <a:pt x="0" y="358240"/>
                  </a:lnTo>
                  <a:lnTo>
                    <a:pt x="591929" y="358240"/>
                  </a:lnTo>
                  <a:lnTo>
                    <a:pt x="360303" y="584725"/>
                  </a:lnTo>
                  <a:lnTo>
                    <a:pt x="411778" y="643404"/>
                  </a:lnTo>
                  <a:lnTo>
                    <a:pt x="732961" y="321183"/>
                  </a:lnTo>
                  <a:lnTo>
                    <a:pt x="4117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9665" y="1234150"/>
              <a:ext cx="733425" cy="643890"/>
            </a:xfrm>
            <a:custGeom>
              <a:avLst/>
              <a:gdLst/>
              <a:ahLst/>
              <a:cxnLst/>
              <a:rect l="l" t="t" r="r" b="b"/>
              <a:pathLst>
                <a:path w="733425" h="643889">
                  <a:moveTo>
                    <a:pt x="0" y="285153"/>
                  </a:moveTo>
                  <a:lnTo>
                    <a:pt x="0" y="358240"/>
                  </a:lnTo>
                  <a:lnTo>
                    <a:pt x="591929" y="358240"/>
                  </a:lnTo>
                  <a:lnTo>
                    <a:pt x="360303" y="584725"/>
                  </a:lnTo>
                  <a:lnTo>
                    <a:pt x="411778" y="643404"/>
                  </a:lnTo>
                  <a:lnTo>
                    <a:pt x="732961" y="321183"/>
                  </a:lnTo>
                  <a:lnTo>
                    <a:pt x="411778" y="0"/>
                  </a:lnTo>
                  <a:lnTo>
                    <a:pt x="360303" y="52501"/>
                  </a:lnTo>
                  <a:lnTo>
                    <a:pt x="593992" y="285153"/>
                  </a:lnTo>
                  <a:lnTo>
                    <a:pt x="0" y="28515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593915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20" dirty="0"/>
              <a:t>TITEL</a:t>
            </a:r>
            <a:endParaRPr spc="-12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3769518"/>
            <a:ext cx="4801235" cy="3769995"/>
            <a:chOff x="0" y="3769518"/>
            <a:chExt cx="4801235" cy="3769995"/>
          </a:xfrm>
        </p:grpSpPr>
        <p:sp>
          <p:nvSpPr>
            <p:cNvPr id="7" name="object 7"/>
            <p:cNvSpPr/>
            <p:nvPr/>
          </p:nvSpPr>
          <p:spPr>
            <a:xfrm>
              <a:off x="3" y="3769521"/>
              <a:ext cx="4801235" cy="3769995"/>
            </a:xfrm>
            <a:custGeom>
              <a:avLst/>
              <a:gdLst/>
              <a:ahLst/>
              <a:cxnLst/>
              <a:rect l="l" t="t" r="r" b="b"/>
              <a:pathLst>
                <a:path w="4801235" h="3769995">
                  <a:moveTo>
                    <a:pt x="3361332" y="0"/>
                  </a:moveTo>
                  <a:lnTo>
                    <a:pt x="3361154" y="62"/>
                  </a:lnTo>
                  <a:lnTo>
                    <a:pt x="0" y="0"/>
                  </a:lnTo>
                  <a:lnTo>
                    <a:pt x="0" y="3769518"/>
                  </a:lnTo>
                  <a:lnTo>
                    <a:pt x="3361332" y="3769518"/>
                  </a:lnTo>
                  <a:lnTo>
                    <a:pt x="4801162" y="1884759"/>
                  </a:lnTo>
                  <a:lnTo>
                    <a:pt x="3361332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769518"/>
              <a:ext cx="3361690" cy="3769995"/>
            </a:xfrm>
            <a:custGeom>
              <a:avLst/>
              <a:gdLst/>
              <a:ahLst/>
              <a:cxnLst/>
              <a:rect l="l" t="t" r="r" b="b"/>
              <a:pathLst>
                <a:path w="3361690" h="3769995">
                  <a:moveTo>
                    <a:pt x="3361154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3361154" y="3769518"/>
                  </a:lnTo>
                  <a:lnTo>
                    <a:pt x="3361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100975" y="3769518"/>
            <a:ext cx="4801235" cy="3769995"/>
            <a:chOff x="5100975" y="3769518"/>
            <a:chExt cx="4801235" cy="3769995"/>
          </a:xfrm>
        </p:grpSpPr>
        <p:sp>
          <p:nvSpPr>
            <p:cNvPr id="10" name="object 10"/>
            <p:cNvSpPr/>
            <p:nvPr/>
          </p:nvSpPr>
          <p:spPr>
            <a:xfrm>
              <a:off x="5100982" y="3769518"/>
              <a:ext cx="4801235" cy="3769995"/>
            </a:xfrm>
            <a:custGeom>
              <a:avLst/>
              <a:gdLst/>
              <a:ahLst/>
              <a:cxnLst/>
              <a:rect l="l" t="t" r="r" b="b"/>
              <a:pathLst>
                <a:path w="4801234" h="3769995">
                  <a:moveTo>
                    <a:pt x="3361332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3361332" y="3769518"/>
                  </a:lnTo>
                  <a:lnTo>
                    <a:pt x="4801162" y="1884759"/>
                  </a:lnTo>
                  <a:lnTo>
                    <a:pt x="3361332" y="0"/>
                  </a:lnTo>
                  <a:close/>
                </a:path>
              </a:pathLst>
            </a:custGeom>
            <a:solidFill>
              <a:srgbClr val="565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00975" y="3769518"/>
              <a:ext cx="3361690" cy="3769995"/>
            </a:xfrm>
            <a:custGeom>
              <a:avLst/>
              <a:gdLst/>
              <a:ahLst/>
              <a:cxnLst/>
              <a:rect l="l" t="t" r="r" b="b"/>
              <a:pathLst>
                <a:path w="3361690" h="3769995">
                  <a:moveTo>
                    <a:pt x="3361154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3361154" y="3769518"/>
                  </a:lnTo>
                  <a:lnTo>
                    <a:pt x="3361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0201961" y="3769518"/>
            <a:ext cx="4801235" cy="3769995"/>
            <a:chOff x="10201961" y="3769518"/>
            <a:chExt cx="4801235" cy="3769995"/>
          </a:xfrm>
        </p:grpSpPr>
        <p:sp>
          <p:nvSpPr>
            <p:cNvPr id="13" name="object 13"/>
            <p:cNvSpPr/>
            <p:nvPr/>
          </p:nvSpPr>
          <p:spPr>
            <a:xfrm>
              <a:off x="10201961" y="3769518"/>
              <a:ext cx="4801235" cy="3769995"/>
            </a:xfrm>
            <a:custGeom>
              <a:avLst/>
              <a:gdLst/>
              <a:ahLst/>
              <a:cxnLst/>
              <a:rect l="l" t="t" r="r" b="b"/>
              <a:pathLst>
                <a:path w="4801234" h="3769995">
                  <a:moveTo>
                    <a:pt x="3361332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3361332" y="3769518"/>
                  </a:lnTo>
                  <a:lnTo>
                    <a:pt x="4801162" y="1884759"/>
                  </a:lnTo>
                  <a:lnTo>
                    <a:pt x="3361332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01961" y="3769518"/>
              <a:ext cx="3361690" cy="3769995"/>
            </a:xfrm>
            <a:custGeom>
              <a:avLst/>
              <a:gdLst/>
              <a:ahLst/>
              <a:cxnLst/>
              <a:rect l="l" t="t" r="r" b="b"/>
              <a:pathLst>
                <a:path w="3361690" h="3769995">
                  <a:moveTo>
                    <a:pt x="3361154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3361154" y="3769518"/>
                  </a:lnTo>
                  <a:lnTo>
                    <a:pt x="3361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5302937" y="3769518"/>
            <a:ext cx="4801235" cy="3769995"/>
            <a:chOff x="15302937" y="3769518"/>
            <a:chExt cx="4801235" cy="3769995"/>
          </a:xfrm>
        </p:grpSpPr>
        <p:sp>
          <p:nvSpPr>
            <p:cNvPr id="16" name="object 16"/>
            <p:cNvSpPr/>
            <p:nvPr/>
          </p:nvSpPr>
          <p:spPr>
            <a:xfrm>
              <a:off x="15302939" y="3769521"/>
              <a:ext cx="4801235" cy="3769995"/>
            </a:xfrm>
            <a:custGeom>
              <a:avLst/>
              <a:gdLst/>
              <a:ahLst/>
              <a:cxnLst/>
              <a:rect l="l" t="t" r="r" b="b"/>
              <a:pathLst>
                <a:path w="4801234" h="3769995">
                  <a:moveTo>
                    <a:pt x="3361332" y="0"/>
                  </a:moveTo>
                  <a:lnTo>
                    <a:pt x="3361154" y="62"/>
                  </a:lnTo>
                  <a:lnTo>
                    <a:pt x="0" y="0"/>
                  </a:lnTo>
                  <a:lnTo>
                    <a:pt x="0" y="3769518"/>
                  </a:lnTo>
                  <a:lnTo>
                    <a:pt x="3361332" y="3769518"/>
                  </a:lnTo>
                  <a:lnTo>
                    <a:pt x="4801162" y="1884759"/>
                  </a:lnTo>
                  <a:lnTo>
                    <a:pt x="3361332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302937" y="3769518"/>
              <a:ext cx="3361690" cy="3769995"/>
            </a:xfrm>
            <a:custGeom>
              <a:avLst/>
              <a:gdLst/>
              <a:ahLst/>
              <a:cxnLst/>
              <a:rect l="l" t="t" r="r" b="b"/>
              <a:pathLst>
                <a:path w="3361690" h="3769995">
                  <a:moveTo>
                    <a:pt x="3361154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3361154" y="3769518"/>
                  </a:lnTo>
                  <a:lnTo>
                    <a:pt x="3361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0" y="8896221"/>
            <a:ext cx="6628130" cy="2412365"/>
          </a:xfrm>
          <a:custGeom>
            <a:avLst/>
            <a:gdLst/>
            <a:ahLst/>
            <a:cxnLst/>
            <a:rect l="l" t="t" r="r" b="b"/>
            <a:pathLst>
              <a:path w="6628130" h="2412365">
                <a:moveTo>
                  <a:pt x="0" y="0"/>
                </a:moveTo>
                <a:lnTo>
                  <a:pt x="0" y="2412334"/>
                </a:lnTo>
                <a:lnTo>
                  <a:pt x="6627861" y="2412334"/>
                </a:lnTo>
                <a:lnTo>
                  <a:pt x="0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079" y="1137317"/>
            <a:ext cx="18276938" cy="945718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00857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20" dirty="0"/>
              <a:t>TITEL</a:t>
            </a:r>
            <a:endParaRPr spc="-8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859980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50" dirty="0"/>
              <a:t>TITEL</a:t>
            </a:r>
            <a:endParaRPr spc="-110" dirty="0"/>
          </a:p>
        </p:txBody>
      </p:sp>
      <p:grpSp>
        <p:nvGrpSpPr>
          <p:cNvPr id="3" name="object 3"/>
          <p:cNvGrpSpPr/>
          <p:nvPr/>
        </p:nvGrpSpPr>
        <p:grpSpPr>
          <a:xfrm>
            <a:off x="1675341" y="3417139"/>
            <a:ext cx="5458460" cy="5607050"/>
            <a:chOff x="1675341" y="3417139"/>
            <a:chExt cx="5458460" cy="5607050"/>
          </a:xfrm>
        </p:grpSpPr>
        <p:sp>
          <p:nvSpPr>
            <p:cNvPr id="4" name="object 4"/>
            <p:cNvSpPr/>
            <p:nvPr/>
          </p:nvSpPr>
          <p:spPr>
            <a:xfrm>
              <a:off x="1897950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75341" y="341713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434328" y="3417139"/>
            <a:ext cx="5458460" cy="5607050"/>
            <a:chOff x="7434328" y="3417139"/>
            <a:chExt cx="5458460" cy="5607050"/>
          </a:xfrm>
        </p:grpSpPr>
        <p:sp>
          <p:nvSpPr>
            <p:cNvPr id="7" name="object 7"/>
            <p:cNvSpPr/>
            <p:nvPr/>
          </p:nvSpPr>
          <p:spPr>
            <a:xfrm>
              <a:off x="7656937" y="378814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34328" y="3417139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193315" y="3120323"/>
            <a:ext cx="5458460" cy="5532755"/>
            <a:chOff x="13193315" y="3120323"/>
            <a:chExt cx="5458460" cy="5532755"/>
          </a:xfrm>
        </p:grpSpPr>
        <p:sp>
          <p:nvSpPr>
            <p:cNvPr id="10" name="object 10"/>
            <p:cNvSpPr/>
            <p:nvPr/>
          </p:nvSpPr>
          <p:spPr>
            <a:xfrm>
              <a:off x="13415924" y="3120323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193315" y="3417138"/>
              <a:ext cx="5235575" cy="5235575"/>
            </a:xfrm>
            <a:custGeom>
              <a:avLst/>
              <a:gdLst/>
              <a:ahLst/>
              <a:cxnLst/>
              <a:rect l="l" t="t" r="r" b="b"/>
              <a:pathLst>
                <a:path w="5235575" h="5235575">
                  <a:moveTo>
                    <a:pt x="2617721" y="0"/>
                  </a:moveTo>
                  <a:lnTo>
                    <a:pt x="2569633" y="432"/>
                  </a:lnTo>
                  <a:lnTo>
                    <a:pt x="2521755" y="1726"/>
                  </a:lnTo>
                  <a:lnTo>
                    <a:pt x="2474094" y="3873"/>
                  </a:lnTo>
                  <a:lnTo>
                    <a:pt x="2426658" y="6866"/>
                  </a:lnTo>
                  <a:lnTo>
                    <a:pt x="2379455" y="10697"/>
                  </a:lnTo>
                  <a:lnTo>
                    <a:pt x="2332492" y="15360"/>
                  </a:lnTo>
                  <a:lnTo>
                    <a:pt x="2285775" y="20846"/>
                  </a:lnTo>
                  <a:lnTo>
                    <a:pt x="2239313" y="27149"/>
                  </a:lnTo>
                  <a:lnTo>
                    <a:pt x="2193113" y="34261"/>
                  </a:lnTo>
                  <a:lnTo>
                    <a:pt x="2147183" y="42175"/>
                  </a:lnTo>
                  <a:lnTo>
                    <a:pt x="2101529" y="50882"/>
                  </a:lnTo>
                  <a:lnTo>
                    <a:pt x="2056159" y="60377"/>
                  </a:lnTo>
                  <a:lnTo>
                    <a:pt x="2011080" y="70651"/>
                  </a:lnTo>
                  <a:lnTo>
                    <a:pt x="1966301" y="81697"/>
                  </a:lnTo>
                  <a:lnTo>
                    <a:pt x="1921827" y="93507"/>
                  </a:lnTo>
                  <a:lnTo>
                    <a:pt x="1877668" y="106075"/>
                  </a:lnTo>
                  <a:lnTo>
                    <a:pt x="1833829" y="119393"/>
                  </a:lnTo>
                  <a:lnTo>
                    <a:pt x="1790319" y="133453"/>
                  </a:lnTo>
                  <a:lnTo>
                    <a:pt x="1747145" y="148248"/>
                  </a:lnTo>
                  <a:lnTo>
                    <a:pt x="1704314" y="163771"/>
                  </a:lnTo>
                  <a:lnTo>
                    <a:pt x="1661833" y="180014"/>
                  </a:lnTo>
                  <a:lnTo>
                    <a:pt x="1619711" y="196970"/>
                  </a:lnTo>
                  <a:lnTo>
                    <a:pt x="1577954" y="214632"/>
                  </a:lnTo>
                  <a:lnTo>
                    <a:pt x="1536570" y="232991"/>
                  </a:lnTo>
                  <a:lnTo>
                    <a:pt x="1495566" y="252042"/>
                  </a:lnTo>
                  <a:lnTo>
                    <a:pt x="1454949" y="271776"/>
                  </a:lnTo>
                  <a:lnTo>
                    <a:pt x="1414728" y="292185"/>
                  </a:lnTo>
                  <a:lnTo>
                    <a:pt x="1374909" y="313263"/>
                  </a:lnTo>
                  <a:lnTo>
                    <a:pt x="1335500" y="335003"/>
                  </a:lnTo>
                  <a:lnTo>
                    <a:pt x="1296508" y="357396"/>
                  </a:lnTo>
                  <a:lnTo>
                    <a:pt x="1257940" y="380435"/>
                  </a:lnTo>
                  <a:lnTo>
                    <a:pt x="1219804" y="404113"/>
                  </a:lnTo>
                  <a:lnTo>
                    <a:pt x="1182108" y="428423"/>
                  </a:lnTo>
                  <a:lnTo>
                    <a:pt x="1144859" y="453357"/>
                  </a:lnTo>
                  <a:lnTo>
                    <a:pt x="1108063" y="478908"/>
                  </a:lnTo>
                  <a:lnTo>
                    <a:pt x="1071729" y="505068"/>
                  </a:lnTo>
                  <a:lnTo>
                    <a:pt x="1035865" y="531831"/>
                  </a:lnTo>
                  <a:lnTo>
                    <a:pt x="1000476" y="559187"/>
                  </a:lnTo>
                  <a:lnTo>
                    <a:pt x="965571" y="587132"/>
                  </a:lnTo>
                  <a:lnTo>
                    <a:pt x="931157" y="615655"/>
                  </a:lnTo>
                  <a:lnTo>
                    <a:pt x="897242" y="644752"/>
                  </a:lnTo>
                  <a:lnTo>
                    <a:pt x="863832" y="674413"/>
                  </a:lnTo>
                  <a:lnTo>
                    <a:pt x="830936" y="704632"/>
                  </a:lnTo>
                  <a:lnTo>
                    <a:pt x="798561" y="735401"/>
                  </a:lnTo>
                  <a:lnTo>
                    <a:pt x="766713" y="766713"/>
                  </a:lnTo>
                  <a:lnTo>
                    <a:pt x="735401" y="798561"/>
                  </a:lnTo>
                  <a:lnTo>
                    <a:pt x="704632" y="830936"/>
                  </a:lnTo>
                  <a:lnTo>
                    <a:pt x="674413" y="863832"/>
                  </a:lnTo>
                  <a:lnTo>
                    <a:pt x="644752" y="897242"/>
                  </a:lnTo>
                  <a:lnTo>
                    <a:pt x="615655" y="931157"/>
                  </a:lnTo>
                  <a:lnTo>
                    <a:pt x="587132" y="965571"/>
                  </a:lnTo>
                  <a:lnTo>
                    <a:pt x="559187" y="1000476"/>
                  </a:lnTo>
                  <a:lnTo>
                    <a:pt x="531831" y="1035865"/>
                  </a:lnTo>
                  <a:lnTo>
                    <a:pt x="505068" y="1071729"/>
                  </a:lnTo>
                  <a:lnTo>
                    <a:pt x="478908" y="1108063"/>
                  </a:lnTo>
                  <a:lnTo>
                    <a:pt x="453357" y="1144859"/>
                  </a:lnTo>
                  <a:lnTo>
                    <a:pt x="428423" y="1182108"/>
                  </a:lnTo>
                  <a:lnTo>
                    <a:pt x="404113" y="1219804"/>
                  </a:lnTo>
                  <a:lnTo>
                    <a:pt x="380435" y="1257940"/>
                  </a:lnTo>
                  <a:lnTo>
                    <a:pt x="357396" y="1296508"/>
                  </a:lnTo>
                  <a:lnTo>
                    <a:pt x="335003" y="1335500"/>
                  </a:lnTo>
                  <a:lnTo>
                    <a:pt x="313263" y="1374909"/>
                  </a:lnTo>
                  <a:lnTo>
                    <a:pt x="292185" y="1414728"/>
                  </a:lnTo>
                  <a:lnTo>
                    <a:pt x="271776" y="1454949"/>
                  </a:lnTo>
                  <a:lnTo>
                    <a:pt x="252042" y="1495566"/>
                  </a:lnTo>
                  <a:lnTo>
                    <a:pt x="232991" y="1536570"/>
                  </a:lnTo>
                  <a:lnTo>
                    <a:pt x="214632" y="1577954"/>
                  </a:lnTo>
                  <a:lnTo>
                    <a:pt x="196970" y="1619711"/>
                  </a:lnTo>
                  <a:lnTo>
                    <a:pt x="180014" y="1661833"/>
                  </a:lnTo>
                  <a:lnTo>
                    <a:pt x="163771" y="1704314"/>
                  </a:lnTo>
                  <a:lnTo>
                    <a:pt x="148248" y="1747145"/>
                  </a:lnTo>
                  <a:lnTo>
                    <a:pt x="133453" y="1790319"/>
                  </a:lnTo>
                  <a:lnTo>
                    <a:pt x="119393" y="1833829"/>
                  </a:lnTo>
                  <a:lnTo>
                    <a:pt x="106075" y="1877668"/>
                  </a:lnTo>
                  <a:lnTo>
                    <a:pt x="93507" y="1921827"/>
                  </a:lnTo>
                  <a:lnTo>
                    <a:pt x="81697" y="1966301"/>
                  </a:lnTo>
                  <a:lnTo>
                    <a:pt x="70651" y="2011080"/>
                  </a:lnTo>
                  <a:lnTo>
                    <a:pt x="60377" y="2056159"/>
                  </a:lnTo>
                  <a:lnTo>
                    <a:pt x="50882" y="2101529"/>
                  </a:lnTo>
                  <a:lnTo>
                    <a:pt x="42175" y="2147183"/>
                  </a:lnTo>
                  <a:lnTo>
                    <a:pt x="34261" y="2193113"/>
                  </a:lnTo>
                  <a:lnTo>
                    <a:pt x="27149" y="2239313"/>
                  </a:lnTo>
                  <a:lnTo>
                    <a:pt x="20846" y="2285775"/>
                  </a:lnTo>
                  <a:lnTo>
                    <a:pt x="15360" y="2332492"/>
                  </a:lnTo>
                  <a:lnTo>
                    <a:pt x="10697" y="2379455"/>
                  </a:lnTo>
                  <a:lnTo>
                    <a:pt x="6866" y="2426658"/>
                  </a:lnTo>
                  <a:lnTo>
                    <a:pt x="3873" y="2474094"/>
                  </a:lnTo>
                  <a:lnTo>
                    <a:pt x="1726" y="2521755"/>
                  </a:lnTo>
                  <a:lnTo>
                    <a:pt x="432" y="2569633"/>
                  </a:lnTo>
                  <a:lnTo>
                    <a:pt x="0" y="2617721"/>
                  </a:lnTo>
                  <a:lnTo>
                    <a:pt x="432" y="2665809"/>
                  </a:lnTo>
                  <a:lnTo>
                    <a:pt x="1726" y="2713687"/>
                  </a:lnTo>
                  <a:lnTo>
                    <a:pt x="3873" y="2761348"/>
                  </a:lnTo>
                  <a:lnTo>
                    <a:pt x="6866" y="2808783"/>
                  </a:lnTo>
                  <a:lnTo>
                    <a:pt x="10697" y="2855987"/>
                  </a:lnTo>
                  <a:lnTo>
                    <a:pt x="15360" y="2902950"/>
                  </a:lnTo>
                  <a:lnTo>
                    <a:pt x="20846" y="2949666"/>
                  </a:lnTo>
                  <a:lnTo>
                    <a:pt x="27149" y="2996128"/>
                  </a:lnTo>
                  <a:lnTo>
                    <a:pt x="34261" y="3042328"/>
                  </a:lnTo>
                  <a:lnTo>
                    <a:pt x="42175" y="3088259"/>
                  </a:lnTo>
                  <a:lnTo>
                    <a:pt x="50882" y="3133913"/>
                  </a:lnTo>
                  <a:lnTo>
                    <a:pt x="60377" y="3179283"/>
                  </a:lnTo>
                  <a:lnTo>
                    <a:pt x="70651" y="3224361"/>
                  </a:lnTo>
                  <a:lnTo>
                    <a:pt x="81697" y="3269141"/>
                  </a:lnTo>
                  <a:lnTo>
                    <a:pt x="93507" y="3313614"/>
                  </a:lnTo>
                  <a:lnTo>
                    <a:pt x="106075" y="3357774"/>
                  </a:lnTo>
                  <a:lnTo>
                    <a:pt x="119393" y="3401612"/>
                  </a:lnTo>
                  <a:lnTo>
                    <a:pt x="133453" y="3445122"/>
                  </a:lnTo>
                  <a:lnTo>
                    <a:pt x="148248" y="3488297"/>
                  </a:lnTo>
                  <a:lnTo>
                    <a:pt x="163771" y="3531128"/>
                  </a:lnTo>
                  <a:lnTo>
                    <a:pt x="180014" y="3573608"/>
                  </a:lnTo>
                  <a:lnTo>
                    <a:pt x="196970" y="3615731"/>
                  </a:lnTo>
                  <a:lnTo>
                    <a:pt x="214632" y="3657488"/>
                  </a:lnTo>
                  <a:lnTo>
                    <a:pt x="232991" y="3698872"/>
                  </a:lnTo>
                  <a:lnTo>
                    <a:pt x="252042" y="3739876"/>
                  </a:lnTo>
                  <a:lnTo>
                    <a:pt x="271776" y="3780492"/>
                  </a:lnTo>
                  <a:lnTo>
                    <a:pt x="292185" y="3820714"/>
                  </a:lnTo>
                  <a:lnTo>
                    <a:pt x="313263" y="3860533"/>
                  </a:lnTo>
                  <a:lnTo>
                    <a:pt x="335003" y="3899942"/>
                  </a:lnTo>
                  <a:lnTo>
                    <a:pt x="357396" y="3938934"/>
                  </a:lnTo>
                  <a:lnTo>
                    <a:pt x="380435" y="3977502"/>
                  </a:lnTo>
                  <a:lnTo>
                    <a:pt x="404113" y="4015637"/>
                  </a:lnTo>
                  <a:lnTo>
                    <a:pt x="428423" y="4053333"/>
                  </a:lnTo>
                  <a:lnTo>
                    <a:pt x="453357" y="4090583"/>
                  </a:lnTo>
                  <a:lnTo>
                    <a:pt x="478908" y="4127378"/>
                  </a:lnTo>
                  <a:lnTo>
                    <a:pt x="505068" y="4163712"/>
                  </a:lnTo>
                  <a:lnTo>
                    <a:pt x="531831" y="4199577"/>
                  </a:lnTo>
                  <a:lnTo>
                    <a:pt x="559187" y="4234966"/>
                  </a:lnTo>
                  <a:lnTo>
                    <a:pt x="587132" y="4269871"/>
                  </a:lnTo>
                  <a:lnTo>
                    <a:pt x="615655" y="4304285"/>
                  </a:lnTo>
                  <a:lnTo>
                    <a:pt x="644752" y="4338200"/>
                  </a:lnTo>
                  <a:lnTo>
                    <a:pt x="674413" y="4371609"/>
                  </a:lnTo>
                  <a:lnTo>
                    <a:pt x="704632" y="4404506"/>
                  </a:lnTo>
                  <a:lnTo>
                    <a:pt x="735401" y="4436881"/>
                  </a:lnTo>
                  <a:lnTo>
                    <a:pt x="766713" y="4468729"/>
                  </a:lnTo>
                  <a:lnTo>
                    <a:pt x="798561" y="4500041"/>
                  </a:lnTo>
                  <a:lnTo>
                    <a:pt x="830936" y="4530810"/>
                  </a:lnTo>
                  <a:lnTo>
                    <a:pt x="863832" y="4561029"/>
                  </a:lnTo>
                  <a:lnTo>
                    <a:pt x="897242" y="4590690"/>
                  </a:lnTo>
                  <a:lnTo>
                    <a:pt x="931157" y="4619786"/>
                  </a:lnTo>
                  <a:lnTo>
                    <a:pt x="965571" y="4648310"/>
                  </a:lnTo>
                  <a:lnTo>
                    <a:pt x="1000476" y="4676254"/>
                  </a:lnTo>
                  <a:lnTo>
                    <a:pt x="1035865" y="4703611"/>
                  </a:lnTo>
                  <a:lnTo>
                    <a:pt x="1071729" y="4730373"/>
                  </a:lnTo>
                  <a:lnTo>
                    <a:pt x="1108063" y="4756533"/>
                  </a:lnTo>
                  <a:lnTo>
                    <a:pt x="1144859" y="4782084"/>
                  </a:lnTo>
                  <a:lnTo>
                    <a:pt x="1182108" y="4807018"/>
                  </a:lnTo>
                  <a:lnTo>
                    <a:pt x="1219804" y="4831328"/>
                  </a:lnTo>
                  <a:lnTo>
                    <a:pt x="1257940" y="4855007"/>
                  </a:lnTo>
                  <a:lnTo>
                    <a:pt x="1296508" y="4878046"/>
                  </a:lnTo>
                  <a:lnTo>
                    <a:pt x="1335500" y="4900439"/>
                  </a:lnTo>
                  <a:lnTo>
                    <a:pt x="1374909" y="4922178"/>
                  </a:lnTo>
                  <a:lnTo>
                    <a:pt x="1414728" y="4943257"/>
                  </a:lnTo>
                  <a:lnTo>
                    <a:pt x="1454949" y="4963666"/>
                  </a:lnTo>
                  <a:lnTo>
                    <a:pt x="1495566" y="4983400"/>
                  </a:lnTo>
                  <a:lnTo>
                    <a:pt x="1536570" y="5002450"/>
                  </a:lnTo>
                  <a:lnTo>
                    <a:pt x="1577954" y="5020810"/>
                  </a:lnTo>
                  <a:lnTo>
                    <a:pt x="1619711" y="5038471"/>
                  </a:lnTo>
                  <a:lnTo>
                    <a:pt x="1661833" y="5055428"/>
                  </a:lnTo>
                  <a:lnTo>
                    <a:pt x="1704314" y="5071671"/>
                  </a:lnTo>
                  <a:lnTo>
                    <a:pt x="1747145" y="5087194"/>
                  </a:lnTo>
                  <a:lnTo>
                    <a:pt x="1790319" y="5101989"/>
                  </a:lnTo>
                  <a:lnTo>
                    <a:pt x="1833829" y="5116049"/>
                  </a:lnTo>
                  <a:lnTo>
                    <a:pt x="1877668" y="5129367"/>
                  </a:lnTo>
                  <a:lnTo>
                    <a:pt x="1921827" y="5141935"/>
                  </a:lnTo>
                  <a:lnTo>
                    <a:pt x="1966301" y="5153745"/>
                  </a:lnTo>
                  <a:lnTo>
                    <a:pt x="2011080" y="5164791"/>
                  </a:lnTo>
                  <a:lnTo>
                    <a:pt x="2056159" y="5175065"/>
                  </a:lnTo>
                  <a:lnTo>
                    <a:pt x="2101529" y="5184559"/>
                  </a:lnTo>
                  <a:lnTo>
                    <a:pt x="2147183" y="5193267"/>
                  </a:lnTo>
                  <a:lnTo>
                    <a:pt x="2193113" y="5201181"/>
                  </a:lnTo>
                  <a:lnTo>
                    <a:pt x="2239313" y="5208292"/>
                  </a:lnTo>
                  <a:lnTo>
                    <a:pt x="2285775" y="5214595"/>
                  </a:lnTo>
                  <a:lnTo>
                    <a:pt x="2332492" y="5220082"/>
                  </a:lnTo>
                  <a:lnTo>
                    <a:pt x="2379455" y="5224744"/>
                  </a:lnTo>
                  <a:lnTo>
                    <a:pt x="2426658" y="5228576"/>
                  </a:lnTo>
                  <a:lnTo>
                    <a:pt x="2474094" y="5231569"/>
                  </a:lnTo>
                  <a:lnTo>
                    <a:pt x="2521755" y="5233716"/>
                  </a:lnTo>
                  <a:lnTo>
                    <a:pt x="2569633" y="5235009"/>
                  </a:lnTo>
                  <a:lnTo>
                    <a:pt x="2617721" y="5235442"/>
                  </a:lnTo>
                  <a:lnTo>
                    <a:pt x="2665809" y="5235009"/>
                  </a:lnTo>
                  <a:lnTo>
                    <a:pt x="2713687" y="5233716"/>
                  </a:lnTo>
                  <a:lnTo>
                    <a:pt x="2761348" y="5231569"/>
                  </a:lnTo>
                  <a:lnTo>
                    <a:pt x="2808783" y="5228576"/>
                  </a:lnTo>
                  <a:lnTo>
                    <a:pt x="2855987" y="5224744"/>
                  </a:lnTo>
                  <a:lnTo>
                    <a:pt x="2902950" y="5220082"/>
                  </a:lnTo>
                  <a:lnTo>
                    <a:pt x="2949666" y="5214595"/>
                  </a:lnTo>
                  <a:lnTo>
                    <a:pt x="2996128" y="5208292"/>
                  </a:lnTo>
                  <a:lnTo>
                    <a:pt x="3042328" y="5201181"/>
                  </a:lnTo>
                  <a:lnTo>
                    <a:pt x="3088259" y="5193267"/>
                  </a:lnTo>
                  <a:lnTo>
                    <a:pt x="3133913" y="5184559"/>
                  </a:lnTo>
                  <a:lnTo>
                    <a:pt x="3179283" y="5175065"/>
                  </a:lnTo>
                  <a:lnTo>
                    <a:pt x="3224361" y="5164791"/>
                  </a:lnTo>
                  <a:lnTo>
                    <a:pt x="3269141" y="5153745"/>
                  </a:lnTo>
                  <a:lnTo>
                    <a:pt x="3313614" y="5141935"/>
                  </a:lnTo>
                  <a:lnTo>
                    <a:pt x="3357774" y="5129367"/>
                  </a:lnTo>
                  <a:lnTo>
                    <a:pt x="3401612" y="5116049"/>
                  </a:lnTo>
                  <a:lnTo>
                    <a:pt x="3445122" y="5101989"/>
                  </a:lnTo>
                  <a:lnTo>
                    <a:pt x="3488297" y="5087194"/>
                  </a:lnTo>
                  <a:lnTo>
                    <a:pt x="3531128" y="5071671"/>
                  </a:lnTo>
                  <a:lnTo>
                    <a:pt x="3573608" y="5055428"/>
                  </a:lnTo>
                  <a:lnTo>
                    <a:pt x="3615731" y="5038471"/>
                  </a:lnTo>
                  <a:lnTo>
                    <a:pt x="3657488" y="5020810"/>
                  </a:lnTo>
                  <a:lnTo>
                    <a:pt x="3698872" y="5002450"/>
                  </a:lnTo>
                  <a:lnTo>
                    <a:pt x="3739876" y="4983400"/>
                  </a:lnTo>
                  <a:lnTo>
                    <a:pt x="3780492" y="4963666"/>
                  </a:lnTo>
                  <a:lnTo>
                    <a:pt x="3820714" y="4943257"/>
                  </a:lnTo>
                  <a:lnTo>
                    <a:pt x="3860533" y="4922178"/>
                  </a:lnTo>
                  <a:lnTo>
                    <a:pt x="3899942" y="4900439"/>
                  </a:lnTo>
                  <a:lnTo>
                    <a:pt x="3938934" y="4878046"/>
                  </a:lnTo>
                  <a:lnTo>
                    <a:pt x="3977502" y="4855007"/>
                  </a:lnTo>
                  <a:lnTo>
                    <a:pt x="4015637" y="4831328"/>
                  </a:lnTo>
                  <a:lnTo>
                    <a:pt x="4053333" y="4807018"/>
                  </a:lnTo>
                  <a:lnTo>
                    <a:pt x="4090583" y="4782084"/>
                  </a:lnTo>
                  <a:lnTo>
                    <a:pt x="4127378" y="4756533"/>
                  </a:lnTo>
                  <a:lnTo>
                    <a:pt x="4163712" y="4730373"/>
                  </a:lnTo>
                  <a:lnTo>
                    <a:pt x="4199577" y="4703611"/>
                  </a:lnTo>
                  <a:lnTo>
                    <a:pt x="4234966" y="4676254"/>
                  </a:lnTo>
                  <a:lnTo>
                    <a:pt x="4269871" y="4648310"/>
                  </a:lnTo>
                  <a:lnTo>
                    <a:pt x="4304285" y="4619786"/>
                  </a:lnTo>
                  <a:lnTo>
                    <a:pt x="4338200" y="4590690"/>
                  </a:lnTo>
                  <a:lnTo>
                    <a:pt x="4371609" y="4561029"/>
                  </a:lnTo>
                  <a:lnTo>
                    <a:pt x="4404506" y="4530810"/>
                  </a:lnTo>
                  <a:lnTo>
                    <a:pt x="4436881" y="4500041"/>
                  </a:lnTo>
                  <a:lnTo>
                    <a:pt x="4468729" y="4468729"/>
                  </a:lnTo>
                  <a:lnTo>
                    <a:pt x="4500041" y="4436881"/>
                  </a:lnTo>
                  <a:lnTo>
                    <a:pt x="4530810" y="4404506"/>
                  </a:lnTo>
                  <a:lnTo>
                    <a:pt x="4561029" y="4371609"/>
                  </a:lnTo>
                  <a:lnTo>
                    <a:pt x="4590690" y="4338200"/>
                  </a:lnTo>
                  <a:lnTo>
                    <a:pt x="4619786" y="4304285"/>
                  </a:lnTo>
                  <a:lnTo>
                    <a:pt x="4648310" y="4269871"/>
                  </a:lnTo>
                  <a:lnTo>
                    <a:pt x="4676254" y="4234966"/>
                  </a:lnTo>
                  <a:lnTo>
                    <a:pt x="4703611" y="4199577"/>
                  </a:lnTo>
                  <a:lnTo>
                    <a:pt x="4730373" y="4163712"/>
                  </a:lnTo>
                  <a:lnTo>
                    <a:pt x="4756533" y="4127378"/>
                  </a:lnTo>
                  <a:lnTo>
                    <a:pt x="4782084" y="4090583"/>
                  </a:lnTo>
                  <a:lnTo>
                    <a:pt x="4807018" y="4053333"/>
                  </a:lnTo>
                  <a:lnTo>
                    <a:pt x="4831328" y="4015637"/>
                  </a:lnTo>
                  <a:lnTo>
                    <a:pt x="4855007" y="3977502"/>
                  </a:lnTo>
                  <a:lnTo>
                    <a:pt x="4878046" y="3938934"/>
                  </a:lnTo>
                  <a:lnTo>
                    <a:pt x="4900439" y="3899942"/>
                  </a:lnTo>
                  <a:lnTo>
                    <a:pt x="4922178" y="3860533"/>
                  </a:lnTo>
                  <a:lnTo>
                    <a:pt x="4943257" y="3820714"/>
                  </a:lnTo>
                  <a:lnTo>
                    <a:pt x="4963666" y="3780492"/>
                  </a:lnTo>
                  <a:lnTo>
                    <a:pt x="4983400" y="3739876"/>
                  </a:lnTo>
                  <a:lnTo>
                    <a:pt x="5002450" y="3698872"/>
                  </a:lnTo>
                  <a:lnTo>
                    <a:pt x="5020810" y="3657488"/>
                  </a:lnTo>
                  <a:lnTo>
                    <a:pt x="5038471" y="3615731"/>
                  </a:lnTo>
                  <a:lnTo>
                    <a:pt x="5055428" y="3573608"/>
                  </a:lnTo>
                  <a:lnTo>
                    <a:pt x="5071671" y="3531128"/>
                  </a:lnTo>
                  <a:lnTo>
                    <a:pt x="5087194" y="3488297"/>
                  </a:lnTo>
                  <a:lnTo>
                    <a:pt x="5101989" y="3445122"/>
                  </a:lnTo>
                  <a:lnTo>
                    <a:pt x="5116049" y="3401612"/>
                  </a:lnTo>
                  <a:lnTo>
                    <a:pt x="5129367" y="3357774"/>
                  </a:lnTo>
                  <a:lnTo>
                    <a:pt x="5141935" y="3313614"/>
                  </a:lnTo>
                  <a:lnTo>
                    <a:pt x="5153745" y="3269141"/>
                  </a:lnTo>
                  <a:lnTo>
                    <a:pt x="5164791" y="3224361"/>
                  </a:lnTo>
                  <a:lnTo>
                    <a:pt x="5175065" y="3179283"/>
                  </a:lnTo>
                  <a:lnTo>
                    <a:pt x="5184559" y="3133913"/>
                  </a:lnTo>
                  <a:lnTo>
                    <a:pt x="5193267" y="3088259"/>
                  </a:lnTo>
                  <a:lnTo>
                    <a:pt x="5201181" y="3042328"/>
                  </a:lnTo>
                  <a:lnTo>
                    <a:pt x="5208292" y="2996128"/>
                  </a:lnTo>
                  <a:lnTo>
                    <a:pt x="5214595" y="2949666"/>
                  </a:lnTo>
                  <a:lnTo>
                    <a:pt x="5220082" y="2902950"/>
                  </a:lnTo>
                  <a:lnTo>
                    <a:pt x="5224744" y="2855987"/>
                  </a:lnTo>
                  <a:lnTo>
                    <a:pt x="5228576" y="2808783"/>
                  </a:lnTo>
                  <a:lnTo>
                    <a:pt x="5231569" y="2761348"/>
                  </a:lnTo>
                  <a:lnTo>
                    <a:pt x="5233716" y="2713687"/>
                  </a:lnTo>
                  <a:lnTo>
                    <a:pt x="5235009" y="2665809"/>
                  </a:lnTo>
                  <a:lnTo>
                    <a:pt x="5235442" y="2617721"/>
                  </a:lnTo>
                  <a:lnTo>
                    <a:pt x="5235009" y="2569633"/>
                  </a:lnTo>
                  <a:lnTo>
                    <a:pt x="5233716" y="2521755"/>
                  </a:lnTo>
                  <a:lnTo>
                    <a:pt x="5231569" y="2474094"/>
                  </a:lnTo>
                  <a:lnTo>
                    <a:pt x="5228576" y="2426658"/>
                  </a:lnTo>
                  <a:lnTo>
                    <a:pt x="5224744" y="2379455"/>
                  </a:lnTo>
                  <a:lnTo>
                    <a:pt x="5220082" y="2332492"/>
                  </a:lnTo>
                  <a:lnTo>
                    <a:pt x="5214595" y="2285775"/>
                  </a:lnTo>
                  <a:lnTo>
                    <a:pt x="5208292" y="2239313"/>
                  </a:lnTo>
                  <a:lnTo>
                    <a:pt x="5201181" y="2193113"/>
                  </a:lnTo>
                  <a:lnTo>
                    <a:pt x="5193267" y="2147183"/>
                  </a:lnTo>
                  <a:lnTo>
                    <a:pt x="5184559" y="2101529"/>
                  </a:lnTo>
                  <a:lnTo>
                    <a:pt x="5175065" y="2056159"/>
                  </a:lnTo>
                  <a:lnTo>
                    <a:pt x="5164791" y="2011080"/>
                  </a:lnTo>
                  <a:lnTo>
                    <a:pt x="5153745" y="1966301"/>
                  </a:lnTo>
                  <a:lnTo>
                    <a:pt x="5141935" y="1921827"/>
                  </a:lnTo>
                  <a:lnTo>
                    <a:pt x="5129367" y="1877668"/>
                  </a:lnTo>
                  <a:lnTo>
                    <a:pt x="5116049" y="1833829"/>
                  </a:lnTo>
                  <a:lnTo>
                    <a:pt x="5101989" y="1790319"/>
                  </a:lnTo>
                  <a:lnTo>
                    <a:pt x="5087194" y="1747145"/>
                  </a:lnTo>
                  <a:lnTo>
                    <a:pt x="5071671" y="1704314"/>
                  </a:lnTo>
                  <a:lnTo>
                    <a:pt x="5055428" y="1661833"/>
                  </a:lnTo>
                  <a:lnTo>
                    <a:pt x="5038471" y="1619711"/>
                  </a:lnTo>
                  <a:lnTo>
                    <a:pt x="5020810" y="1577954"/>
                  </a:lnTo>
                  <a:lnTo>
                    <a:pt x="5002450" y="1536570"/>
                  </a:lnTo>
                  <a:lnTo>
                    <a:pt x="4983400" y="1495566"/>
                  </a:lnTo>
                  <a:lnTo>
                    <a:pt x="4963666" y="1454949"/>
                  </a:lnTo>
                  <a:lnTo>
                    <a:pt x="4943257" y="1414728"/>
                  </a:lnTo>
                  <a:lnTo>
                    <a:pt x="4922178" y="1374909"/>
                  </a:lnTo>
                  <a:lnTo>
                    <a:pt x="4900439" y="1335500"/>
                  </a:lnTo>
                  <a:lnTo>
                    <a:pt x="4878046" y="1296508"/>
                  </a:lnTo>
                  <a:lnTo>
                    <a:pt x="4855007" y="1257940"/>
                  </a:lnTo>
                  <a:lnTo>
                    <a:pt x="4831328" y="1219804"/>
                  </a:lnTo>
                  <a:lnTo>
                    <a:pt x="4807018" y="1182108"/>
                  </a:lnTo>
                  <a:lnTo>
                    <a:pt x="4782084" y="1144859"/>
                  </a:lnTo>
                  <a:lnTo>
                    <a:pt x="4756533" y="1108063"/>
                  </a:lnTo>
                  <a:lnTo>
                    <a:pt x="4730373" y="1071729"/>
                  </a:lnTo>
                  <a:lnTo>
                    <a:pt x="4703611" y="1035865"/>
                  </a:lnTo>
                  <a:lnTo>
                    <a:pt x="4676254" y="1000476"/>
                  </a:lnTo>
                  <a:lnTo>
                    <a:pt x="4648310" y="965571"/>
                  </a:lnTo>
                  <a:lnTo>
                    <a:pt x="4619786" y="931157"/>
                  </a:lnTo>
                  <a:lnTo>
                    <a:pt x="4590690" y="897242"/>
                  </a:lnTo>
                  <a:lnTo>
                    <a:pt x="4561029" y="863832"/>
                  </a:lnTo>
                  <a:lnTo>
                    <a:pt x="4530810" y="830936"/>
                  </a:lnTo>
                  <a:lnTo>
                    <a:pt x="4500041" y="798561"/>
                  </a:lnTo>
                  <a:lnTo>
                    <a:pt x="4468729" y="766713"/>
                  </a:lnTo>
                  <a:lnTo>
                    <a:pt x="4436881" y="735401"/>
                  </a:lnTo>
                  <a:lnTo>
                    <a:pt x="4404506" y="704632"/>
                  </a:lnTo>
                  <a:lnTo>
                    <a:pt x="4371609" y="674413"/>
                  </a:lnTo>
                  <a:lnTo>
                    <a:pt x="4338200" y="644752"/>
                  </a:lnTo>
                  <a:lnTo>
                    <a:pt x="4304285" y="615655"/>
                  </a:lnTo>
                  <a:lnTo>
                    <a:pt x="4269871" y="587132"/>
                  </a:lnTo>
                  <a:lnTo>
                    <a:pt x="4234966" y="559187"/>
                  </a:lnTo>
                  <a:lnTo>
                    <a:pt x="4199577" y="531831"/>
                  </a:lnTo>
                  <a:lnTo>
                    <a:pt x="4163712" y="505068"/>
                  </a:lnTo>
                  <a:lnTo>
                    <a:pt x="4127378" y="478908"/>
                  </a:lnTo>
                  <a:lnTo>
                    <a:pt x="4090583" y="453357"/>
                  </a:lnTo>
                  <a:lnTo>
                    <a:pt x="4053333" y="428423"/>
                  </a:lnTo>
                  <a:lnTo>
                    <a:pt x="4015637" y="404113"/>
                  </a:lnTo>
                  <a:lnTo>
                    <a:pt x="3977502" y="380435"/>
                  </a:lnTo>
                  <a:lnTo>
                    <a:pt x="3938934" y="357396"/>
                  </a:lnTo>
                  <a:lnTo>
                    <a:pt x="3899942" y="335003"/>
                  </a:lnTo>
                  <a:lnTo>
                    <a:pt x="3860533" y="313263"/>
                  </a:lnTo>
                  <a:lnTo>
                    <a:pt x="3820714" y="292185"/>
                  </a:lnTo>
                  <a:lnTo>
                    <a:pt x="3780492" y="271776"/>
                  </a:lnTo>
                  <a:lnTo>
                    <a:pt x="3739876" y="252042"/>
                  </a:lnTo>
                  <a:lnTo>
                    <a:pt x="3698872" y="232991"/>
                  </a:lnTo>
                  <a:lnTo>
                    <a:pt x="3657488" y="214632"/>
                  </a:lnTo>
                  <a:lnTo>
                    <a:pt x="3615731" y="196970"/>
                  </a:lnTo>
                  <a:lnTo>
                    <a:pt x="3573608" y="180014"/>
                  </a:lnTo>
                  <a:lnTo>
                    <a:pt x="3531128" y="163771"/>
                  </a:lnTo>
                  <a:lnTo>
                    <a:pt x="3488297" y="148248"/>
                  </a:lnTo>
                  <a:lnTo>
                    <a:pt x="3445122" y="133453"/>
                  </a:lnTo>
                  <a:lnTo>
                    <a:pt x="3401612" y="119393"/>
                  </a:lnTo>
                  <a:lnTo>
                    <a:pt x="3357774" y="106075"/>
                  </a:lnTo>
                  <a:lnTo>
                    <a:pt x="3313614" y="93507"/>
                  </a:lnTo>
                  <a:lnTo>
                    <a:pt x="3269141" y="81697"/>
                  </a:lnTo>
                  <a:lnTo>
                    <a:pt x="3224361" y="70651"/>
                  </a:lnTo>
                  <a:lnTo>
                    <a:pt x="3179283" y="60377"/>
                  </a:lnTo>
                  <a:lnTo>
                    <a:pt x="3133913" y="50882"/>
                  </a:lnTo>
                  <a:lnTo>
                    <a:pt x="3088259" y="42175"/>
                  </a:lnTo>
                  <a:lnTo>
                    <a:pt x="3042328" y="34261"/>
                  </a:lnTo>
                  <a:lnTo>
                    <a:pt x="2996128" y="27149"/>
                  </a:lnTo>
                  <a:lnTo>
                    <a:pt x="2949666" y="20846"/>
                  </a:lnTo>
                  <a:lnTo>
                    <a:pt x="2902950" y="15360"/>
                  </a:lnTo>
                  <a:lnTo>
                    <a:pt x="2855987" y="10697"/>
                  </a:lnTo>
                  <a:lnTo>
                    <a:pt x="2808783" y="6866"/>
                  </a:lnTo>
                  <a:lnTo>
                    <a:pt x="2761348" y="3873"/>
                  </a:lnTo>
                  <a:lnTo>
                    <a:pt x="2713687" y="1726"/>
                  </a:lnTo>
                  <a:lnTo>
                    <a:pt x="2665809" y="432"/>
                  </a:lnTo>
                  <a:lnTo>
                    <a:pt x="2617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25625" y="952660"/>
            <a:ext cx="769620" cy="980440"/>
          </a:xfrm>
          <a:custGeom>
            <a:avLst/>
            <a:gdLst/>
            <a:ahLst/>
            <a:cxnLst/>
            <a:rect l="l" t="t" r="r" b="b"/>
            <a:pathLst>
              <a:path w="769619" h="980439">
                <a:moveTo>
                  <a:pt x="330141" y="0"/>
                </a:moveTo>
                <a:lnTo>
                  <a:pt x="286617" y="6685"/>
                </a:lnTo>
                <a:lnTo>
                  <a:pt x="234518" y="40377"/>
                </a:lnTo>
                <a:lnTo>
                  <a:pt x="210619" y="77472"/>
                </a:lnTo>
                <a:lnTo>
                  <a:pt x="201786" y="128102"/>
                </a:lnTo>
                <a:lnTo>
                  <a:pt x="221684" y="190351"/>
                </a:lnTo>
                <a:lnTo>
                  <a:pt x="229862" y="203974"/>
                </a:lnTo>
                <a:lnTo>
                  <a:pt x="228490" y="206696"/>
                </a:lnTo>
                <a:lnTo>
                  <a:pt x="225767" y="208068"/>
                </a:lnTo>
                <a:lnTo>
                  <a:pt x="224406" y="210790"/>
                </a:lnTo>
                <a:lnTo>
                  <a:pt x="179081" y="235327"/>
                </a:lnTo>
                <a:lnTo>
                  <a:pt x="138402" y="265612"/>
                </a:lnTo>
                <a:lnTo>
                  <a:pt x="102798" y="301005"/>
                </a:lnTo>
                <a:lnTo>
                  <a:pt x="72701" y="340867"/>
                </a:lnTo>
                <a:lnTo>
                  <a:pt x="48543" y="384561"/>
                </a:lnTo>
                <a:lnTo>
                  <a:pt x="30753" y="431448"/>
                </a:lnTo>
                <a:lnTo>
                  <a:pt x="19763" y="480890"/>
                </a:lnTo>
                <a:lnTo>
                  <a:pt x="16104" y="530885"/>
                </a:lnTo>
                <a:lnTo>
                  <a:pt x="16107" y="533608"/>
                </a:lnTo>
                <a:lnTo>
                  <a:pt x="20103" y="586390"/>
                </a:lnTo>
                <a:lnTo>
                  <a:pt x="31996" y="638037"/>
                </a:lnTo>
                <a:lnTo>
                  <a:pt x="51078" y="686505"/>
                </a:lnTo>
                <a:lnTo>
                  <a:pt x="76743" y="731113"/>
                </a:lnTo>
                <a:lnTo>
                  <a:pt x="108387" y="771182"/>
                </a:lnTo>
                <a:lnTo>
                  <a:pt x="145403" y="806029"/>
                </a:lnTo>
                <a:lnTo>
                  <a:pt x="81384" y="806029"/>
                </a:lnTo>
                <a:lnTo>
                  <a:pt x="2382" y="942244"/>
                </a:lnTo>
                <a:lnTo>
                  <a:pt x="0" y="955182"/>
                </a:lnTo>
                <a:lnTo>
                  <a:pt x="1233" y="961783"/>
                </a:lnTo>
                <a:lnTo>
                  <a:pt x="26904" y="980379"/>
                </a:lnTo>
                <a:lnTo>
                  <a:pt x="725669" y="980379"/>
                </a:lnTo>
                <a:lnTo>
                  <a:pt x="753081" y="955182"/>
                </a:lnTo>
                <a:lnTo>
                  <a:pt x="752463" y="948584"/>
                </a:lnTo>
                <a:lnTo>
                  <a:pt x="750181" y="942244"/>
                </a:lnTo>
                <a:lnTo>
                  <a:pt x="742752" y="925899"/>
                </a:lnTo>
                <a:lnTo>
                  <a:pt x="70484" y="925899"/>
                </a:lnTo>
                <a:lnTo>
                  <a:pt x="100452" y="860519"/>
                </a:lnTo>
                <a:lnTo>
                  <a:pt x="713038" y="860519"/>
                </a:lnTo>
                <a:lnTo>
                  <a:pt x="700655" y="833274"/>
                </a:lnTo>
                <a:lnTo>
                  <a:pt x="371512" y="833274"/>
                </a:lnTo>
                <a:lnTo>
                  <a:pt x="340357" y="831742"/>
                </a:lnTo>
                <a:lnTo>
                  <a:pt x="281105" y="819483"/>
                </a:lnTo>
                <a:lnTo>
                  <a:pt x="151323" y="767654"/>
                </a:lnTo>
                <a:lnTo>
                  <a:pt x="98413" y="725153"/>
                </a:lnTo>
                <a:lnTo>
                  <a:pt x="77171" y="655324"/>
                </a:lnTo>
                <a:lnTo>
                  <a:pt x="70558" y="533608"/>
                </a:lnTo>
                <a:lnTo>
                  <a:pt x="70571" y="530885"/>
                </a:lnTo>
                <a:lnTo>
                  <a:pt x="73657" y="482569"/>
                </a:lnTo>
                <a:lnTo>
                  <a:pt x="85420" y="434933"/>
                </a:lnTo>
                <a:lnTo>
                  <a:pt x="105053" y="390248"/>
                </a:lnTo>
                <a:lnTo>
                  <a:pt x="131836" y="349422"/>
                </a:lnTo>
                <a:lnTo>
                  <a:pt x="165051" y="313362"/>
                </a:lnTo>
                <a:lnTo>
                  <a:pt x="203978" y="282976"/>
                </a:lnTo>
                <a:lnTo>
                  <a:pt x="260182" y="282976"/>
                </a:lnTo>
                <a:lnTo>
                  <a:pt x="257096" y="267993"/>
                </a:lnTo>
                <a:lnTo>
                  <a:pt x="260673" y="250629"/>
                </a:lnTo>
                <a:lnTo>
                  <a:pt x="270380" y="236330"/>
                </a:lnTo>
                <a:lnTo>
                  <a:pt x="284683" y="226627"/>
                </a:lnTo>
                <a:lnTo>
                  <a:pt x="302048" y="223052"/>
                </a:lnTo>
                <a:lnTo>
                  <a:pt x="389257" y="223052"/>
                </a:lnTo>
                <a:lnTo>
                  <a:pt x="372194" y="197847"/>
                </a:lnTo>
                <a:lnTo>
                  <a:pt x="340568" y="176436"/>
                </a:lnTo>
                <a:lnTo>
                  <a:pt x="322023" y="172645"/>
                </a:lnTo>
                <a:lnTo>
                  <a:pt x="274803" y="172645"/>
                </a:lnTo>
                <a:lnTo>
                  <a:pt x="266635" y="159022"/>
                </a:lnTo>
                <a:lnTo>
                  <a:pt x="258737" y="142597"/>
                </a:lnTo>
                <a:lnTo>
                  <a:pt x="255565" y="118506"/>
                </a:lnTo>
                <a:lnTo>
                  <a:pt x="263375" y="90837"/>
                </a:lnTo>
                <a:lnTo>
                  <a:pt x="288425" y="63674"/>
                </a:lnTo>
                <a:lnTo>
                  <a:pt x="302942" y="56739"/>
                </a:lnTo>
                <a:lnTo>
                  <a:pt x="326907" y="53124"/>
                </a:lnTo>
                <a:lnTo>
                  <a:pt x="425975" y="53124"/>
                </a:lnTo>
                <a:lnTo>
                  <a:pt x="381071" y="12215"/>
                </a:lnTo>
                <a:lnTo>
                  <a:pt x="330141" y="0"/>
                </a:lnTo>
                <a:close/>
              </a:path>
              <a:path w="769619" h="980439">
                <a:moveTo>
                  <a:pt x="713038" y="860519"/>
                </a:moveTo>
                <a:lnTo>
                  <a:pt x="654833" y="860519"/>
                </a:lnTo>
                <a:lnTo>
                  <a:pt x="684801" y="925899"/>
                </a:lnTo>
                <a:lnTo>
                  <a:pt x="742752" y="925899"/>
                </a:lnTo>
                <a:lnTo>
                  <a:pt x="713038" y="860519"/>
                </a:lnTo>
                <a:close/>
              </a:path>
              <a:path w="769619" h="980439">
                <a:moveTo>
                  <a:pt x="506366" y="860519"/>
                </a:moveTo>
                <a:lnTo>
                  <a:pt x="238029" y="860519"/>
                </a:lnTo>
                <a:lnTo>
                  <a:pt x="270210" y="872244"/>
                </a:lnTo>
                <a:lnTo>
                  <a:pt x="303409" y="880776"/>
                </a:lnTo>
                <a:lnTo>
                  <a:pt x="337630" y="885988"/>
                </a:lnTo>
                <a:lnTo>
                  <a:pt x="372873" y="887754"/>
                </a:lnTo>
                <a:lnTo>
                  <a:pt x="407522" y="885988"/>
                </a:lnTo>
                <a:lnTo>
                  <a:pt x="441661" y="880776"/>
                </a:lnTo>
                <a:lnTo>
                  <a:pt x="474780" y="872244"/>
                </a:lnTo>
                <a:lnTo>
                  <a:pt x="506366" y="860519"/>
                </a:lnTo>
                <a:close/>
              </a:path>
              <a:path w="769619" h="980439">
                <a:moveTo>
                  <a:pt x="695698" y="676629"/>
                </a:moveTo>
                <a:lnTo>
                  <a:pt x="637127" y="676629"/>
                </a:lnTo>
                <a:lnTo>
                  <a:pt x="611978" y="714900"/>
                </a:lnTo>
                <a:lnTo>
                  <a:pt x="581325" y="748825"/>
                </a:lnTo>
                <a:lnTo>
                  <a:pt x="546024" y="777740"/>
                </a:lnTo>
                <a:lnTo>
                  <a:pt x="506649" y="801214"/>
                </a:lnTo>
                <a:lnTo>
                  <a:pt x="463962" y="818660"/>
                </a:lnTo>
                <a:lnTo>
                  <a:pt x="418678" y="829529"/>
                </a:lnTo>
                <a:lnTo>
                  <a:pt x="371512" y="833274"/>
                </a:lnTo>
                <a:lnTo>
                  <a:pt x="700655" y="833274"/>
                </a:lnTo>
                <a:lnTo>
                  <a:pt x="671178" y="806029"/>
                </a:lnTo>
                <a:lnTo>
                  <a:pt x="597631" y="806029"/>
                </a:lnTo>
                <a:lnTo>
                  <a:pt x="627913" y="777723"/>
                </a:lnTo>
                <a:lnTo>
                  <a:pt x="655007" y="746097"/>
                </a:lnTo>
                <a:lnTo>
                  <a:pt x="678270" y="711406"/>
                </a:lnTo>
                <a:lnTo>
                  <a:pt x="695698" y="676629"/>
                </a:lnTo>
                <a:close/>
              </a:path>
              <a:path w="769619" h="980439">
                <a:moveTo>
                  <a:pt x="260182" y="282976"/>
                </a:moveTo>
                <a:lnTo>
                  <a:pt x="203978" y="282976"/>
                </a:lnTo>
                <a:lnTo>
                  <a:pt x="206785" y="296192"/>
                </a:lnTo>
                <a:lnTo>
                  <a:pt x="211125" y="309025"/>
                </a:lnTo>
                <a:lnTo>
                  <a:pt x="216999" y="321093"/>
                </a:lnTo>
                <a:lnTo>
                  <a:pt x="224406" y="332012"/>
                </a:lnTo>
                <a:lnTo>
                  <a:pt x="189199" y="362916"/>
                </a:lnTo>
                <a:lnTo>
                  <a:pt x="160792" y="399444"/>
                </a:lnTo>
                <a:lnTo>
                  <a:pt x="139773" y="440679"/>
                </a:lnTo>
                <a:lnTo>
                  <a:pt x="126731" y="485705"/>
                </a:lnTo>
                <a:lnTo>
                  <a:pt x="122252" y="533608"/>
                </a:lnTo>
                <a:lnTo>
                  <a:pt x="126271" y="578390"/>
                </a:lnTo>
                <a:lnTo>
                  <a:pt x="137858" y="620549"/>
                </a:lnTo>
                <a:lnTo>
                  <a:pt x="156305" y="659378"/>
                </a:lnTo>
                <a:lnTo>
                  <a:pt x="180907" y="694172"/>
                </a:lnTo>
                <a:lnTo>
                  <a:pt x="210956" y="724222"/>
                </a:lnTo>
                <a:lnTo>
                  <a:pt x="245748" y="748825"/>
                </a:lnTo>
                <a:lnTo>
                  <a:pt x="284576" y="767272"/>
                </a:lnTo>
                <a:lnTo>
                  <a:pt x="326732" y="778858"/>
                </a:lnTo>
                <a:lnTo>
                  <a:pt x="371512" y="782877"/>
                </a:lnTo>
                <a:lnTo>
                  <a:pt x="419571" y="778235"/>
                </a:lnTo>
                <a:lnTo>
                  <a:pt x="465012" y="764700"/>
                </a:lnTo>
                <a:lnTo>
                  <a:pt x="506855" y="742861"/>
                </a:lnTo>
                <a:lnTo>
                  <a:pt x="528539" y="725665"/>
                </a:lnTo>
                <a:lnTo>
                  <a:pt x="371512" y="725665"/>
                </a:lnTo>
                <a:lnTo>
                  <a:pt x="326843" y="720522"/>
                </a:lnTo>
                <a:lnTo>
                  <a:pt x="285842" y="705873"/>
                </a:lnTo>
                <a:lnTo>
                  <a:pt x="249677" y="682885"/>
                </a:lnTo>
                <a:lnTo>
                  <a:pt x="219515" y="652725"/>
                </a:lnTo>
                <a:lnTo>
                  <a:pt x="196526" y="616560"/>
                </a:lnTo>
                <a:lnTo>
                  <a:pt x="181875" y="575558"/>
                </a:lnTo>
                <a:lnTo>
                  <a:pt x="176732" y="530885"/>
                </a:lnTo>
                <a:lnTo>
                  <a:pt x="183415" y="480168"/>
                </a:lnTo>
                <a:lnTo>
                  <a:pt x="202611" y="433663"/>
                </a:lnTo>
                <a:lnTo>
                  <a:pt x="233045" y="393542"/>
                </a:lnTo>
                <a:lnTo>
                  <a:pt x="273441" y="361979"/>
                </a:lnTo>
                <a:lnTo>
                  <a:pt x="395105" y="361979"/>
                </a:lnTo>
                <a:lnTo>
                  <a:pt x="376967" y="333373"/>
                </a:lnTo>
                <a:lnTo>
                  <a:pt x="387118" y="319136"/>
                </a:lnTo>
                <a:lnTo>
                  <a:pt x="390127" y="312944"/>
                </a:lnTo>
                <a:lnTo>
                  <a:pt x="302048" y="312944"/>
                </a:lnTo>
                <a:lnTo>
                  <a:pt x="284683" y="309369"/>
                </a:lnTo>
                <a:lnTo>
                  <a:pt x="270380" y="299664"/>
                </a:lnTo>
                <a:lnTo>
                  <a:pt x="260673" y="285362"/>
                </a:lnTo>
                <a:lnTo>
                  <a:pt x="260182" y="282976"/>
                </a:lnTo>
                <a:close/>
              </a:path>
              <a:path w="769619" h="980439">
                <a:moveTo>
                  <a:pt x="697062" y="673907"/>
                </a:moveTo>
                <a:lnTo>
                  <a:pt x="503644" y="673907"/>
                </a:lnTo>
                <a:lnTo>
                  <a:pt x="475147" y="695785"/>
                </a:lnTo>
                <a:lnTo>
                  <a:pt x="443201" y="712045"/>
                </a:lnTo>
                <a:lnTo>
                  <a:pt x="408443" y="722175"/>
                </a:lnTo>
                <a:lnTo>
                  <a:pt x="371512" y="725665"/>
                </a:lnTo>
                <a:lnTo>
                  <a:pt x="528539" y="725665"/>
                </a:lnTo>
                <a:lnTo>
                  <a:pt x="544121" y="713308"/>
                </a:lnTo>
                <a:lnTo>
                  <a:pt x="575830" y="676629"/>
                </a:lnTo>
                <a:lnTo>
                  <a:pt x="695698" y="676629"/>
                </a:lnTo>
                <a:lnTo>
                  <a:pt x="697062" y="673907"/>
                </a:lnTo>
                <a:close/>
              </a:path>
              <a:path w="769619" h="980439">
                <a:moveTo>
                  <a:pt x="742014" y="619427"/>
                </a:moveTo>
                <a:lnTo>
                  <a:pt x="472315" y="619427"/>
                </a:lnTo>
                <a:lnTo>
                  <a:pt x="461737" y="621575"/>
                </a:lnTo>
                <a:lnTo>
                  <a:pt x="453073" y="627425"/>
                </a:lnTo>
                <a:lnTo>
                  <a:pt x="447220" y="636085"/>
                </a:lnTo>
                <a:lnTo>
                  <a:pt x="445070" y="646662"/>
                </a:lnTo>
                <a:lnTo>
                  <a:pt x="447220" y="657240"/>
                </a:lnTo>
                <a:lnTo>
                  <a:pt x="453073" y="665903"/>
                </a:lnTo>
                <a:lnTo>
                  <a:pt x="461737" y="671757"/>
                </a:lnTo>
                <a:lnTo>
                  <a:pt x="472315" y="673907"/>
                </a:lnTo>
                <a:lnTo>
                  <a:pt x="742014" y="673907"/>
                </a:lnTo>
                <a:lnTo>
                  <a:pt x="752592" y="671757"/>
                </a:lnTo>
                <a:lnTo>
                  <a:pt x="761255" y="665903"/>
                </a:lnTo>
                <a:lnTo>
                  <a:pt x="767109" y="657240"/>
                </a:lnTo>
                <a:lnTo>
                  <a:pt x="769259" y="646662"/>
                </a:lnTo>
                <a:lnTo>
                  <a:pt x="767109" y="636085"/>
                </a:lnTo>
                <a:lnTo>
                  <a:pt x="761255" y="627425"/>
                </a:lnTo>
                <a:lnTo>
                  <a:pt x="752592" y="621575"/>
                </a:lnTo>
                <a:lnTo>
                  <a:pt x="742014" y="619427"/>
                </a:lnTo>
                <a:close/>
              </a:path>
              <a:path w="769619" h="980439">
                <a:moveTo>
                  <a:pt x="485485" y="446437"/>
                </a:moveTo>
                <a:lnTo>
                  <a:pt x="421919" y="446437"/>
                </a:lnTo>
                <a:lnTo>
                  <a:pt x="462776" y="510456"/>
                </a:lnTo>
                <a:lnTo>
                  <a:pt x="471993" y="520160"/>
                </a:lnTo>
                <a:lnTo>
                  <a:pt x="483380" y="522711"/>
                </a:lnTo>
                <a:lnTo>
                  <a:pt x="494001" y="521178"/>
                </a:lnTo>
                <a:lnTo>
                  <a:pt x="500921" y="518624"/>
                </a:lnTo>
                <a:lnTo>
                  <a:pt x="594636" y="460050"/>
                </a:lnTo>
                <a:lnTo>
                  <a:pt x="494105" y="460050"/>
                </a:lnTo>
                <a:lnTo>
                  <a:pt x="485485" y="446437"/>
                </a:lnTo>
                <a:close/>
              </a:path>
              <a:path w="769619" h="980439">
                <a:moveTo>
                  <a:pt x="597191" y="379686"/>
                </a:moveTo>
                <a:lnTo>
                  <a:pt x="530879" y="379686"/>
                </a:lnTo>
                <a:lnTo>
                  <a:pt x="556763" y="420553"/>
                </a:lnTo>
                <a:lnTo>
                  <a:pt x="494105" y="460050"/>
                </a:lnTo>
                <a:lnTo>
                  <a:pt x="594636" y="460050"/>
                </a:lnTo>
                <a:lnTo>
                  <a:pt x="609881" y="450521"/>
                </a:lnTo>
                <a:lnTo>
                  <a:pt x="617482" y="443027"/>
                </a:lnTo>
                <a:lnTo>
                  <a:pt x="621635" y="433490"/>
                </a:lnTo>
                <a:lnTo>
                  <a:pt x="621956" y="422933"/>
                </a:lnTo>
                <a:lnTo>
                  <a:pt x="618059" y="412376"/>
                </a:lnTo>
                <a:lnTo>
                  <a:pt x="597191" y="379686"/>
                </a:lnTo>
                <a:close/>
              </a:path>
              <a:path w="769619" h="980439">
                <a:moveTo>
                  <a:pt x="395105" y="361979"/>
                </a:moveTo>
                <a:lnTo>
                  <a:pt x="329293" y="361979"/>
                </a:lnTo>
                <a:lnTo>
                  <a:pt x="379690" y="440982"/>
                </a:lnTo>
                <a:lnTo>
                  <a:pt x="394332" y="452180"/>
                </a:lnTo>
                <a:lnTo>
                  <a:pt x="407954" y="452906"/>
                </a:lnTo>
                <a:lnTo>
                  <a:pt x="418002" y="449034"/>
                </a:lnTo>
                <a:lnTo>
                  <a:pt x="421919" y="446437"/>
                </a:lnTo>
                <a:lnTo>
                  <a:pt x="485485" y="446437"/>
                </a:lnTo>
                <a:lnTo>
                  <a:pt x="468231" y="419192"/>
                </a:lnTo>
                <a:lnTo>
                  <a:pt x="515752" y="389225"/>
                </a:lnTo>
                <a:lnTo>
                  <a:pt x="412380" y="389225"/>
                </a:lnTo>
                <a:lnTo>
                  <a:pt x="395105" y="361979"/>
                </a:lnTo>
                <a:close/>
              </a:path>
              <a:path w="769619" h="980439">
                <a:moveTo>
                  <a:pt x="425975" y="53124"/>
                </a:moveTo>
                <a:lnTo>
                  <a:pt x="326907" y="53124"/>
                </a:lnTo>
                <a:lnTo>
                  <a:pt x="355468" y="60233"/>
                </a:lnTo>
                <a:lnTo>
                  <a:pt x="383773" y="85475"/>
                </a:lnTo>
                <a:lnTo>
                  <a:pt x="529517" y="315667"/>
                </a:lnTo>
                <a:lnTo>
                  <a:pt x="412380" y="389225"/>
                </a:lnTo>
                <a:lnTo>
                  <a:pt x="515752" y="389225"/>
                </a:lnTo>
                <a:lnTo>
                  <a:pt x="530879" y="379686"/>
                </a:lnTo>
                <a:lnTo>
                  <a:pt x="597191" y="379686"/>
                </a:lnTo>
                <a:lnTo>
                  <a:pt x="577191" y="348357"/>
                </a:lnTo>
                <a:lnTo>
                  <a:pt x="593474" y="339290"/>
                </a:lnTo>
                <a:lnTo>
                  <a:pt x="600179" y="332012"/>
                </a:lnTo>
                <a:lnTo>
                  <a:pt x="598455" y="322692"/>
                </a:lnTo>
                <a:lnTo>
                  <a:pt x="589453" y="307499"/>
                </a:lnTo>
                <a:lnTo>
                  <a:pt x="430086" y="56868"/>
                </a:lnTo>
                <a:lnTo>
                  <a:pt x="425975" y="53124"/>
                </a:lnTo>
                <a:close/>
              </a:path>
              <a:path w="769619" h="980439">
                <a:moveTo>
                  <a:pt x="329293" y="361979"/>
                </a:moveTo>
                <a:lnTo>
                  <a:pt x="273441" y="361979"/>
                </a:lnTo>
                <a:lnTo>
                  <a:pt x="287148" y="365048"/>
                </a:lnTo>
                <a:lnTo>
                  <a:pt x="302388" y="366071"/>
                </a:lnTo>
                <a:lnTo>
                  <a:pt x="317118" y="365048"/>
                </a:lnTo>
                <a:lnTo>
                  <a:pt x="329293" y="361979"/>
                </a:lnTo>
                <a:close/>
              </a:path>
              <a:path w="769619" h="980439">
                <a:moveTo>
                  <a:pt x="389257" y="223052"/>
                </a:moveTo>
                <a:lnTo>
                  <a:pt x="302048" y="223052"/>
                </a:lnTo>
                <a:lnTo>
                  <a:pt x="319417" y="226627"/>
                </a:lnTo>
                <a:lnTo>
                  <a:pt x="333720" y="236330"/>
                </a:lnTo>
                <a:lnTo>
                  <a:pt x="343424" y="250629"/>
                </a:lnTo>
                <a:lnTo>
                  <a:pt x="346999" y="267993"/>
                </a:lnTo>
                <a:lnTo>
                  <a:pt x="343424" y="285362"/>
                </a:lnTo>
                <a:lnTo>
                  <a:pt x="333720" y="299664"/>
                </a:lnTo>
                <a:lnTo>
                  <a:pt x="319417" y="309369"/>
                </a:lnTo>
                <a:lnTo>
                  <a:pt x="302048" y="312944"/>
                </a:lnTo>
                <a:lnTo>
                  <a:pt x="390127" y="312944"/>
                </a:lnTo>
                <a:lnTo>
                  <a:pt x="394842" y="303239"/>
                </a:lnTo>
                <a:lnTo>
                  <a:pt x="399756" y="286064"/>
                </a:lnTo>
                <a:lnTo>
                  <a:pt x="401479" y="267993"/>
                </a:lnTo>
                <a:lnTo>
                  <a:pt x="393604" y="229473"/>
                </a:lnTo>
                <a:lnTo>
                  <a:pt x="389257" y="223052"/>
                </a:lnTo>
                <a:close/>
              </a:path>
              <a:path w="769619" h="980439">
                <a:moveTo>
                  <a:pt x="302048" y="168561"/>
                </a:moveTo>
                <a:lnTo>
                  <a:pt x="294917" y="168816"/>
                </a:lnTo>
                <a:lnTo>
                  <a:pt x="287915" y="169582"/>
                </a:lnTo>
                <a:lnTo>
                  <a:pt x="281168" y="170858"/>
                </a:lnTo>
                <a:lnTo>
                  <a:pt x="274803" y="172645"/>
                </a:lnTo>
                <a:lnTo>
                  <a:pt x="322023" y="172645"/>
                </a:lnTo>
                <a:lnTo>
                  <a:pt x="302048" y="168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3456" y="1058684"/>
            <a:ext cx="16877186" cy="8963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1145" marR="5080">
              <a:lnSpc>
                <a:spcPct val="100400"/>
              </a:lnSpc>
              <a:spcBef>
                <a:spcPts val="90"/>
              </a:spcBef>
            </a:pPr>
            <a:r>
              <a:rPr lang="en-US" spc="-125" dirty="0"/>
              <a:t>TITEL</a:t>
            </a:r>
            <a:endParaRPr spc="-120" dirty="0"/>
          </a:p>
        </p:txBody>
      </p:sp>
      <p:grpSp>
        <p:nvGrpSpPr>
          <p:cNvPr id="4" name="object 4"/>
          <p:cNvGrpSpPr/>
          <p:nvPr/>
        </p:nvGrpSpPr>
        <p:grpSpPr>
          <a:xfrm>
            <a:off x="1256506" y="3442607"/>
            <a:ext cx="17783810" cy="7014209"/>
            <a:chOff x="1256506" y="3442607"/>
            <a:chExt cx="17783810" cy="7014209"/>
          </a:xfrm>
        </p:grpSpPr>
        <p:sp>
          <p:nvSpPr>
            <p:cNvPr id="5" name="object 5"/>
            <p:cNvSpPr/>
            <p:nvPr/>
          </p:nvSpPr>
          <p:spPr>
            <a:xfrm>
              <a:off x="1256499" y="3442607"/>
              <a:ext cx="13162915" cy="7014845"/>
            </a:xfrm>
            <a:custGeom>
              <a:avLst/>
              <a:gdLst/>
              <a:ahLst/>
              <a:cxnLst/>
              <a:rect l="l" t="t" r="r" b="b"/>
              <a:pathLst>
                <a:path w="13162915" h="7014845">
                  <a:moveTo>
                    <a:pt x="3901452" y="3112770"/>
                  </a:moveTo>
                  <a:lnTo>
                    <a:pt x="0" y="3112770"/>
                  </a:lnTo>
                  <a:lnTo>
                    <a:pt x="0" y="7014223"/>
                  </a:lnTo>
                  <a:lnTo>
                    <a:pt x="3901452" y="7014223"/>
                  </a:lnTo>
                  <a:lnTo>
                    <a:pt x="3901452" y="3112770"/>
                  </a:lnTo>
                  <a:close/>
                </a:path>
                <a:path w="13162915" h="7014845">
                  <a:moveTo>
                    <a:pt x="8177835" y="0"/>
                  </a:moveTo>
                  <a:lnTo>
                    <a:pt x="4295229" y="0"/>
                  </a:lnTo>
                  <a:lnTo>
                    <a:pt x="4295229" y="3882606"/>
                  </a:lnTo>
                  <a:lnTo>
                    <a:pt x="8177835" y="3882606"/>
                  </a:lnTo>
                  <a:lnTo>
                    <a:pt x="8177835" y="0"/>
                  </a:lnTo>
                  <a:close/>
                </a:path>
                <a:path w="13162915" h="7014845">
                  <a:moveTo>
                    <a:pt x="13162826" y="2211679"/>
                  </a:moveTo>
                  <a:lnTo>
                    <a:pt x="8560854" y="2211679"/>
                  </a:lnTo>
                  <a:lnTo>
                    <a:pt x="8560854" y="6813626"/>
                  </a:lnTo>
                  <a:lnTo>
                    <a:pt x="13162826" y="6813626"/>
                  </a:lnTo>
                  <a:lnTo>
                    <a:pt x="13162826" y="2211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80626" y="5878050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89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00247" y="4976953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4409" y="8901587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89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830187" y="5869978"/>
              <a:ext cx="3883025" cy="3883025"/>
            </a:xfrm>
            <a:custGeom>
              <a:avLst/>
              <a:gdLst/>
              <a:ahLst/>
              <a:cxnLst/>
              <a:rect l="l" t="t" r="r" b="b"/>
              <a:pathLst>
                <a:path w="3883025" h="3883025">
                  <a:moveTo>
                    <a:pt x="3882604" y="0"/>
                  </a:moveTo>
                  <a:lnTo>
                    <a:pt x="0" y="0"/>
                  </a:lnTo>
                  <a:lnTo>
                    <a:pt x="0" y="3882604"/>
                  </a:lnTo>
                  <a:lnTo>
                    <a:pt x="3882604" y="3882604"/>
                  </a:lnTo>
                  <a:lnTo>
                    <a:pt x="3882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685320" y="4976953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89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F5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47213" y="7325212"/>
              <a:ext cx="1355090" cy="1355090"/>
            </a:xfrm>
            <a:custGeom>
              <a:avLst/>
              <a:gdLst/>
              <a:ahLst/>
              <a:cxnLst/>
              <a:rect l="l" t="t" r="r" b="b"/>
              <a:pathLst>
                <a:path w="1355090" h="1355090">
                  <a:moveTo>
                    <a:pt x="677330" y="0"/>
                  </a:moveTo>
                  <a:lnTo>
                    <a:pt x="628958" y="1700"/>
                  </a:lnTo>
                  <a:lnTo>
                    <a:pt x="581505" y="6726"/>
                  </a:lnTo>
                  <a:lnTo>
                    <a:pt x="535084" y="14961"/>
                  </a:lnTo>
                  <a:lnTo>
                    <a:pt x="489810" y="26293"/>
                  </a:lnTo>
                  <a:lnTo>
                    <a:pt x="445797" y="40605"/>
                  </a:lnTo>
                  <a:lnTo>
                    <a:pt x="403161" y="57784"/>
                  </a:lnTo>
                  <a:lnTo>
                    <a:pt x="362016" y="77714"/>
                  </a:lnTo>
                  <a:lnTo>
                    <a:pt x="322477" y="100282"/>
                  </a:lnTo>
                  <a:lnTo>
                    <a:pt x="284658" y="125373"/>
                  </a:lnTo>
                  <a:lnTo>
                    <a:pt x="248673" y="152871"/>
                  </a:lnTo>
                  <a:lnTo>
                    <a:pt x="214638" y="182662"/>
                  </a:lnTo>
                  <a:lnTo>
                    <a:pt x="182667" y="214632"/>
                  </a:lnTo>
                  <a:lnTo>
                    <a:pt x="152875" y="248667"/>
                  </a:lnTo>
                  <a:lnTo>
                    <a:pt x="125376" y="284651"/>
                  </a:lnTo>
                  <a:lnTo>
                    <a:pt x="100285" y="322469"/>
                  </a:lnTo>
                  <a:lnTo>
                    <a:pt x="77717" y="362008"/>
                  </a:lnTo>
                  <a:lnTo>
                    <a:pt x="57786" y="403153"/>
                  </a:lnTo>
                  <a:lnTo>
                    <a:pt x="40606" y="445788"/>
                  </a:lnTo>
                  <a:lnTo>
                    <a:pt x="26294" y="489800"/>
                  </a:lnTo>
                  <a:lnTo>
                    <a:pt x="14962" y="535074"/>
                  </a:lnTo>
                  <a:lnTo>
                    <a:pt x="6726" y="581495"/>
                  </a:lnTo>
                  <a:lnTo>
                    <a:pt x="1700" y="628948"/>
                  </a:lnTo>
                  <a:lnTo>
                    <a:pt x="0" y="677319"/>
                  </a:lnTo>
                  <a:lnTo>
                    <a:pt x="1700" y="725692"/>
                  </a:lnTo>
                  <a:lnTo>
                    <a:pt x="6726" y="773146"/>
                  </a:lnTo>
                  <a:lnTo>
                    <a:pt x="14962" y="819568"/>
                  </a:lnTo>
                  <a:lnTo>
                    <a:pt x="26294" y="864843"/>
                  </a:lnTo>
                  <a:lnTo>
                    <a:pt x="40606" y="908856"/>
                  </a:lnTo>
                  <a:lnTo>
                    <a:pt x="57786" y="951492"/>
                  </a:lnTo>
                  <a:lnTo>
                    <a:pt x="77717" y="992637"/>
                  </a:lnTo>
                  <a:lnTo>
                    <a:pt x="100285" y="1032177"/>
                  </a:lnTo>
                  <a:lnTo>
                    <a:pt x="125376" y="1069996"/>
                  </a:lnTo>
                  <a:lnTo>
                    <a:pt x="152875" y="1105980"/>
                  </a:lnTo>
                  <a:lnTo>
                    <a:pt x="182667" y="1140015"/>
                  </a:lnTo>
                  <a:lnTo>
                    <a:pt x="214638" y="1171985"/>
                  </a:lnTo>
                  <a:lnTo>
                    <a:pt x="248673" y="1201777"/>
                  </a:lnTo>
                  <a:lnTo>
                    <a:pt x="284658" y="1229276"/>
                  </a:lnTo>
                  <a:lnTo>
                    <a:pt x="322477" y="1254366"/>
                  </a:lnTo>
                  <a:lnTo>
                    <a:pt x="362016" y="1276934"/>
                  </a:lnTo>
                  <a:lnTo>
                    <a:pt x="403161" y="1296865"/>
                  </a:lnTo>
                  <a:lnTo>
                    <a:pt x="445797" y="1314044"/>
                  </a:lnTo>
                  <a:lnTo>
                    <a:pt x="489810" y="1328356"/>
                  </a:lnTo>
                  <a:lnTo>
                    <a:pt x="535084" y="1339687"/>
                  </a:lnTo>
                  <a:lnTo>
                    <a:pt x="581505" y="1347923"/>
                  </a:lnTo>
                  <a:lnTo>
                    <a:pt x="628958" y="1352949"/>
                  </a:lnTo>
                  <a:lnTo>
                    <a:pt x="677330" y="1354649"/>
                  </a:lnTo>
                  <a:lnTo>
                    <a:pt x="725701" y="1352949"/>
                  </a:lnTo>
                  <a:lnTo>
                    <a:pt x="773155" y="1347923"/>
                  </a:lnTo>
                  <a:lnTo>
                    <a:pt x="819576" y="1339687"/>
                  </a:lnTo>
                  <a:lnTo>
                    <a:pt x="864850" y="1328356"/>
                  </a:lnTo>
                  <a:lnTo>
                    <a:pt x="908862" y="1314044"/>
                  </a:lnTo>
                  <a:lnTo>
                    <a:pt x="951498" y="1296865"/>
                  </a:lnTo>
                  <a:lnTo>
                    <a:pt x="992643" y="1276934"/>
                  </a:lnTo>
                  <a:lnTo>
                    <a:pt x="1032183" y="1254366"/>
                  </a:lnTo>
                  <a:lnTo>
                    <a:pt x="1070002" y="1229276"/>
                  </a:lnTo>
                  <a:lnTo>
                    <a:pt x="1105986" y="1201777"/>
                  </a:lnTo>
                  <a:lnTo>
                    <a:pt x="1140021" y="1171985"/>
                  </a:lnTo>
                  <a:lnTo>
                    <a:pt x="1171992" y="1140015"/>
                  </a:lnTo>
                  <a:lnTo>
                    <a:pt x="1201784" y="1105980"/>
                  </a:lnTo>
                  <a:lnTo>
                    <a:pt x="1229283" y="1069996"/>
                  </a:lnTo>
                  <a:lnTo>
                    <a:pt x="1254374" y="1032177"/>
                  </a:lnTo>
                  <a:lnTo>
                    <a:pt x="1276943" y="992637"/>
                  </a:lnTo>
                  <a:lnTo>
                    <a:pt x="1296874" y="951492"/>
                  </a:lnTo>
                  <a:lnTo>
                    <a:pt x="1314053" y="908856"/>
                  </a:lnTo>
                  <a:lnTo>
                    <a:pt x="1328366" y="864843"/>
                  </a:lnTo>
                  <a:lnTo>
                    <a:pt x="1339697" y="819568"/>
                  </a:lnTo>
                  <a:lnTo>
                    <a:pt x="1347933" y="773146"/>
                  </a:lnTo>
                  <a:lnTo>
                    <a:pt x="1352959" y="725692"/>
                  </a:lnTo>
                  <a:lnTo>
                    <a:pt x="1354660" y="677319"/>
                  </a:lnTo>
                  <a:lnTo>
                    <a:pt x="1352959" y="628948"/>
                  </a:lnTo>
                  <a:lnTo>
                    <a:pt x="1347933" y="581495"/>
                  </a:lnTo>
                  <a:lnTo>
                    <a:pt x="1339697" y="535074"/>
                  </a:lnTo>
                  <a:lnTo>
                    <a:pt x="1328366" y="489800"/>
                  </a:lnTo>
                  <a:lnTo>
                    <a:pt x="1314053" y="445788"/>
                  </a:lnTo>
                  <a:lnTo>
                    <a:pt x="1296874" y="403153"/>
                  </a:lnTo>
                  <a:lnTo>
                    <a:pt x="1276943" y="362008"/>
                  </a:lnTo>
                  <a:lnTo>
                    <a:pt x="1254374" y="322469"/>
                  </a:lnTo>
                  <a:lnTo>
                    <a:pt x="1229283" y="284651"/>
                  </a:lnTo>
                  <a:lnTo>
                    <a:pt x="1201784" y="248667"/>
                  </a:lnTo>
                  <a:lnTo>
                    <a:pt x="1171992" y="214632"/>
                  </a:lnTo>
                  <a:lnTo>
                    <a:pt x="1140021" y="182662"/>
                  </a:lnTo>
                  <a:lnTo>
                    <a:pt x="1105986" y="152871"/>
                  </a:lnTo>
                  <a:lnTo>
                    <a:pt x="1070002" y="125373"/>
                  </a:lnTo>
                  <a:lnTo>
                    <a:pt x="1032183" y="100282"/>
                  </a:lnTo>
                  <a:lnTo>
                    <a:pt x="992643" y="77714"/>
                  </a:lnTo>
                  <a:lnTo>
                    <a:pt x="951498" y="57784"/>
                  </a:lnTo>
                  <a:lnTo>
                    <a:pt x="908862" y="40605"/>
                  </a:lnTo>
                  <a:lnTo>
                    <a:pt x="864850" y="26293"/>
                  </a:lnTo>
                  <a:lnTo>
                    <a:pt x="819576" y="14961"/>
                  </a:lnTo>
                  <a:lnTo>
                    <a:pt x="773155" y="6726"/>
                  </a:lnTo>
                  <a:lnTo>
                    <a:pt x="725701" y="1700"/>
                  </a:lnTo>
                  <a:lnTo>
                    <a:pt x="677330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903097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70" dirty="0"/>
              <a:t>TITEL</a:t>
            </a:r>
            <a:endParaRPr spc="-20" dirty="0"/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529448" y="2752397"/>
            <a:ext cx="8394065" cy="8231505"/>
            <a:chOff x="10529448" y="2752397"/>
            <a:chExt cx="8394065" cy="8231505"/>
          </a:xfrm>
        </p:grpSpPr>
        <p:sp>
          <p:nvSpPr>
            <p:cNvPr id="5" name="object 5"/>
            <p:cNvSpPr/>
            <p:nvPr/>
          </p:nvSpPr>
          <p:spPr>
            <a:xfrm>
              <a:off x="11027132" y="2995665"/>
              <a:ext cx="7393305" cy="7393305"/>
            </a:xfrm>
            <a:custGeom>
              <a:avLst/>
              <a:gdLst/>
              <a:ahLst/>
              <a:cxnLst/>
              <a:rect l="l" t="t" r="r" b="b"/>
              <a:pathLst>
                <a:path w="7393305" h="7393305">
                  <a:moveTo>
                    <a:pt x="249468" y="0"/>
                  </a:moveTo>
                  <a:lnTo>
                    <a:pt x="0" y="7143824"/>
                  </a:lnTo>
                  <a:lnTo>
                    <a:pt x="7143824" y="7393293"/>
                  </a:lnTo>
                  <a:lnTo>
                    <a:pt x="7393293" y="249468"/>
                  </a:lnTo>
                  <a:lnTo>
                    <a:pt x="249468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693531" y="2753842"/>
              <a:ext cx="8230234" cy="8230234"/>
            </a:xfrm>
            <a:custGeom>
              <a:avLst/>
              <a:gdLst/>
              <a:ahLst/>
              <a:cxnLst/>
              <a:rect l="l" t="t" r="r" b="b"/>
              <a:pathLst>
                <a:path w="8230234" h="8230234">
                  <a:moveTo>
                    <a:pt x="1179786" y="0"/>
                  </a:moveTo>
                  <a:lnTo>
                    <a:pt x="0" y="7050151"/>
                  </a:lnTo>
                  <a:lnTo>
                    <a:pt x="7050141" y="8229937"/>
                  </a:lnTo>
                  <a:lnTo>
                    <a:pt x="8229937" y="1179786"/>
                  </a:lnTo>
                  <a:lnTo>
                    <a:pt x="1179786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529448" y="2752397"/>
              <a:ext cx="7148195" cy="7148195"/>
            </a:xfrm>
            <a:custGeom>
              <a:avLst/>
              <a:gdLst/>
              <a:ahLst/>
              <a:cxnLst/>
              <a:rect l="l" t="t" r="r" b="b"/>
              <a:pathLst>
                <a:path w="7148194" h="7148195">
                  <a:moveTo>
                    <a:pt x="7148180" y="0"/>
                  </a:moveTo>
                  <a:lnTo>
                    <a:pt x="0" y="0"/>
                  </a:lnTo>
                  <a:lnTo>
                    <a:pt x="0" y="7148180"/>
                  </a:lnTo>
                  <a:lnTo>
                    <a:pt x="7148180" y="7148180"/>
                  </a:lnTo>
                  <a:lnTo>
                    <a:pt x="7148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884759" y="2752397"/>
            <a:ext cx="8394065" cy="8231505"/>
            <a:chOff x="1884759" y="2752397"/>
            <a:chExt cx="8394065" cy="8231505"/>
          </a:xfrm>
        </p:grpSpPr>
        <p:sp>
          <p:nvSpPr>
            <p:cNvPr id="9" name="object 9"/>
            <p:cNvSpPr/>
            <p:nvPr/>
          </p:nvSpPr>
          <p:spPr>
            <a:xfrm>
              <a:off x="2382443" y="2995665"/>
              <a:ext cx="7393305" cy="7393305"/>
            </a:xfrm>
            <a:custGeom>
              <a:avLst/>
              <a:gdLst/>
              <a:ahLst/>
              <a:cxnLst/>
              <a:rect l="l" t="t" r="r" b="b"/>
              <a:pathLst>
                <a:path w="7393305" h="7393305">
                  <a:moveTo>
                    <a:pt x="249468" y="0"/>
                  </a:moveTo>
                  <a:lnTo>
                    <a:pt x="0" y="7143824"/>
                  </a:lnTo>
                  <a:lnTo>
                    <a:pt x="7143824" y="7393293"/>
                  </a:lnTo>
                  <a:lnTo>
                    <a:pt x="7393293" y="249468"/>
                  </a:lnTo>
                  <a:lnTo>
                    <a:pt x="249468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48842" y="2753842"/>
              <a:ext cx="8230234" cy="8230234"/>
            </a:xfrm>
            <a:custGeom>
              <a:avLst/>
              <a:gdLst/>
              <a:ahLst/>
              <a:cxnLst/>
              <a:rect l="l" t="t" r="r" b="b"/>
              <a:pathLst>
                <a:path w="8230234" h="8230234">
                  <a:moveTo>
                    <a:pt x="1179786" y="0"/>
                  </a:moveTo>
                  <a:lnTo>
                    <a:pt x="0" y="7050151"/>
                  </a:lnTo>
                  <a:lnTo>
                    <a:pt x="7050141" y="8229937"/>
                  </a:lnTo>
                  <a:lnTo>
                    <a:pt x="8229937" y="1179786"/>
                  </a:lnTo>
                  <a:lnTo>
                    <a:pt x="1179786" y="0"/>
                  </a:lnTo>
                  <a:close/>
                </a:path>
              </a:pathLst>
            </a:custGeom>
            <a:solidFill>
              <a:srgbClr val="F5C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84759" y="2752397"/>
              <a:ext cx="7148195" cy="7148195"/>
            </a:xfrm>
            <a:custGeom>
              <a:avLst/>
              <a:gdLst/>
              <a:ahLst/>
              <a:cxnLst/>
              <a:rect l="l" t="t" r="r" b="b"/>
              <a:pathLst>
                <a:path w="7148195" h="7148195">
                  <a:moveTo>
                    <a:pt x="7148180" y="0"/>
                  </a:moveTo>
                  <a:lnTo>
                    <a:pt x="0" y="0"/>
                  </a:lnTo>
                  <a:lnTo>
                    <a:pt x="0" y="7148180"/>
                  </a:lnTo>
                  <a:lnTo>
                    <a:pt x="7148180" y="7148180"/>
                  </a:lnTo>
                  <a:lnTo>
                    <a:pt x="7148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2058" y="1058684"/>
            <a:ext cx="1176909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35" dirty="0"/>
              <a:t>TITEL</a:t>
            </a:r>
            <a:endParaRPr spc="-285" dirty="0"/>
          </a:p>
        </p:txBody>
      </p:sp>
      <p:sp>
        <p:nvSpPr>
          <p:cNvPr id="3" name="object 3"/>
          <p:cNvSpPr/>
          <p:nvPr/>
        </p:nvSpPr>
        <p:spPr>
          <a:xfrm>
            <a:off x="753904" y="1226944"/>
            <a:ext cx="733425" cy="733425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14387" y="611562"/>
                </a:moveTo>
                <a:lnTo>
                  <a:pt x="261122" y="611562"/>
                </a:lnTo>
                <a:lnTo>
                  <a:pt x="270284" y="616148"/>
                </a:lnTo>
                <a:lnTo>
                  <a:pt x="272567" y="618431"/>
                </a:lnTo>
                <a:lnTo>
                  <a:pt x="272567" y="710062"/>
                </a:lnTo>
                <a:lnTo>
                  <a:pt x="274214" y="719435"/>
                </a:lnTo>
                <a:lnTo>
                  <a:pt x="278867" y="726663"/>
                </a:lnTo>
                <a:lnTo>
                  <a:pt x="286098" y="731315"/>
                </a:lnTo>
                <a:lnTo>
                  <a:pt x="295477" y="732961"/>
                </a:lnTo>
                <a:lnTo>
                  <a:pt x="442070" y="732961"/>
                </a:lnTo>
                <a:lnTo>
                  <a:pt x="451444" y="731315"/>
                </a:lnTo>
                <a:lnTo>
                  <a:pt x="458671" y="726663"/>
                </a:lnTo>
                <a:lnTo>
                  <a:pt x="463323" y="719435"/>
                </a:lnTo>
                <a:lnTo>
                  <a:pt x="464970" y="710062"/>
                </a:lnTo>
                <a:lnTo>
                  <a:pt x="464970" y="687151"/>
                </a:lnTo>
                <a:lnTo>
                  <a:pt x="316095" y="687151"/>
                </a:lnTo>
                <a:lnTo>
                  <a:pt x="316095" y="623017"/>
                </a:lnTo>
                <a:lnTo>
                  <a:pt x="314387" y="611562"/>
                </a:lnTo>
                <a:close/>
              </a:path>
              <a:path w="733425" h="733425">
                <a:moveTo>
                  <a:pt x="468301" y="566007"/>
                </a:moveTo>
                <a:lnTo>
                  <a:pt x="426323" y="591239"/>
                </a:lnTo>
                <a:lnTo>
                  <a:pt x="416877" y="620724"/>
                </a:lnTo>
                <a:lnTo>
                  <a:pt x="416877" y="687151"/>
                </a:lnTo>
                <a:lnTo>
                  <a:pt x="464970" y="687151"/>
                </a:lnTo>
                <a:lnTo>
                  <a:pt x="464970" y="618431"/>
                </a:lnTo>
                <a:lnTo>
                  <a:pt x="467263" y="616148"/>
                </a:lnTo>
                <a:lnTo>
                  <a:pt x="476425" y="611562"/>
                </a:lnTo>
                <a:lnTo>
                  <a:pt x="542852" y="611562"/>
                </a:lnTo>
                <a:lnTo>
                  <a:pt x="513073" y="581783"/>
                </a:lnTo>
                <a:lnTo>
                  <a:pt x="499867" y="571943"/>
                </a:lnTo>
                <a:lnTo>
                  <a:pt x="484728" y="566613"/>
                </a:lnTo>
                <a:lnTo>
                  <a:pt x="468301" y="566007"/>
                </a:lnTo>
                <a:close/>
              </a:path>
              <a:path w="733425" h="733425">
                <a:moveTo>
                  <a:pt x="175510" y="48100"/>
                </a:moveTo>
                <a:lnTo>
                  <a:pt x="166955" y="49818"/>
                </a:lnTo>
                <a:lnTo>
                  <a:pt x="160330" y="54972"/>
                </a:lnTo>
                <a:lnTo>
                  <a:pt x="54972" y="160330"/>
                </a:lnTo>
                <a:lnTo>
                  <a:pt x="50396" y="162623"/>
                </a:lnTo>
                <a:lnTo>
                  <a:pt x="48103" y="169492"/>
                </a:lnTo>
                <a:lnTo>
                  <a:pt x="48103" y="183240"/>
                </a:lnTo>
                <a:lnTo>
                  <a:pt x="50396" y="187816"/>
                </a:lnTo>
                <a:lnTo>
                  <a:pt x="119106" y="256536"/>
                </a:lnTo>
                <a:lnTo>
                  <a:pt x="121399" y="261122"/>
                </a:lnTo>
                <a:lnTo>
                  <a:pt x="116813" y="270284"/>
                </a:lnTo>
                <a:lnTo>
                  <a:pt x="114520" y="272567"/>
                </a:lnTo>
                <a:lnTo>
                  <a:pt x="22910" y="272567"/>
                </a:lnTo>
                <a:lnTo>
                  <a:pt x="13530" y="274214"/>
                </a:lnTo>
                <a:lnTo>
                  <a:pt x="6299" y="278867"/>
                </a:lnTo>
                <a:lnTo>
                  <a:pt x="1646" y="286098"/>
                </a:lnTo>
                <a:lnTo>
                  <a:pt x="0" y="295477"/>
                </a:lnTo>
                <a:lnTo>
                  <a:pt x="0" y="442070"/>
                </a:lnTo>
                <a:lnTo>
                  <a:pt x="1646" y="450118"/>
                </a:lnTo>
                <a:lnTo>
                  <a:pt x="6299" y="456665"/>
                </a:lnTo>
                <a:lnTo>
                  <a:pt x="13530" y="461066"/>
                </a:lnTo>
                <a:lnTo>
                  <a:pt x="22910" y="462677"/>
                </a:lnTo>
                <a:lnTo>
                  <a:pt x="114520" y="462677"/>
                </a:lnTo>
                <a:lnTo>
                  <a:pt x="116813" y="464970"/>
                </a:lnTo>
                <a:lnTo>
                  <a:pt x="121399" y="474132"/>
                </a:lnTo>
                <a:lnTo>
                  <a:pt x="119106" y="476425"/>
                </a:lnTo>
                <a:lnTo>
                  <a:pt x="116813" y="481001"/>
                </a:lnTo>
                <a:lnTo>
                  <a:pt x="54972" y="542852"/>
                </a:lnTo>
                <a:lnTo>
                  <a:pt x="49818" y="549435"/>
                </a:lnTo>
                <a:lnTo>
                  <a:pt x="48100" y="557736"/>
                </a:lnTo>
                <a:lnTo>
                  <a:pt x="49818" y="566038"/>
                </a:lnTo>
                <a:lnTo>
                  <a:pt x="54972" y="572621"/>
                </a:lnTo>
                <a:lnTo>
                  <a:pt x="160330" y="677989"/>
                </a:lnTo>
                <a:lnTo>
                  <a:pt x="167918" y="683143"/>
                </a:lnTo>
                <a:lnTo>
                  <a:pt x="176366" y="684861"/>
                </a:lnTo>
                <a:lnTo>
                  <a:pt x="184814" y="683143"/>
                </a:lnTo>
                <a:lnTo>
                  <a:pt x="192402" y="677989"/>
                </a:lnTo>
                <a:lnTo>
                  <a:pt x="240505" y="629886"/>
                </a:lnTo>
                <a:lnTo>
                  <a:pt x="176371" y="629886"/>
                </a:lnTo>
                <a:lnTo>
                  <a:pt x="105358" y="558883"/>
                </a:lnTo>
                <a:lnTo>
                  <a:pt x="151168" y="513073"/>
                </a:lnTo>
                <a:lnTo>
                  <a:pt x="161013" y="499867"/>
                </a:lnTo>
                <a:lnTo>
                  <a:pt x="166347" y="484728"/>
                </a:lnTo>
                <a:lnTo>
                  <a:pt x="166954" y="468301"/>
                </a:lnTo>
                <a:lnTo>
                  <a:pt x="162623" y="451232"/>
                </a:lnTo>
                <a:lnTo>
                  <a:pt x="153783" y="437164"/>
                </a:lnTo>
                <a:lnTo>
                  <a:pt x="141722" y="426318"/>
                </a:lnTo>
                <a:lnTo>
                  <a:pt x="127515" y="419337"/>
                </a:lnTo>
                <a:lnTo>
                  <a:pt x="112237" y="416866"/>
                </a:lnTo>
                <a:lnTo>
                  <a:pt x="45810" y="416866"/>
                </a:lnTo>
                <a:lnTo>
                  <a:pt x="45810" y="316084"/>
                </a:lnTo>
                <a:lnTo>
                  <a:pt x="109944" y="316084"/>
                </a:lnTo>
                <a:lnTo>
                  <a:pt x="126512" y="313615"/>
                </a:lnTo>
                <a:lnTo>
                  <a:pt x="160330" y="281729"/>
                </a:lnTo>
                <a:lnTo>
                  <a:pt x="164610" y="264660"/>
                </a:lnTo>
                <a:lnTo>
                  <a:pt x="164055" y="250239"/>
                </a:lnTo>
                <a:lnTo>
                  <a:pt x="158725" y="235351"/>
                </a:lnTo>
                <a:lnTo>
                  <a:pt x="148885" y="222181"/>
                </a:lnTo>
                <a:lnTo>
                  <a:pt x="103075" y="176371"/>
                </a:lnTo>
                <a:lnTo>
                  <a:pt x="174078" y="105358"/>
                </a:lnTo>
                <a:lnTo>
                  <a:pt x="239060" y="105358"/>
                </a:lnTo>
                <a:lnTo>
                  <a:pt x="192402" y="54972"/>
                </a:lnTo>
                <a:lnTo>
                  <a:pt x="184493" y="49818"/>
                </a:lnTo>
                <a:lnTo>
                  <a:pt x="175510" y="48100"/>
                </a:lnTo>
                <a:close/>
              </a:path>
              <a:path w="733425" h="733425">
                <a:moveTo>
                  <a:pt x="542852" y="611562"/>
                </a:moveTo>
                <a:lnTo>
                  <a:pt x="476425" y="611562"/>
                </a:lnTo>
                <a:lnTo>
                  <a:pt x="478718" y="613855"/>
                </a:lnTo>
                <a:lnTo>
                  <a:pt x="483294" y="616148"/>
                </a:lnTo>
                <a:lnTo>
                  <a:pt x="545145" y="677989"/>
                </a:lnTo>
                <a:lnTo>
                  <a:pt x="552732" y="683143"/>
                </a:lnTo>
                <a:lnTo>
                  <a:pt x="561176" y="684861"/>
                </a:lnTo>
                <a:lnTo>
                  <a:pt x="569621" y="683143"/>
                </a:lnTo>
                <a:lnTo>
                  <a:pt x="577207" y="677989"/>
                </a:lnTo>
                <a:lnTo>
                  <a:pt x="627603" y="627593"/>
                </a:lnTo>
                <a:lnTo>
                  <a:pt x="558883" y="627593"/>
                </a:lnTo>
                <a:lnTo>
                  <a:pt x="542852" y="611562"/>
                </a:lnTo>
                <a:close/>
              </a:path>
              <a:path w="733425" h="733425">
                <a:moveTo>
                  <a:pt x="265663" y="568291"/>
                </a:moveTo>
                <a:lnTo>
                  <a:pt x="249379" y="568901"/>
                </a:lnTo>
                <a:lnTo>
                  <a:pt x="234383" y="574235"/>
                </a:lnTo>
                <a:lnTo>
                  <a:pt x="222181" y="584076"/>
                </a:lnTo>
                <a:lnTo>
                  <a:pt x="176371" y="629886"/>
                </a:lnTo>
                <a:lnTo>
                  <a:pt x="240505" y="629886"/>
                </a:lnTo>
                <a:lnTo>
                  <a:pt x="256536" y="613855"/>
                </a:lnTo>
                <a:lnTo>
                  <a:pt x="261122" y="611562"/>
                </a:lnTo>
                <a:lnTo>
                  <a:pt x="314387" y="611562"/>
                </a:lnTo>
                <a:lnTo>
                  <a:pt x="313624" y="606449"/>
                </a:lnTo>
                <a:lnTo>
                  <a:pt x="306643" y="591811"/>
                </a:lnTo>
                <a:lnTo>
                  <a:pt x="295797" y="580177"/>
                </a:lnTo>
                <a:lnTo>
                  <a:pt x="281729" y="572621"/>
                </a:lnTo>
                <a:lnTo>
                  <a:pt x="265663" y="568291"/>
                </a:lnTo>
                <a:close/>
              </a:path>
              <a:path w="733425" h="733425">
                <a:moveTo>
                  <a:pt x="620735" y="103075"/>
                </a:moveTo>
                <a:lnTo>
                  <a:pt x="556590" y="103075"/>
                </a:lnTo>
                <a:lnTo>
                  <a:pt x="627603" y="174078"/>
                </a:lnTo>
                <a:lnTo>
                  <a:pt x="581793" y="219888"/>
                </a:lnTo>
                <a:lnTo>
                  <a:pt x="571948" y="233094"/>
                </a:lnTo>
                <a:lnTo>
                  <a:pt x="566614" y="248233"/>
                </a:lnTo>
                <a:lnTo>
                  <a:pt x="566007" y="264660"/>
                </a:lnTo>
                <a:lnTo>
                  <a:pt x="570338" y="281729"/>
                </a:lnTo>
                <a:lnTo>
                  <a:pt x="579178" y="295795"/>
                </a:lnTo>
                <a:lnTo>
                  <a:pt x="591239" y="306638"/>
                </a:lnTo>
                <a:lnTo>
                  <a:pt x="605446" y="313615"/>
                </a:lnTo>
                <a:lnTo>
                  <a:pt x="620724" y="316084"/>
                </a:lnTo>
                <a:lnTo>
                  <a:pt x="687151" y="316084"/>
                </a:lnTo>
                <a:lnTo>
                  <a:pt x="687151" y="416866"/>
                </a:lnTo>
                <a:lnTo>
                  <a:pt x="623017" y="416866"/>
                </a:lnTo>
                <a:lnTo>
                  <a:pt x="606449" y="419337"/>
                </a:lnTo>
                <a:lnTo>
                  <a:pt x="591813" y="426318"/>
                </a:lnTo>
                <a:lnTo>
                  <a:pt x="580182" y="437164"/>
                </a:lnTo>
                <a:lnTo>
                  <a:pt x="572631" y="451232"/>
                </a:lnTo>
                <a:lnTo>
                  <a:pt x="568300" y="466975"/>
                </a:lnTo>
                <a:lnTo>
                  <a:pt x="568906" y="482722"/>
                </a:lnTo>
                <a:lnTo>
                  <a:pt x="574236" y="497610"/>
                </a:lnTo>
                <a:lnTo>
                  <a:pt x="584076" y="510780"/>
                </a:lnTo>
                <a:lnTo>
                  <a:pt x="629886" y="556590"/>
                </a:lnTo>
                <a:lnTo>
                  <a:pt x="558883" y="627593"/>
                </a:lnTo>
                <a:lnTo>
                  <a:pt x="627603" y="627593"/>
                </a:lnTo>
                <a:lnTo>
                  <a:pt x="680282" y="574914"/>
                </a:lnTo>
                <a:lnTo>
                  <a:pt x="685436" y="567327"/>
                </a:lnTo>
                <a:lnTo>
                  <a:pt x="687154" y="558883"/>
                </a:lnTo>
                <a:lnTo>
                  <a:pt x="685436" y="550439"/>
                </a:lnTo>
                <a:lnTo>
                  <a:pt x="680282" y="542852"/>
                </a:lnTo>
                <a:lnTo>
                  <a:pt x="616148" y="478718"/>
                </a:lnTo>
                <a:lnTo>
                  <a:pt x="613855" y="474132"/>
                </a:lnTo>
                <a:lnTo>
                  <a:pt x="618441" y="464970"/>
                </a:lnTo>
                <a:lnTo>
                  <a:pt x="620724" y="462677"/>
                </a:lnTo>
                <a:lnTo>
                  <a:pt x="710062" y="462677"/>
                </a:lnTo>
                <a:lnTo>
                  <a:pt x="719435" y="461030"/>
                </a:lnTo>
                <a:lnTo>
                  <a:pt x="726663" y="456378"/>
                </a:lnTo>
                <a:lnTo>
                  <a:pt x="731315" y="449150"/>
                </a:lnTo>
                <a:lnTo>
                  <a:pt x="732961" y="439777"/>
                </a:lnTo>
                <a:lnTo>
                  <a:pt x="732961" y="293184"/>
                </a:lnTo>
                <a:lnTo>
                  <a:pt x="731315" y="283806"/>
                </a:lnTo>
                <a:lnTo>
                  <a:pt x="726663" y="276579"/>
                </a:lnTo>
                <a:lnTo>
                  <a:pt x="719435" y="271929"/>
                </a:lnTo>
                <a:lnTo>
                  <a:pt x="710062" y="270284"/>
                </a:lnTo>
                <a:lnTo>
                  <a:pt x="618441" y="270284"/>
                </a:lnTo>
                <a:lnTo>
                  <a:pt x="616148" y="267991"/>
                </a:lnTo>
                <a:lnTo>
                  <a:pt x="611562" y="258829"/>
                </a:lnTo>
                <a:lnTo>
                  <a:pt x="613855" y="256536"/>
                </a:lnTo>
                <a:lnTo>
                  <a:pt x="616148" y="251960"/>
                </a:lnTo>
                <a:lnTo>
                  <a:pt x="682576" y="185533"/>
                </a:lnTo>
                <a:lnTo>
                  <a:pt x="684858" y="180947"/>
                </a:lnTo>
                <a:lnTo>
                  <a:pt x="684731" y="166954"/>
                </a:lnTo>
                <a:lnTo>
                  <a:pt x="682576" y="162623"/>
                </a:lnTo>
                <a:lnTo>
                  <a:pt x="677989" y="160330"/>
                </a:lnTo>
                <a:lnTo>
                  <a:pt x="620735" y="103075"/>
                </a:lnTo>
                <a:close/>
              </a:path>
              <a:path w="733425" h="733425">
                <a:moveTo>
                  <a:pt x="348156" y="245081"/>
                </a:moveTo>
                <a:lnTo>
                  <a:pt x="312119" y="256323"/>
                </a:lnTo>
                <a:lnTo>
                  <a:pt x="281446" y="278297"/>
                </a:lnTo>
                <a:lnTo>
                  <a:pt x="258934" y="308860"/>
                </a:lnTo>
                <a:lnTo>
                  <a:pt x="247374" y="345863"/>
                </a:lnTo>
                <a:lnTo>
                  <a:pt x="248696" y="393377"/>
                </a:lnTo>
                <a:lnTo>
                  <a:pt x="266727" y="434624"/>
                </a:lnTo>
                <a:lnTo>
                  <a:pt x="297841" y="466087"/>
                </a:lnTo>
                <a:lnTo>
                  <a:pt x="338410" y="484247"/>
                </a:lnTo>
                <a:lnTo>
                  <a:pt x="384805" y="485587"/>
                </a:lnTo>
                <a:lnTo>
                  <a:pt x="420842" y="474350"/>
                </a:lnTo>
                <a:lnTo>
                  <a:pt x="451515" y="452374"/>
                </a:lnTo>
                <a:lnTo>
                  <a:pt x="459105" y="442070"/>
                </a:lnTo>
                <a:lnTo>
                  <a:pt x="380229" y="442070"/>
                </a:lnTo>
                <a:lnTo>
                  <a:pt x="343111" y="438454"/>
                </a:lnTo>
                <a:lnTo>
                  <a:pt x="313512" y="420022"/>
                </a:lnTo>
                <a:lnTo>
                  <a:pt x="295510" y="390853"/>
                </a:lnTo>
                <a:lnTo>
                  <a:pt x="293184" y="355025"/>
                </a:lnTo>
                <a:lnTo>
                  <a:pt x="300596" y="332480"/>
                </a:lnTo>
                <a:lnTo>
                  <a:pt x="314661" y="313798"/>
                </a:lnTo>
                <a:lnTo>
                  <a:pt x="333449" y="300269"/>
                </a:lnTo>
                <a:lnTo>
                  <a:pt x="355025" y="293184"/>
                </a:lnTo>
                <a:lnTo>
                  <a:pt x="460834" y="293184"/>
                </a:lnTo>
                <a:lnTo>
                  <a:pt x="434462" y="266232"/>
                </a:lnTo>
                <a:lnTo>
                  <a:pt x="394332" y="247522"/>
                </a:lnTo>
                <a:lnTo>
                  <a:pt x="348156" y="245081"/>
                </a:lnTo>
                <a:close/>
              </a:path>
              <a:path w="733425" h="733425">
                <a:moveTo>
                  <a:pt x="460834" y="293184"/>
                </a:moveTo>
                <a:lnTo>
                  <a:pt x="355025" y="293184"/>
                </a:lnTo>
                <a:lnTo>
                  <a:pt x="390853" y="296478"/>
                </a:lnTo>
                <a:lnTo>
                  <a:pt x="420022" y="314371"/>
                </a:lnTo>
                <a:lnTo>
                  <a:pt x="438454" y="343429"/>
                </a:lnTo>
                <a:lnTo>
                  <a:pt x="442070" y="380218"/>
                </a:lnTo>
                <a:lnTo>
                  <a:pt x="434659" y="402768"/>
                </a:lnTo>
                <a:lnTo>
                  <a:pt x="420593" y="421451"/>
                </a:lnTo>
                <a:lnTo>
                  <a:pt x="401805" y="434981"/>
                </a:lnTo>
                <a:lnTo>
                  <a:pt x="380229" y="442070"/>
                </a:lnTo>
                <a:lnTo>
                  <a:pt x="459105" y="442070"/>
                </a:lnTo>
                <a:lnTo>
                  <a:pt x="474027" y="421810"/>
                </a:lnTo>
                <a:lnTo>
                  <a:pt x="485587" y="384805"/>
                </a:lnTo>
                <a:lnTo>
                  <a:pt x="483389" y="338391"/>
                </a:lnTo>
                <a:lnTo>
                  <a:pt x="465247" y="297694"/>
                </a:lnTo>
                <a:lnTo>
                  <a:pt x="460834" y="293184"/>
                </a:lnTo>
                <a:close/>
              </a:path>
              <a:path w="733425" h="733425">
                <a:moveTo>
                  <a:pt x="239060" y="105358"/>
                </a:moveTo>
                <a:lnTo>
                  <a:pt x="174078" y="105358"/>
                </a:lnTo>
                <a:lnTo>
                  <a:pt x="219888" y="151168"/>
                </a:lnTo>
                <a:lnTo>
                  <a:pt x="233094" y="161013"/>
                </a:lnTo>
                <a:lnTo>
                  <a:pt x="248233" y="166347"/>
                </a:lnTo>
                <a:lnTo>
                  <a:pt x="264660" y="166954"/>
                </a:lnTo>
                <a:lnTo>
                  <a:pt x="281729" y="162623"/>
                </a:lnTo>
                <a:lnTo>
                  <a:pt x="295797" y="153783"/>
                </a:lnTo>
                <a:lnTo>
                  <a:pt x="306643" y="141722"/>
                </a:lnTo>
                <a:lnTo>
                  <a:pt x="313624" y="127515"/>
                </a:lnTo>
                <a:lnTo>
                  <a:pt x="314613" y="121399"/>
                </a:lnTo>
                <a:lnTo>
                  <a:pt x="256536" y="121399"/>
                </a:lnTo>
                <a:lnTo>
                  <a:pt x="254243" y="119106"/>
                </a:lnTo>
                <a:lnTo>
                  <a:pt x="249667" y="116813"/>
                </a:lnTo>
                <a:lnTo>
                  <a:pt x="239060" y="105358"/>
                </a:lnTo>
                <a:close/>
              </a:path>
              <a:path w="733425" h="733425">
                <a:moveTo>
                  <a:pt x="460394" y="45810"/>
                </a:moveTo>
                <a:lnTo>
                  <a:pt x="416877" y="45810"/>
                </a:lnTo>
                <a:lnTo>
                  <a:pt x="416877" y="109944"/>
                </a:lnTo>
                <a:lnTo>
                  <a:pt x="437166" y="152779"/>
                </a:lnTo>
                <a:lnTo>
                  <a:pt x="467298" y="164661"/>
                </a:lnTo>
                <a:lnTo>
                  <a:pt x="483582" y="164055"/>
                </a:lnTo>
                <a:lnTo>
                  <a:pt x="498578" y="158725"/>
                </a:lnTo>
                <a:lnTo>
                  <a:pt x="510780" y="148885"/>
                </a:lnTo>
                <a:lnTo>
                  <a:pt x="538266" y="121399"/>
                </a:lnTo>
                <a:lnTo>
                  <a:pt x="471839" y="121399"/>
                </a:lnTo>
                <a:lnTo>
                  <a:pt x="462677" y="116813"/>
                </a:lnTo>
                <a:lnTo>
                  <a:pt x="460394" y="114520"/>
                </a:lnTo>
                <a:lnTo>
                  <a:pt x="460394" y="45810"/>
                </a:lnTo>
                <a:close/>
              </a:path>
              <a:path w="733425" h="733425">
                <a:moveTo>
                  <a:pt x="437484" y="0"/>
                </a:moveTo>
                <a:lnTo>
                  <a:pt x="290891" y="0"/>
                </a:lnTo>
                <a:lnTo>
                  <a:pt x="281517" y="1646"/>
                </a:lnTo>
                <a:lnTo>
                  <a:pt x="274290" y="6298"/>
                </a:lnTo>
                <a:lnTo>
                  <a:pt x="269638" y="13526"/>
                </a:lnTo>
                <a:lnTo>
                  <a:pt x="267991" y="22899"/>
                </a:lnTo>
                <a:lnTo>
                  <a:pt x="267991" y="114520"/>
                </a:lnTo>
                <a:lnTo>
                  <a:pt x="265698" y="116813"/>
                </a:lnTo>
                <a:lnTo>
                  <a:pt x="256536" y="121399"/>
                </a:lnTo>
                <a:lnTo>
                  <a:pt x="314613" y="121399"/>
                </a:lnTo>
                <a:lnTo>
                  <a:pt x="316095" y="112237"/>
                </a:lnTo>
                <a:lnTo>
                  <a:pt x="316095" y="45810"/>
                </a:lnTo>
                <a:lnTo>
                  <a:pt x="460394" y="45810"/>
                </a:lnTo>
                <a:lnTo>
                  <a:pt x="460394" y="22899"/>
                </a:lnTo>
                <a:lnTo>
                  <a:pt x="458747" y="13526"/>
                </a:lnTo>
                <a:lnTo>
                  <a:pt x="454094" y="6298"/>
                </a:lnTo>
                <a:lnTo>
                  <a:pt x="446863" y="1646"/>
                </a:lnTo>
                <a:lnTo>
                  <a:pt x="437484" y="0"/>
                </a:lnTo>
                <a:close/>
              </a:path>
              <a:path w="733425" h="733425">
                <a:moveTo>
                  <a:pt x="556595" y="48100"/>
                </a:moveTo>
                <a:lnTo>
                  <a:pt x="548147" y="49818"/>
                </a:lnTo>
                <a:lnTo>
                  <a:pt x="540559" y="54972"/>
                </a:lnTo>
                <a:lnTo>
                  <a:pt x="476425" y="119106"/>
                </a:lnTo>
                <a:lnTo>
                  <a:pt x="471839" y="121399"/>
                </a:lnTo>
                <a:lnTo>
                  <a:pt x="538266" y="121399"/>
                </a:lnTo>
                <a:lnTo>
                  <a:pt x="556590" y="103075"/>
                </a:lnTo>
                <a:lnTo>
                  <a:pt x="620735" y="103075"/>
                </a:lnTo>
                <a:lnTo>
                  <a:pt x="572631" y="54972"/>
                </a:lnTo>
                <a:lnTo>
                  <a:pt x="565043" y="49818"/>
                </a:lnTo>
                <a:lnTo>
                  <a:pt x="556595" y="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634299" y="2476353"/>
            <a:ext cx="10203180" cy="8832215"/>
            <a:chOff x="5634299" y="2476353"/>
            <a:chExt cx="10203180" cy="8832215"/>
          </a:xfrm>
        </p:grpSpPr>
        <p:sp>
          <p:nvSpPr>
            <p:cNvPr id="5" name="object 5"/>
            <p:cNvSpPr/>
            <p:nvPr/>
          </p:nvSpPr>
          <p:spPr>
            <a:xfrm>
              <a:off x="6471010" y="2549650"/>
              <a:ext cx="9366885" cy="8759190"/>
            </a:xfrm>
            <a:custGeom>
              <a:avLst/>
              <a:gdLst/>
              <a:ahLst/>
              <a:cxnLst/>
              <a:rect l="l" t="t" r="r" b="b"/>
              <a:pathLst>
                <a:path w="9366885" h="8759190">
                  <a:moveTo>
                    <a:pt x="1583459" y="0"/>
                  </a:moveTo>
                  <a:lnTo>
                    <a:pt x="0" y="7782977"/>
                  </a:lnTo>
                  <a:lnTo>
                    <a:pt x="4796848" y="8758906"/>
                  </a:lnTo>
                  <a:lnTo>
                    <a:pt x="7906576" y="8758906"/>
                  </a:lnTo>
                  <a:lnTo>
                    <a:pt x="9366437" y="1583470"/>
                  </a:lnTo>
                  <a:lnTo>
                    <a:pt x="1583459" y="0"/>
                  </a:lnTo>
                  <a:close/>
                </a:path>
              </a:pathLst>
            </a:custGeom>
            <a:solidFill>
              <a:srgbClr val="502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8181" y="2726796"/>
              <a:ext cx="8604885" cy="8582025"/>
            </a:xfrm>
            <a:custGeom>
              <a:avLst/>
              <a:gdLst/>
              <a:ahLst/>
              <a:cxnLst/>
              <a:rect l="l" t="t" r="r" b="b"/>
              <a:pathLst>
                <a:path w="8604885" h="8582025">
                  <a:moveTo>
                    <a:pt x="692219" y="0"/>
                  </a:moveTo>
                  <a:lnTo>
                    <a:pt x="0" y="7912198"/>
                  </a:lnTo>
                  <a:lnTo>
                    <a:pt x="7653149" y="8581759"/>
                  </a:lnTo>
                  <a:lnTo>
                    <a:pt x="7914188" y="8581759"/>
                  </a:lnTo>
                  <a:lnTo>
                    <a:pt x="8604429" y="692219"/>
                  </a:lnTo>
                  <a:lnTo>
                    <a:pt x="692219" y="0"/>
                  </a:lnTo>
                  <a:close/>
                </a:path>
              </a:pathLst>
            </a:custGeom>
            <a:solidFill>
              <a:srgbClr val="682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34299" y="2476353"/>
              <a:ext cx="8146415" cy="8146415"/>
            </a:xfrm>
            <a:custGeom>
              <a:avLst/>
              <a:gdLst/>
              <a:ahLst/>
              <a:cxnLst/>
              <a:rect l="l" t="t" r="r" b="b"/>
              <a:pathLst>
                <a:path w="8146415" h="8146415">
                  <a:moveTo>
                    <a:pt x="8146348" y="0"/>
                  </a:moveTo>
                  <a:lnTo>
                    <a:pt x="0" y="0"/>
                  </a:lnTo>
                  <a:lnTo>
                    <a:pt x="0" y="8146348"/>
                  </a:lnTo>
                  <a:lnTo>
                    <a:pt x="8146348" y="8146348"/>
                  </a:lnTo>
                  <a:lnTo>
                    <a:pt x="8146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2058" y="1044460"/>
            <a:ext cx="539051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STEMFLU-WIE?</a:t>
            </a:r>
          </a:p>
        </p:txBody>
      </p:sp>
      <p:sp>
        <p:nvSpPr>
          <p:cNvPr id="4" name="object 4"/>
          <p:cNvSpPr/>
          <p:nvPr/>
        </p:nvSpPr>
        <p:spPr>
          <a:xfrm>
            <a:off x="10052052" y="0"/>
            <a:ext cx="10050780" cy="11308715"/>
          </a:xfrm>
          <a:custGeom>
            <a:avLst/>
            <a:gdLst/>
            <a:ahLst/>
            <a:cxnLst/>
            <a:rect l="l" t="t" r="r" b="b"/>
            <a:pathLst>
              <a:path w="10050780" h="11308715">
                <a:moveTo>
                  <a:pt x="10050594" y="0"/>
                </a:moveTo>
                <a:lnTo>
                  <a:pt x="1193" y="2764680"/>
                </a:lnTo>
                <a:lnTo>
                  <a:pt x="0" y="8543551"/>
                </a:lnTo>
                <a:lnTo>
                  <a:pt x="10050594" y="11308556"/>
                </a:lnTo>
                <a:lnTo>
                  <a:pt x="10050594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2179782"/>
            <a:ext cx="6981825" cy="9129395"/>
            <a:chOff x="0" y="2179782"/>
            <a:chExt cx="6981825" cy="9129395"/>
          </a:xfrm>
        </p:grpSpPr>
        <p:sp>
          <p:nvSpPr>
            <p:cNvPr id="6" name="object 6"/>
            <p:cNvSpPr/>
            <p:nvPr/>
          </p:nvSpPr>
          <p:spPr>
            <a:xfrm>
              <a:off x="0" y="8896220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9375" y="10223976"/>
              <a:ext cx="1509395" cy="567690"/>
            </a:xfrm>
            <a:custGeom>
              <a:avLst/>
              <a:gdLst/>
              <a:ahLst/>
              <a:cxnLst/>
              <a:rect l="l" t="t" r="r" b="b"/>
              <a:pathLst>
                <a:path w="1509395" h="567690">
                  <a:moveTo>
                    <a:pt x="572668" y="551357"/>
                  </a:moveTo>
                  <a:lnTo>
                    <a:pt x="561606" y="512127"/>
                  </a:lnTo>
                  <a:lnTo>
                    <a:pt x="354787" y="449237"/>
                  </a:lnTo>
                  <a:lnTo>
                    <a:pt x="358927" y="427469"/>
                  </a:lnTo>
                  <a:lnTo>
                    <a:pt x="367080" y="384111"/>
                  </a:lnTo>
                  <a:lnTo>
                    <a:pt x="371221" y="362458"/>
                  </a:lnTo>
                  <a:lnTo>
                    <a:pt x="369290" y="362165"/>
                  </a:lnTo>
                  <a:lnTo>
                    <a:pt x="376504" y="317525"/>
                  </a:lnTo>
                  <a:lnTo>
                    <a:pt x="382790" y="271843"/>
                  </a:lnTo>
                  <a:lnTo>
                    <a:pt x="383768" y="264782"/>
                  </a:lnTo>
                  <a:lnTo>
                    <a:pt x="391058" y="207302"/>
                  </a:lnTo>
                  <a:lnTo>
                    <a:pt x="398373" y="148437"/>
                  </a:lnTo>
                  <a:lnTo>
                    <a:pt x="405714" y="91579"/>
                  </a:lnTo>
                  <a:lnTo>
                    <a:pt x="413092" y="40081"/>
                  </a:lnTo>
                  <a:lnTo>
                    <a:pt x="413372" y="38277"/>
                  </a:lnTo>
                  <a:lnTo>
                    <a:pt x="414997" y="27952"/>
                  </a:lnTo>
                  <a:lnTo>
                    <a:pt x="416636" y="18097"/>
                  </a:lnTo>
                  <a:lnTo>
                    <a:pt x="418287" y="8763"/>
                  </a:lnTo>
                  <a:lnTo>
                    <a:pt x="419925" y="0"/>
                  </a:lnTo>
                  <a:lnTo>
                    <a:pt x="24853" y="0"/>
                  </a:lnTo>
                  <a:lnTo>
                    <a:pt x="23202" y="42621"/>
                  </a:lnTo>
                  <a:lnTo>
                    <a:pt x="21526" y="96050"/>
                  </a:lnTo>
                  <a:lnTo>
                    <a:pt x="19812" y="154978"/>
                  </a:lnTo>
                  <a:lnTo>
                    <a:pt x="18021" y="214503"/>
                  </a:lnTo>
                  <a:lnTo>
                    <a:pt x="17221" y="238480"/>
                  </a:lnTo>
                  <a:lnTo>
                    <a:pt x="16891" y="247459"/>
                  </a:lnTo>
                  <a:lnTo>
                    <a:pt x="16484" y="258851"/>
                  </a:lnTo>
                  <a:lnTo>
                    <a:pt x="16179" y="267512"/>
                  </a:lnTo>
                  <a:lnTo>
                    <a:pt x="15532" y="283413"/>
                  </a:lnTo>
                  <a:lnTo>
                    <a:pt x="15392" y="286854"/>
                  </a:lnTo>
                  <a:lnTo>
                    <a:pt x="15532" y="283413"/>
                  </a:lnTo>
                  <a:lnTo>
                    <a:pt x="15062" y="294373"/>
                  </a:lnTo>
                  <a:lnTo>
                    <a:pt x="15087" y="294005"/>
                  </a:lnTo>
                  <a:lnTo>
                    <a:pt x="15074" y="294373"/>
                  </a:lnTo>
                  <a:lnTo>
                    <a:pt x="14605" y="304012"/>
                  </a:lnTo>
                  <a:lnTo>
                    <a:pt x="14605" y="304228"/>
                  </a:lnTo>
                  <a:lnTo>
                    <a:pt x="14592" y="304507"/>
                  </a:lnTo>
                  <a:lnTo>
                    <a:pt x="14109" y="313639"/>
                  </a:lnTo>
                  <a:lnTo>
                    <a:pt x="12636" y="336905"/>
                  </a:lnTo>
                  <a:lnTo>
                    <a:pt x="11328" y="357606"/>
                  </a:lnTo>
                  <a:lnTo>
                    <a:pt x="13817" y="357606"/>
                  </a:lnTo>
                  <a:lnTo>
                    <a:pt x="10553" y="410171"/>
                  </a:lnTo>
                  <a:lnTo>
                    <a:pt x="7162" y="462699"/>
                  </a:lnTo>
                  <a:lnTo>
                    <a:pt x="3568" y="516293"/>
                  </a:lnTo>
                  <a:lnTo>
                    <a:pt x="0" y="567474"/>
                  </a:lnTo>
                  <a:lnTo>
                    <a:pt x="571017" y="567474"/>
                  </a:lnTo>
                  <a:lnTo>
                    <a:pt x="572147" y="562203"/>
                  </a:lnTo>
                  <a:lnTo>
                    <a:pt x="572668" y="556806"/>
                  </a:lnTo>
                  <a:lnTo>
                    <a:pt x="572668" y="551357"/>
                  </a:lnTo>
                  <a:close/>
                </a:path>
                <a:path w="1509395" h="567690">
                  <a:moveTo>
                    <a:pt x="1509344" y="551891"/>
                  </a:moveTo>
                  <a:lnTo>
                    <a:pt x="1498384" y="512165"/>
                  </a:lnTo>
                  <a:lnTo>
                    <a:pt x="1291463" y="449275"/>
                  </a:lnTo>
                  <a:lnTo>
                    <a:pt x="1295374" y="428764"/>
                  </a:lnTo>
                  <a:lnTo>
                    <a:pt x="1306931" y="367461"/>
                  </a:lnTo>
                  <a:lnTo>
                    <a:pt x="1307350" y="367525"/>
                  </a:lnTo>
                  <a:lnTo>
                    <a:pt x="1314792" y="323088"/>
                  </a:lnTo>
                  <a:lnTo>
                    <a:pt x="1321295" y="276339"/>
                  </a:lnTo>
                  <a:lnTo>
                    <a:pt x="1329613" y="211518"/>
                  </a:lnTo>
                  <a:lnTo>
                    <a:pt x="1337081" y="151460"/>
                  </a:lnTo>
                  <a:lnTo>
                    <a:pt x="1344561" y="93319"/>
                  </a:lnTo>
                  <a:lnTo>
                    <a:pt x="1352054" y="40690"/>
                  </a:lnTo>
                  <a:lnTo>
                    <a:pt x="1352435" y="38315"/>
                  </a:lnTo>
                  <a:lnTo>
                    <a:pt x="1354048" y="27978"/>
                  </a:lnTo>
                  <a:lnTo>
                    <a:pt x="1355686" y="18122"/>
                  </a:lnTo>
                  <a:lnTo>
                    <a:pt x="1357337" y="8775"/>
                  </a:lnTo>
                  <a:lnTo>
                    <a:pt x="1358988" y="0"/>
                  </a:lnTo>
                  <a:lnTo>
                    <a:pt x="963917" y="0"/>
                  </a:lnTo>
                  <a:lnTo>
                    <a:pt x="962342" y="40690"/>
                  </a:lnTo>
                  <a:lnTo>
                    <a:pt x="960805" y="88849"/>
                  </a:lnTo>
                  <a:lnTo>
                    <a:pt x="957529" y="200279"/>
                  </a:lnTo>
                  <a:lnTo>
                    <a:pt x="956183" y="241744"/>
                  </a:lnTo>
                  <a:lnTo>
                    <a:pt x="955573" y="258978"/>
                  </a:lnTo>
                  <a:lnTo>
                    <a:pt x="954620" y="282943"/>
                  </a:lnTo>
                  <a:lnTo>
                    <a:pt x="954201" y="292989"/>
                  </a:lnTo>
                  <a:lnTo>
                    <a:pt x="953477" y="307098"/>
                  </a:lnTo>
                  <a:lnTo>
                    <a:pt x="953325" y="310756"/>
                  </a:lnTo>
                  <a:lnTo>
                    <a:pt x="953173" y="313639"/>
                  </a:lnTo>
                  <a:lnTo>
                    <a:pt x="952614" y="322402"/>
                  </a:lnTo>
                  <a:lnTo>
                    <a:pt x="950366" y="357606"/>
                  </a:lnTo>
                  <a:lnTo>
                    <a:pt x="950493" y="357606"/>
                  </a:lnTo>
                  <a:lnTo>
                    <a:pt x="947242" y="410159"/>
                  </a:lnTo>
                  <a:lnTo>
                    <a:pt x="943851" y="462699"/>
                  </a:lnTo>
                  <a:lnTo>
                    <a:pt x="940244" y="516293"/>
                  </a:lnTo>
                  <a:lnTo>
                    <a:pt x="936675" y="567512"/>
                  </a:lnTo>
                  <a:lnTo>
                    <a:pt x="1507794" y="567512"/>
                  </a:lnTo>
                  <a:lnTo>
                    <a:pt x="1508823" y="562444"/>
                  </a:lnTo>
                  <a:lnTo>
                    <a:pt x="1509344" y="557136"/>
                  </a:lnTo>
                  <a:lnTo>
                    <a:pt x="1509344" y="551891"/>
                  </a:lnTo>
                  <a:close/>
                </a:path>
              </a:pathLst>
            </a:custGeom>
            <a:solidFill>
              <a:srgbClr val="8F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76900" y="6031909"/>
              <a:ext cx="1866264" cy="4231005"/>
            </a:xfrm>
            <a:custGeom>
              <a:avLst/>
              <a:gdLst/>
              <a:ahLst/>
              <a:cxnLst/>
              <a:rect l="l" t="t" r="r" b="b"/>
              <a:pathLst>
                <a:path w="1866264" h="4231005">
                  <a:moveTo>
                    <a:pt x="1435499" y="0"/>
                  </a:moveTo>
                  <a:lnTo>
                    <a:pt x="1418968" y="34634"/>
                  </a:lnTo>
                  <a:lnTo>
                    <a:pt x="1416314" y="83430"/>
                  </a:lnTo>
                  <a:lnTo>
                    <a:pt x="1416903" y="113575"/>
                  </a:lnTo>
                  <a:lnTo>
                    <a:pt x="1418504" y="146677"/>
                  </a:lnTo>
                  <a:lnTo>
                    <a:pt x="1420919" y="182082"/>
                  </a:lnTo>
                  <a:lnTo>
                    <a:pt x="1423951" y="219135"/>
                  </a:lnTo>
                  <a:lnTo>
                    <a:pt x="1438273" y="370717"/>
                  </a:lnTo>
                  <a:lnTo>
                    <a:pt x="1441411" y="406180"/>
                  </a:lnTo>
                  <a:lnTo>
                    <a:pt x="1443976" y="439359"/>
                  </a:lnTo>
                  <a:lnTo>
                    <a:pt x="1432493" y="492854"/>
                  </a:lnTo>
                  <a:lnTo>
                    <a:pt x="1421370" y="547722"/>
                  </a:lnTo>
                  <a:lnTo>
                    <a:pt x="1413227" y="538226"/>
                  </a:lnTo>
                  <a:lnTo>
                    <a:pt x="1396784" y="516462"/>
                  </a:lnTo>
                  <a:lnTo>
                    <a:pt x="1389036" y="508132"/>
                  </a:lnTo>
                  <a:lnTo>
                    <a:pt x="1379947" y="499839"/>
                  </a:lnTo>
                  <a:lnTo>
                    <a:pt x="1370241" y="494886"/>
                  </a:lnTo>
                  <a:lnTo>
                    <a:pt x="1338996" y="478225"/>
                  </a:lnTo>
                  <a:lnTo>
                    <a:pt x="1307728" y="462235"/>
                  </a:lnTo>
                  <a:lnTo>
                    <a:pt x="1276231" y="447161"/>
                  </a:lnTo>
                  <a:lnTo>
                    <a:pt x="1244297" y="433244"/>
                  </a:lnTo>
                  <a:lnTo>
                    <a:pt x="1236921" y="431656"/>
                  </a:lnTo>
                  <a:lnTo>
                    <a:pt x="1188393" y="416983"/>
                  </a:lnTo>
                  <a:lnTo>
                    <a:pt x="1140263" y="408302"/>
                  </a:lnTo>
                  <a:lnTo>
                    <a:pt x="1091914" y="401790"/>
                  </a:lnTo>
                  <a:lnTo>
                    <a:pt x="1031623" y="396520"/>
                  </a:lnTo>
                  <a:lnTo>
                    <a:pt x="971017" y="394031"/>
                  </a:lnTo>
                  <a:lnTo>
                    <a:pt x="974619" y="651269"/>
                  </a:lnTo>
                  <a:lnTo>
                    <a:pt x="831807" y="676629"/>
                  </a:lnTo>
                  <a:lnTo>
                    <a:pt x="832906" y="640609"/>
                  </a:lnTo>
                  <a:lnTo>
                    <a:pt x="845010" y="611218"/>
                  </a:lnTo>
                  <a:lnTo>
                    <a:pt x="219878" y="785401"/>
                  </a:lnTo>
                  <a:lnTo>
                    <a:pt x="72270" y="811662"/>
                  </a:lnTo>
                  <a:lnTo>
                    <a:pt x="88573" y="822007"/>
                  </a:lnTo>
                  <a:lnTo>
                    <a:pt x="0" y="846677"/>
                  </a:lnTo>
                  <a:lnTo>
                    <a:pt x="2084" y="940567"/>
                  </a:lnTo>
                  <a:lnTo>
                    <a:pt x="5384" y="1069002"/>
                  </a:lnTo>
                  <a:lnTo>
                    <a:pt x="7627" y="1176901"/>
                  </a:lnTo>
                  <a:lnTo>
                    <a:pt x="8743" y="1245387"/>
                  </a:lnTo>
                  <a:lnTo>
                    <a:pt x="19453" y="1599481"/>
                  </a:lnTo>
                  <a:lnTo>
                    <a:pt x="36624" y="1990500"/>
                  </a:lnTo>
                  <a:lnTo>
                    <a:pt x="52566" y="2306907"/>
                  </a:lnTo>
                  <a:lnTo>
                    <a:pt x="59589" y="2437162"/>
                  </a:lnTo>
                  <a:lnTo>
                    <a:pt x="60701" y="2692498"/>
                  </a:lnTo>
                  <a:lnTo>
                    <a:pt x="60652" y="2947338"/>
                  </a:lnTo>
                  <a:lnTo>
                    <a:pt x="59690" y="3150786"/>
                  </a:lnTo>
                  <a:lnTo>
                    <a:pt x="58877" y="3252352"/>
                  </a:lnTo>
                  <a:lnTo>
                    <a:pt x="57114" y="3328777"/>
                  </a:lnTo>
                  <a:lnTo>
                    <a:pt x="55421" y="3374363"/>
                  </a:lnTo>
                  <a:lnTo>
                    <a:pt x="53276" y="3424026"/>
                  </a:lnTo>
                  <a:lnTo>
                    <a:pt x="47884" y="3533066"/>
                  </a:lnTo>
                  <a:lnTo>
                    <a:pt x="21226" y="4006464"/>
                  </a:lnTo>
                  <a:lnTo>
                    <a:pt x="15897" y="4108957"/>
                  </a:lnTo>
                  <a:lnTo>
                    <a:pt x="13792" y="4154364"/>
                  </a:lnTo>
                  <a:lnTo>
                    <a:pt x="12146" y="4195039"/>
                  </a:lnTo>
                  <a:lnTo>
                    <a:pt x="11025" y="4230354"/>
                  </a:lnTo>
                  <a:lnTo>
                    <a:pt x="452289" y="4230354"/>
                  </a:lnTo>
                  <a:lnTo>
                    <a:pt x="515597" y="3828760"/>
                  </a:lnTo>
                  <a:lnTo>
                    <a:pt x="554205" y="3576604"/>
                  </a:lnTo>
                  <a:lnTo>
                    <a:pt x="584293" y="3374334"/>
                  </a:lnTo>
                  <a:lnTo>
                    <a:pt x="613488" y="3171646"/>
                  </a:lnTo>
                  <a:lnTo>
                    <a:pt x="634697" y="3019393"/>
                  </a:lnTo>
                  <a:lnTo>
                    <a:pt x="655237" y="2866964"/>
                  </a:lnTo>
                  <a:lnTo>
                    <a:pt x="675039" y="2714387"/>
                  </a:lnTo>
                  <a:lnTo>
                    <a:pt x="694031" y="2561686"/>
                  </a:lnTo>
                  <a:lnTo>
                    <a:pt x="712141" y="2408888"/>
                  </a:lnTo>
                  <a:lnTo>
                    <a:pt x="723689" y="2306982"/>
                  </a:lnTo>
                  <a:lnTo>
                    <a:pt x="734794" y="2205051"/>
                  </a:lnTo>
                  <a:lnTo>
                    <a:pt x="745433" y="2103104"/>
                  </a:lnTo>
                  <a:lnTo>
                    <a:pt x="755586" y="2001148"/>
                  </a:lnTo>
                  <a:lnTo>
                    <a:pt x="765231" y="1899190"/>
                  </a:lnTo>
                  <a:lnTo>
                    <a:pt x="774347" y="1797240"/>
                  </a:lnTo>
                  <a:lnTo>
                    <a:pt x="782914" y="1695303"/>
                  </a:lnTo>
                  <a:lnTo>
                    <a:pt x="790911" y="1593388"/>
                  </a:lnTo>
                  <a:lnTo>
                    <a:pt x="798315" y="1491503"/>
                  </a:lnTo>
                  <a:lnTo>
                    <a:pt x="805107" y="1389654"/>
                  </a:lnTo>
                  <a:lnTo>
                    <a:pt x="811266" y="1287851"/>
                  </a:lnTo>
                  <a:lnTo>
                    <a:pt x="816058" y="1201713"/>
                  </a:lnTo>
                  <a:lnTo>
                    <a:pt x="819430" y="1089098"/>
                  </a:lnTo>
                  <a:lnTo>
                    <a:pt x="980765" y="1089098"/>
                  </a:lnTo>
                  <a:lnTo>
                    <a:pt x="986734" y="1486353"/>
                  </a:lnTo>
                  <a:lnTo>
                    <a:pt x="996357" y="2386619"/>
                  </a:lnTo>
                  <a:lnTo>
                    <a:pt x="997370" y="2649133"/>
                  </a:lnTo>
                  <a:lnTo>
                    <a:pt x="997283" y="2911148"/>
                  </a:lnTo>
                  <a:lnTo>
                    <a:pt x="996318" y="3120331"/>
                  </a:lnTo>
                  <a:lnTo>
                    <a:pt x="995508" y="3224761"/>
                  </a:lnTo>
                  <a:lnTo>
                    <a:pt x="993913" y="3298931"/>
                  </a:lnTo>
                  <a:lnTo>
                    <a:pt x="992372" y="3342928"/>
                  </a:lnTo>
                  <a:lnTo>
                    <a:pt x="990411" y="3390793"/>
                  </a:lnTo>
                  <a:lnTo>
                    <a:pt x="985454" y="3495912"/>
                  </a:lnTo>
                  <a:lnTo>
                    <a:pt x="976272" y="3668743"/>
                  </a:lnTo>
                  <a:lnTo>
                    <a:pt x="957190" y="4014081"/>
                  </a:lnTo>
                  <a:lnTo>
                    <a:pt x="952266" y="4112835"/>
                  </a:lnTo>
                  <a:lnTo>
                    <a:pt x="950326" y="4156650"/>
                  </a:lnTo>
                  <a:lnTo>
                    <a:pt x="948809" y="4196018"/>
                  </a:lnTo>
                  <a:lnTo>
                    <a:pt x="947772" y="4230385"/>
                  </a:lnTo>
                  <a:lnTo>
                    <a:pt x="1388931" y="4230385"/>
                  </a:lnTo>
                  <a:lnTo>
                    <a:pt x="1688926" y="2943059"/>
                  </a:lnTo>
                  <a:lnTo>
                    <a:pt x="1834317" y="2147951"/>
                  </a:lnTo>
                  <a:lnTo>
                    <a:pt x="1865956" y="1515663"/>
                  </a:lnTo>
                  <a:lnTo>
                    <a:pt x="1824698" y="716796"/>
                  </a:lnTo>
                  <a:lnTo>
                    <a:pt x="1826187" y="660837"/>
                  </a:lnTo>
                  <a:lnTo>
                    <a:pt x="1821885" y="616376"/>
                  </a:lnTo>
                  <a:lnTo>
                    <a:pt x="1810961" y="581545"/>
                  </a:lnTo>
                  <a:lnTo>
                    <a:pt x="1792584" y="554476"/>
                  </a:lnTo>
                  <a:lnTo>
                    <a:pt x="1787767" y="519804"/>
                  </a:lnTo>
                  <a:lnTo>
                    <a:pt x="1777049" y="452050"/>
                  </a:lnTo>
                  <a:lnTo>
                    <a:pt x="1753364" y="331804"/>
                  </a:lnTo>
                  <a:lnTo>
                    <a:pt x="1735684" y="256970"/>
                  </a:lnTo>
                  <a:lnTo>
                    <a:pt x="1718047" y="194025"/>
                  </a:lnTo>
                  <a:lnTo>
                    <a:pt x="1700478" y="142438"/>
                  </a:lnTo>
                  <a:lnTo>
                    <a:pt x="1682997" y="101676"/>
                  </a:lnTo>
                  <a:lnTo>
                    <a:pt x="1648392" y="50508"/>
                  </a:lnTo>
                  <a:lnTo>
                    <a:pt x="1614411" y="36275"/>
                  </a:lnTo>
                  <a:lnTo>
                    <a:pt x="1597711" y="41681"/>
                  </a:lnTo>
                  <a:lnTo>
                    <a:pt x="1581234" y="54728"/>
                  </a:lnTo>
                  <a:lnTo>
                    <a:pt x="1565002" y="74885"/>
                  </a:lnTo>
                  <a:lnTo>
                    <a:pt x="1549039" y="101621"/>
                  </a:lnTo>
                  <a:lnTo>
                    <a:pt x="1533366" y="134405"/>
                  </a:lnTo>
                  <a:lnTo>
                    <a:pt x="1509733" y="88778"/>
                  </a:lnTo>
                  <a:lnTo>
                    <a:pt x="1489293" y="53315"/>
                  </a:lnTo>
                  <a:lnTo>
                    <a:pt x="1471847" y="27361"/>
                  </a:lnTo>
                  <a:lnTo>
                    <a:pt x="1457199" y="10260"/>
                  </a:lnTo>
                  <a:lnTo>
                    <a:pt x="1445148" y="1358"/>
                  </a:lnTo>
                  <a:lnTo>
                    <a:pt x="1435499" y="0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77345" y="6765490"/>
              <a:ext cx="1833880" cy="3496945"/>
            </a:xfrm>
            <a:custGeom>
              <a:avLst/>
              <a:gdLst/>
              <a:ahLst/>
              <a:cxnLst/>
              <a:rect l="l" t="t" r="r" b="b"/>
              <a:pathLst>
                <a:path w="1833879" h="3496945">
                  <a:moveTo>
                    <a:pt x="1825305" y="0"/>
                  </a:moveTo>
                  <a:lnTo>
                    <a:pt x="0" y="135399"/>
                  </a:lnTo>
                  <a:lnTo>
                    <a:pt x="5921" y="377593"/>
                  </a:lnTo>
                  <a:lnTo>
                    <a:pt x="7130" y="438705"/>
                  </a:lnTo>
                  <a:lnTo>
                    <a:pt x="8334" y="511764"/>
                  </a:lnTo>
                  <a:lnTo>
                    <a:pt x="19021" y="865889"/>
                  </a:lnTo>
                  <a:lnTo>
                    <a:pt x="36191" y="1256935"/>
                  </a:lnTo>
                  <a:lnTo>
                    <a:pt x="52142" y="1573361"/>
                  </a:lnTo>
                  <a:lnTo>
                    <a:pt x="59170" y="1703623"/>
                  </a:lnTo>
                  <a:lnTo>
                    <a:pt x="60277" y="1958230"/>
                  </a:lnTo>
                  <a:lnTo>
                    <a:pt x="60228" y="2212351"/>
                  </a:lnTo>
                  <a:lnTo>
                    <a:pt x="58438" y="2518771"/>
                  </a:lnTo>
                  <a:lnTo>
                    <a:pt x="56683" y="2594887"/>
                  </a:lnTo>
                  <a:lnTo>
                    <a:pt x="55002" y="2640270"/>
                  </a:lnTo>
                  <a:lnTo>
                    <a:pt x="52869" y="2689709"/>
                  </a:lnTo>
                  <a:lnTo>
                    <a:pt x="47506" y="2798270"/>
                  </a:lnTo>
                  <a:lnTo>
                    <a:pt x="20303" y="3281952"/>
                  </a:lnTo>
                  <a:lnTo>
                    <a:pt x="16988" y="3344877"/>
                  </a:lnTo>
                  <a:lnTo>
                    <a:pt x="14189" y="3402395"/>
                  </a:lnTo>
                  <a:lnTo>
                    <a:pt x="12020" y="3453396"/>
                  </a:lnTo>
                  <a:lnTo>
                    <a:pt x="10596" y="3496773"/>
                  </a:lnTo>
                  <a:lnTo>
                    <a:pt x="226254" y="3496773"/>
                  </a:lnTo>
                  <a:lnTo>
                    <a:pt x="331847" y="2582764"/>
                  </a:lnTo>
                  <a:lnTo>
                    <a:pt x="358010" y="1608008"/>
                  </a:lnTo>
                  <a:lnTo>
                    <a:pt x="344529" y="832494"/>
                  </a:lnTo>
                  <a:lnTo>
                    <a:pt x="331194" y="516214"/>
                  </a:lnTo>
                  <a:lnTo>
                    <a:pt x="816760" y="429568"/>
                  </a:lnTo>
                  <a:lnTo>
                    <a:pt x="818980" y="355476"/>
                  </a:lnTo>
                  <a:lnTo>
                    <a:pt x="980305" y="355476"/>
                  </a:lnTo>
                  <a:lnTo>
                    <a:pt x="986587" y="769693"/>
                  </a:lnTo>
                  <a:lnTo>
                    <a:pt x="996179" y="1670011"/>
                  </a:lnTo>
                  <a:lnTo>
                    <a:pt x="997234" y="1932484"/>
                  </a:lnTo>
                  <a:lnTo>
                    <a:pt x="997160" y="2194471"/>
                  </a:lnTo>
                  <a:lnTo>
                    <a:pt x="996188" y="2403657"/>
                  </a:lnTo>
                  <a:lnTo>
                    <a:pt x="995372" y="2508101"/>
                  </a:lnTo>
                  <a:lnTo>
                    <a:pt x="993703" y="2584428"/>
                  </a:lnTo>
                  <a:lnTo>
                    <a:pt x="992090" y="2629827"/>
                  </a:lnTo>
                  <a:lnTo>
                    <a:pt x="990038" y="2679250"/>
                  </a:lnTo>
                  <a:lnTo>
                    <a:pt x="984864" y="2787781"/>
                  </a:lnTo>
                  <a:lnTo>
                    <a:pt x="955957" y="3317474"/>
                  </a:lnTo>
                  <a:lnTo>
                    <a:pt x="951184" y="3415841"/>
                  </a:lnTo>
                  <a:lnTo>
                    <a:pt x="949387" y="3458797"/>
                  </a:lnTo>
                  <a:lnTo>
                    <a:pt x="948065" y="3496804"/>
                  </a:lnTo>
                  <a:lnTo>
                    <a:pt x="1132729" y="3496804"/>
                  </a:lnTo>
                  <a:lnTo>
                    <a:pt x="1402512" y="325047"/>
                  </a:lnTo>
                  <a:lnTo>
                    <a:pt x="1833514" y="248170"/>
                  </a:lnTo>
                  <a:lnTo>
                    <a:pt x="1832843" y="197246"/>
                  </a:lnTo>
                  <a:lnTo>
                    <a:pt x="1831698" y="146938"/>
                  </a:lnTo>
                  <a:lnTo>
                    <a:pt x="1830069" y="97274"/>
                  </a:lnTo>
                  <a:lnTo>
                    <a:pt x="1827942" y="48285"/>
                  </a:lnTo>
                  <a:lnTo>
                    <a:pt x="1825305" y="0"/>
                  </a:lnTo>
                  <a:close/>
                </a:path>
              </a:pathLst>
            </a:custGeom>
            <a:solidFill>
              <a:srgbClr val="007BC3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31105" y="3276660"/>
              <a:ext cx="744855" cy="1078865"/>
            </a:xfrm>
            <a:custGeom>
              <a:avLst/>
              <a:gdLst/>
              <a:ahLst/>
              <a:cxnLst/>
              <a:rect l="l" t="t" r="r" b="b"/>
              <a:pathLst>
                <a:path w="744854" h="1078864">
                  <a:moveTo>
                    <a:pt x="360443" y="0"/>
                  </a:moveTo>
                  <a:lnTo>
                    <a:pt x="311851" y="4892"/>
                  </a:lnTo>
                  <a:lnTo>
                    <a:pt x="265537" y="15434"/>
                  </a:lnTo>
                  <a:lnTo>
                    <a:pt x="221821" y="31544"/>
                  </a:lnTo>
                  <a:lnTo>
                    <a:pt x="185114" y="50238"/>
                  </a:lnTo>
                  <a:lnTo>
                    <a:pt x="142516" y="79350"/>
                  </a:lnTo>
                  <a:lnTo>
                    <a:pt x="107813" y="110221"/>
                  </a:lnTo>
                  <a:lnTo>
                    <a:pt x="77396" y="144988"/>
                  </a:lnTo>
                  <a:lnTo>
                    <a:pt x="51561" y="183169"/>
                  </a:lnTo>
                  <a:lnTo>
                    <a:pt x="30606" y="224279"/>
                  </a:lnTo>
                  <a:lnTo>
                    <a:pt x="14829" y="267834"/>
                  </a:lnTo>
                  <a:lnTo>
                    <a:pt x="4528" y="313351"/>
                  </a:lnTo>
                  <a:lnTo>
                    <a:pt x="0" y="360344"/>
                  </a:lnTo>
                  <a:lnTo>
                    <a:pt x="1542" y="408331"/>
                  </a:lnTo>
                  <a:lnTo>
                    <a:pt x="9452" y="456826"/>
                  </a:lnTo>
                  <a:lnTo>
                    <a:pt x="24009" y="505018"/>
                  </a:lnTo>
                  <a:lnTo>
                    <a:pt x="44378" y="549825"/>
                  </a:lnTo>
                  <a:lnTo>
                    <a:pt x="70020" y="590883"/>
                  </a:lnTo>
                  <a:lnTo>
                    <a:pt x="100396" y="627829"/>
                  </a:lnTo>
                  <a:lnTo>
                    <a:pt x="134964" y="660299"/>
                  </a:lnTo>
                  <a:lnTo>
                    <a:pt x="173185" y="687929"/>
                  </a:lnTo>
                  <a:lnTo>
                    <a:pt x="213676" y="709520"/>
                  </a:lnTo>
                  <a:lnTo>
                    <a:pt x="238806" y="1078618"/>
                  </a:lnTo>
                  <a:lnTo>
                    <a:pt x="641705" y="1051174"/>
                  </a:lnTo>
                  <a:lnTo>
                    <a:pt x="614794" y="654254"/>
                  </a:lnTo>
                  <a:lnTo>
                    <a:pt x="650384" y="619137"/>
                  </a:lnTo>
                  <a:lnTo>
                    <a:pt x="680927" y="579857"/>
                  </a:lnTo>
                  <a:lnTo>
                    <a:pt x="706021" y="536991"/>
                  </a:lnTo>
                  <a:lnTo>
                    <a:pt x="725262" y="491112"/>
                  </a:lnTo>
                  <a:lnTo>
                    <a:pt x="738249" y="442793"/>
                  </a:lnTo>
                  <a:lnTo>
                    <a:pt x="744578" y="392610"/>
                  </a:lnTo>
                  <a:lnTo>
                    <a:pt x="743846" y="341136"/>
                  </a:lnTo>
                  <a:lnTo>
                    <a:pt x="735649" y="288946"/>
                  </a:lnTo>
                  <a:lnTo>
                    <a:pt x="721733" y="242450"/>
                  </a:lnTo>
                  <a:lnTo>
                    <a:pt x="702447" y="199142"/>
                  </a:lnTo>
                  <a:lnTo>
                    <a:pt x="678257" y="159306"/>
                  </a:lnTo>
                  <a:lnTo>
                    <a:pt x="649626" y="123226"/>
                  </a:lnTo>
                  <a:lnTo>
                    <a:pt x="617019" y="91188"/>
                  </a:lnTo>
                  <a:lnTo>
                    <a:pt x="580902" y="63476"/>
                  </a:lnTo>
                  <a:lnTo>
                    <a:pt x="541738" y="40375"/>
                  </a:lnTo>
                  <a:lnTo>
                    <a:pt x="499992" y="22169"/>
                  </a:lnTo>
                  <a:lnTo>
                    <a:pt x="454981" y="8980"/>
                  </a:lnTo>
                  <a:lnTo>
                    <a:pt x="408309" y="1476"/>
                  </a:lnTo>
                  <a:lnTo>
                    <a:pt x="360443" y="0"/>
                  </a:lnTo>
                  <a:close/>
                </a:path>
              </a:pathLst>
            </a:custGeom>
            <a:solidFill>
              <a:srgbClr val="F8B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5780" y="3592515"/>
              <a:ext cx="190996" cy="1915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38009" y="2897860"/>
              <a:ext cx="1859914" cy="1996439"/>
            </a:xfrm>
            <a:custGeom>
              <a:avLst/>
              <a:gdLst/>
              <a:ahLst/>
              <a:cxnLst/>
              <a:rect l="l" t="t" r="r" b="b"/>
              <a:pathLst>
                <a:path w="1859915" h="1996439">
                  <a:moveTo>
                    <a:pt x="1844174" y="0"/>
                  </a:moveTo>
                  <a:lnTo>
                    <a:pt x="1535146" y="100876"/>
                  </a:lnTo>
                  <a:lnTo>
                    <a:pt x="1533900" y="100886"/>
                  </a:lnTo>
                  <a:lnTo>
                    <a:pt x="1532047" y="101557"/>
                  </a:lnTo>
                  <a:lnTo>
                    <a:pt x="1531576" y="101996"/>
                  </a:lnTo>
                  <a:lnTo>
                    <a:pt x="1519985" y="105829"/>
                  </a:lnTo>
                  <a:lnTo>
                    <a:pt x="1520435" y="107892"/>
                  </a:lnTo>
                  <a:lnTo>
                    <a:pt x="1481911" y="141699"/>
                  </a:lnTo>
                  <a:lnTo>
                    <a:pt x="1464049" y="189910"/>
                  </a:lnTo>
                  <a:lnTo>
                    <a:pt x="1372733" y="1118960"/>
                  </a:lnTo>
                  <a:lnTo>
                    <a:pt x="1359805" y="1165426"/>
                  </a:lnTo>
                  <a:lnTo>
                    <a:pt x="1332641" y="1203684"/>
                  </a:lnTo>
                  <a:lnTo>
                    <a:pt x="1294296" y="1230710"/>
                  </a:lnTo>
                  <a:lnTo>
                    <a:pt x="1247825" y="1243480"/>
                  </a:lnTo>
                  <a:lnTo>
                    <a:pt x="0" y="1360073"/>
                  </a:lnTo>
                  <a:lnTo>
                    <a:pt x="181512" y="1996295"/>
                  </a:lnTo>
                  <a:lnTo>
                    <a:pt x="1523576" y="1660399"/>
                  </a:lnTo>
                  <a:lnTo>
                    <a:pt x="1567302" y="1644760"/>
                  </a:lnTo>
                  <a:lnTo>
                    <a:pt x="1606228" y="1621491"/>
                  </a:lnTo>
                  <a:lnTo>
                    <a:pt x="1639591" y="1591596"/>
                  </a:lnTo>
                  <a:lnTo>
                    <a:pt x="1666631" y="1556083"/>
                  </a:lnTo>
                  <a:lnTo>
                    <a:pt x="1686583" y="1515955"/>
                  </a:lnTo>
                  <a:lnTo>
                    <a:pt x="1698686" y="1472220"/>
                  </a:lnTo>
                  <a:lnTo>
                    <a:pt x="1702178" y="1425883"/>
                  </a:lnTo>
                  <a:lnTo>
                    <a:pt x="1674189" y="224453"/>
                  </a:lnTo>
                  <a:lnTo>
                    <a:pt x="1689191" y="223848"/>
                  </a:lnTo>
                  <a:lnTo>
                    <a:pt x="1734868" y="214946"/>
                  </a:lnTo>
                  <a:lnTo>
                    <a:pt x="1784487" y="190857"/>
                  </a:lnTo>
                  <a:lnTo>
                    <a:pt x="1823155" y="156308"/>
                  </a:lnTo>
                  <a:lnTo>
                    <a:pt x="1848909" y="114480"/>
                  </a:lnTo>
                  <a:lnTo>
                    <a:pt x="1859781" y="68552"/>
                  </a:lnTo>
                  <a:lnTo>
                    <a:pt x="1853807" y="21706"/>
                  </a:lnTo>
                  <a:lnTo>
                    <a:pt x="1851315" y="14051"/>
                  </a:lnTo>
                  <a:lnTo>
                    <a:pt x="1847891" y="6889"/>
                  </a:lnTo>
                  <a:lnTo>
                    <a:pt x="1844174" y="0"/>
                  </a:lnTo>
                  <a:close/>
                </a:path>
              </a:pathLst>
            </a:custGeom>
            <a:solidFill>
              <a:srgbClr val="F8B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86425" y="3992428"/>
              <a:ext cx="954405" cy="760095"/>
            </a:xfrm>
            <a:custGeom>
              <a:avLst/>
              <a:gdLst/>
              <a:ahLst/>
              <a:cxnLst/>
              <a:rect l="l" t="t" r="r" b="b"/>
              <a:pathLst>
                <a:path w="954404" h="760095">
                  <a:moveTo>
                    <a:pt x="953782" y="331330"/>
                  </a:moveTo>
                  <a:lnTo>
                    <a:pt x="946061" y="0"/>
                  </a:lnTo>
                  <a:lnTo>
                    <a:pt x="898296" y="127012"/>
                  </a:lnTo>
                  <a:lnTo>
                    <a:pt x="877519" y="173990"/>
                  </a:lnTo>
                  <a:lnTo>
                    <a:pt x="851903" y="217843"/>
                  </a:lnTo>
                  <a:lnTo>
                    <a:pt x="821778" y="258254"/>
                  </a:lnTo>
                  <a:lnTo>
                    <a:pt x="787527" y="294932"/>
                  </a:lnTo>
                  <a:lnTo>
                    <a:pt x="749503" y="327533"/>
                  </a:lnTo>
                  <a:lnTo>
                    <a:pt x="708050" y="355777"/>
                  </a:lnTo>
                  <a:lnTo>
                    <a:pt x="663536" y="379349"/>
                  </a:lnTo>
                  <a:lnTo>
                    <a:pt x="616331" y="397941"/>
                  </a:lnTo>
                  <a:lnTo>
                    <a:pt x="566775" y="411238"/>
                  </a:lnTo>
                  <a:lnTo>
                    <a:pt x="437870" y="437845"/>
                  </a:lnTo>
                  <a:lnTo>
                    <a:pt x="311937" y="463194"/>
                  </a:lnTo>
                  <a:lnTo>
                    <a:pt x="255117" y="474268"/>
                  </a:lnTo>
                  <a:lnTo>
                    <a:pt x="205105" y="483666"/>
                  </a:lnTo>
                  <a:lnTo>
                    <a:pt x="163906" y="490931"/>
                  </a:lnTo>
                  <a:lnTo>
                    <a:pt x="116027" y="497293"/>
                  </a:lnTo>
                  <a:lnTo>
                    <a:pt x="0" y="759841"/>
                  </a:lnTo>
                  <a:lnTo>
                    <a:pt x="775144" y="565873"/>
                  </a:lnTo>
                  <a:lnTo>
                    <a:pt x="818870" y="550227"/>
                  </a:lnTo>
                  <a:lnTo>
                    <a:pt x="857796" y="526961"/>
                  </a:lnTo>
                  <a:lnTo>
                    <a:pt x="891159" y="497065"/>
                  </a:lnTo>
                  <a:lnTo>
                    <a:pt x="918210" y="461543"/>
                  </a:lnTo>
                  <a:lnTo>
                    <a:pt x="938161" y="421424"/>
                  </a:lnTo>
                  <a:lnTo>
                    <a:pt x="950277" y="377672"/>
                  </a:lnTo>
                  <a:lnTo>
                    <a:pt x="953782" y="331330"/>
                  </a:lnTo>
                  <a:close/>
                </a:path>
              </a:pathLst>
            </a:custGeom>
            <a:solidFill>
              <a:srgbClr val="23A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3954" y="3442367"/>
              <a:ext cx="702945" cy="849630"/>
            </a:xfrm>
            <a:custGeom>
              <a:avLst/>
              <a:gdLst/>
              <a:ahLst/>
              <a:cxnLst/>
              <a:rect l="l" t="t" r="r" b="b"/>
              <a:pathLst>
                <a:path w="702945" h="849629">
                  <a:moveTo>
                    <a:pt x="104227" y="0"/>
                  </a:moveTo>
                  <a:lnTo>
                    <a:pt x="0" y="87316"/>
                  </a:lnTo>
                  <a:lnTo>
                    <a:pt x="71495" y="307351"/>
                  </a:lnTo>
                  <a:lnTo>
                    <a:pt x="70469" y="308283"/>
                  </a:lnTo>
                  <a:lnTo>
                    <a:pt x="182538" y="653184"/>
                  </a:lnTo>
                  <a:lnTo>
                    <a:pt x="201352" y="697265"/>
                  </a:lnTo>
                  <a:lnTo>
                    <a:pt x="226881" y="736661"/>
                  </a:lnTo>
                  <a:lnTo>
                    <a:pt x="258317" y="770920"/>
                  </a:lnTo>
                  <a:lnTo>
                    <a:pt x="294853" y="799594"/>
                  </a:lnTo>
                  <a:lnTo>
                    <a:pt x="335680" y="822230"/>
                  </a:lnTo>
                  <a:lnTo>
                    <a:pt x="379991" y="838380"/>
                  </a:lnTo>
                  <a:lnTo>
                    <a:pt x="426977" y="847594"/>
                  </a:lnTo>
                  <a:lnTo>
                    <a:pt x="475830" y="849420"/>
                  </a:lnTo>
                  <a:lnTo>
                    <a:pt x="525743" y="843408"/>
                  </a:lnTo>
                  <a:lnTo>
                    <a:pt x="702627" y="807849"/>
                  </a:lnTo>
                  <a:lnTo>
                    <a:pt x="481639" y="114509"/>
                  </a:lnTo>
                  <a:lnTo>
                    <a:pt x="474509" y="111525"/>
                  </a:lnTo>
                  <a:lnTo>
                    <a:pt x="465828" y="112174"/>
                  </a:lnTo>
                  <a:lnTo>
                    <a:pt x="459420" y="118561"/>
                  </a:lnTo>
                  <a:lnTo>
                    <a:pt x="408479" y="190004"/>
                  </a:lnTo>
                  <a:lnTo>
                    <a:pt x="386511" y="215539"/>
                  </a:lnTo>
                  <a:lnTo>
                    <a:pt x="330502" y="252397"/>
                  </a:lnTo>
                  <a:lnTo>
                    <a:pt x="277239" y="267260"/>
                  </a:lnTo>
                  <a:lnTo>
                    <a:pt x="256719" y="267679"/>
                  </a:lnTo>
                  <a:lnTo>
                    <a:pt x="236969" y="264274"/>
                  </a:lnTo>
                  <a:lnTo>
                    <a:pt x="201899" y="247238"/>
                  </a:lnTo>
                  <a:lnTo>
                    <a:pt x="176010" y="218056"/>
                  </a:lnTo>
                  <a:lnTo>
                    <a:pt x="167858" y="199564"/>
                  </a:lnTo>
                  <a:lnTo>
                    <a:pt x="104227" y="0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16976" y="2179782"/>
              <a:ext cx="564515" cy="835660"/>
            </a:xfrm>
            <a:custGeom>
              <a:avLst/>
              <a:gdLst/>
              <a:ahLst/>
              <a:cxnLst/>
              <a:rect l="l" t="t" r="r" b="b"/>
              <a:pathLst>
                <a:path w="564515" h="835660">
                  <a:moveTo>
                    <a:pt x="447892" y="0"/>
                  </a:moveTo>
                  <a:lnTo>
                    <a:pt x="116687" y="0"/>
                  </a:lnTo>
                  <a:lnTo>
                    <a:pt x="116687" y="90290"/>
                  </a:lnTo>
                  <a:lnTo>
                    <a:pt x="182664" y="90290"/>
                  </a:lnTo>
                  <a:lnTo>
                    <a:pt x="182664" y="288891"/>
                  </a:lnTo>
                  <a:lnTo>
                    <a:pt x="139019" y="309896"/>
                  </a:lnTo>
                  <a:lnTo>
                    <a:pt x="99886" y="337709"/>
                  </a:lnTo>
                  <a:lnTo>
                    <a:pt x="66068" y="371572"/>
                  </a:lnTo>
                  <a:lnTo>
                    <a:pt x="38367" y="410729"/>
                  </a:lnTo>
                  <a:lnTo>
                    <a:pt x="17587" y="454422"/>
                  </a:lnTo>
                  <a:lnTo>
                    <a:pt x="4530" y="501895"/>
                  </a:lnTo>
                  <a:lnTo>
                    <a:pt x="0" y="552391"/>
                  </a:lnTo>
                  <a:lnTo>
                    <a:pt x="3694" y="598238"/>
                  </a:lnTo>
                  <a:lnTo>
                    <a:pt x="14391" y="641729"/>
                  </a:lnTo>
                  <a:lnTo>
                    <a:pt x="31507" y="682284"/>
                  </a:lnTo>
                  <a:lnTo>
                    <a:pt x="54464" y="719319"/>
                  </a:lnTo>
                  <a:lnTo>
                    <a:pt x="82678" y="752254"/>
                  </a:lnTo>
                  <a:lnTo>
                    <a:pt x="115568" y="780506"/>
                  </a:lnTo>
                  <a:lnTo>
                    <a:pt x="152555" y="803492"/>
                  </a:lnTo>
                  <a:lnTo>
                    <a:pt x="193055" y="820632"/>
                  </a:lnTo>
                  <a:lnTo>
                    <a:pt x="236489" y="831343"/>
                  </a:lnTo>
                  <a:lnTo>
                    <a:pt x="282274" y="835042"/>
                  </a:lnTo>
                  <a:lnTo>
                    <a:pt x="328032" y="831343"/>
                  </a:lnTo>
                  <a:lnTo>
                    <a:pt x="371442" y="820632"/>
                  </a:lnTo>
                  <a:lnTo>
                    <a:pt x="411922" y="803492"/>
                  </a:lnTo>
                  <a:lnTo>
                    <a:pt x="448890" y="780506"/>
                  </a:lnTo>
                  <a:lnTo>
                    <a:pt x="481766" y="752254"/>
                  </a:lnTo>
                  <a:lnTo>
                    <a:pt x="509968" y="719319"/>
                  </a:lnTo>
                  <a:lnTo>
                    <a:pt x="532915" y="682284"/>
                  </a:lnTo>
                  <a:lnTo>
                    <a:pt x="550026" y="641729"/>
                  </a:lnTo>
                  <a:lnTo>
                    <a:pt x="560718" y="598238"/>
                  </a:lnTo>
                  <a:lnTo>
                    <a:pt x="564412" y="552391"/>
                  </a:lnTo>
                  <a:lnTo>
                    <a:pt x="559890" y="501895"/>
                  </a:lnTo>
                  <a:lnTo>
                    <a:pt x="546856" y="454422"/>
                  </a:lnTo>
                  <a:lnTo>
                    <a:pt x="526107" y="410729"/>
                  </a:lnTo>
                  <a:lnTo>
                    <a:pt x="498437" y="371572"/>
                  </a:lnTo>
                  <a:lnTo>
                    <a:pt x="464644" y="337709"/>
                  </a:lnTo>
                  <a:lnTo>
                    <a:pt x="425524" y="309896"/>
                  </a:lnTo>
                  <a:lnTo>
                    <a:pt x="381873" y="288891"/>
                  </a:lnTo>
                  <a:lnTo>
                    <a:pt x="381873" y="90290"/>
                  </a:lnTo>
                  <a:lnTo>
                    <a:pt x="447892" y="90290"/>
                  </a:lnTo>
                  <a:lnTo>
                    <a:pt x="4478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71376" y="2673614"/>
              <a:ext cx="455930" cy="287020"/>
            </a:xfrm>
            <a:custGeom>
              <a:avLst/>
              <a:gdLst/>
              <a:ahLst/>
              <a:cxnLst/>
              <a:rect l="l" t="t" r="r" b="b"/>
              <a:pathLst>
                <a:path w="455929" h="287019">
                  <a:moveTo>
                    <a:pt x="96595" y="0"/>
                  </a:moveTo>
                  <a:lnTo>
                    <a:pt x="47915" y="2828"/>
                  </a:lnTo>
                  <a:lnTo>
                    <a:pt x="5067" y="11006"/>
                  </a:lnTo>
                  <a:lnTo>
                    <a:pt x="0" y="58596"/>
                  </a:lnTo>
                  <a:lnTo>
                    <a:pt x="4626" y="104579"/>
                  </a:lnTo>
                  <a:lnTo>
                    <a:pt x="17897" y="147410"/>
                  </a:lnTo>
                  <a:lnTo>
                    <a:pt x="38896" y="186171"/>
                  </a:lnTo>
                  <a:lnTo>
                    <a:pt x="66710" y="219944"/>
                  </a:lnTo>
                  <a:lnTo>
                    <a:pt x="100423" y="247811"/>
                  </a:lnTo>
                  <a:lnTo>
                    <a:pt x="139121" y="268853"/>
                  </a:lnTo>
                  <a:lnTo>
                    <a:pt x="181890" y="282151"/>
                  </a:lnTo>
                  <a:lnTo>
                    <a:pt x="227815" y="286788"/>
                  </a:lnTo>
                  <a:lnTo>
                    <a:pt x="273763" y="282151"/>
                  </a:lnTo>
                  <a:lnTo>
                    <a:pt x="316550" y="268853"/>
                  </a:lnTo>
                  <a:lnTo>
                    <a:pt x="355262" y="247811"/>
                  </a:lnTo>
                  <a:lnTo>
                    <a:pt x="388984" y="219944"/>
                  </a:lnTo>
                  <a:lnTo>
                    <a:pt x="416803" y="186171"/>
                  </a:lnTo>
                  <a:lnTo>
                    <a:pt x="437805" y="147410"/>
                  </a:lnTo>
                  <a:lnTo>
                    <a:pt x="451076" y="104579"/>
                  </a:lnTo>
                  <a:lnTo>
                    <a:pt x="455703" y="58596"/>
                  </a:lnTo>
                  <a:lnTo>
                    <a:pt x="455427" y="51620"/>
                  </a:lnTo>
                  <a:lnTo>
                    <a:pt x="454734" y="44769"/>
                  </a:lnTo>
                  <a:lnTo>
                    <a:pt x="452918" y="31194"/>
                  </a:lnTo>
                  <a:lnTo>
                    <a:pt x="413126" y="40161"/>
                  </a:lnTo>
                  <a:lnTo>
                    <a:pt x="368418" y="43999"/>
                  </a:lnTo>
                  <a:lnTo>
                    <a:pt x="319235" y="42109"/>
                  </a:lnTo>
                  <a:lnTo>
                    <a:pt x="266018" y="33897"/>
                  </a:lnTo>
                  <a:lnTo>
                    <a:pt x="209208" y="18765"/>
                  </a:lnTo>
                  <a:lnTo>
                    <a:pt x="150546" y="4614"/>
                  </a:lnTo>
                  <a:lnTo>
                    <a:pt x="96595" y="0"/>
                  </a:lnTo>
                  <a:close/>
                </a:path>
              </a:pathLst>
            </a:custGeom>
            <a:solidFill>
              <a:srgbClr val="AE7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9518" y="2522836"/>
              <a:ext cx="211016" cy="1507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596" y="2383936"/>
              <a:ext cx="94593" cy="948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36049" y="3079588"/>
              <a:ext cx="328930" cy="546100"/>
            </a:xfrm>
            <a:custGeom>
              <a:avLst/>
              <a:gdLst/>
              <a:ahLst/>
              <a:cxnLst/>
              <a:rect l="l" t="t" r="r" b="b"/>
              <a:pathLst>
                <a:path w="328930" h="546100">
                  <a:moveTo>
                    <a:pt x="192013" y="16"/>
                  </a:moveTo>
                  <a:lnTo>
                    <a:pt x="171123" y="0"/>
                  </a:lnTo>
                  <a:lnTo>
                    <a:pt x="156474" y="11014"/>
                  </a:lnTo>
                  <a:lnTo>
                    <a:pt x="39496" y="195443"/>
                  </a:lnTo>
                  <a:lnTo>
                    <a:pt x="0" y="312632"/>
                  </a:lnTo>
                  <a:lnTo>
                    <a:pt x="37531" y="412723"/>
                  </a:lnTo>
                  <a:lnTo>
                    <a:pt x="151636" y="545857"/>
                  </a:lnTo>
                  <a:lnTo>
                    <a:pt x="205834" y="535187"/>
                  </a:lnTo>
                  <a:lnTo>
                    <a:pt x="208533" y="515471"/>
                  </a:lnTo>
                  <a:lnTo>
                    <a:pt x="220766" y="462614"/>
                  </a:lnTo>
                  <a:lnTo>
                    <a:pt x="248740" y="386051"/>
                  </a:lnTo>
                  <a:lnTo>
                    <a:pt x="298658" y="295215"/>
                  </a:lnTo>
                  <a:lnTo>
                    <a:pt x="320382" y="250832"/>
                  </a:lnTo>
                  <a:lnTo>
                    <a:pt x="328591" y="206497"/>
                  </a:lnTo>
                  <a:lnTo>
                    <a:pt x="325480" y="163431"/>
                  </a:lnTo>
                  <a:lnTo>
                    <a:pt x="313244" y="122854"/>
                  </a:lnTo>
                  <a:lnTo>
                    <a:pt x="294077" y="85987"/>
                  </a:lnTo>
                  <a:lnTo>
                    <a:pt x="270176" y="54049"/>
                  </a:lnTo>
                  <a:lnTo>
                    <a:pt x="243735" y="28261"/>
                  </a:lnTo>
                  <a:lnTo>
                    <a:pt x="216949" y="9843"/>
                  </a:lnTo>
                  <a:lnTo>
                    <a:pt x="192013" y="16"/>
                  </a:lnTo>
                  <a:close/>
                </a:path>
              </a:pathLst>
            </a:custGeom>
            <a:solidFill>
              <a:srgbClr val="F8B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18832" y="3208610"/>
              <a:ext cx="4550410" cy="3700145"/>
            </a:xfrm>
            <a:custGeom>
              <a:avLst/>
              <a:gdLst/>
              <a:ahLst/>
              <a:cxnLst/>
              <a:rect l="l" t="t" r="r" b="b"/>
              <a:pathLst>
                <a:path w="4550409" h="3700145">
                  <a:moveTo>
                    <a:pt x="3313864" y="1861482"/>
                  </a:moveTo>
                  <a:lnTo>
                    <a:pt x="1353121" y="1861482"/>
                  </a:lnTo>
                  <a:lnTo>
                    <a:pt x="1353395" y="1862540"/>
                  </a:lnTo>
                  <a:lnTo>
                    <a:pt x="1353508" y="3700065"/>
                  </a:lnTo>
                  <a:lnTo>
                    <a:pt x="3314066" y="3554645"/>
                  </a:lnTo>
                  <a:lnTo>
                    <a:pt x="3314060" y="1869391"/>
                  </a:lnTo>
                  <a:lnTo>
                    <a:pt x="3313864" y="1861482"/>
                  </a:lnTo>
                  <a:close/>
                </a:path>
                <a:path w="4550409" h="3700145">
                  <a:moveTo>
                    <a:pt x="1352486" y="1869391"/>
                  </a:moveTo>
                  <a:lnTo>
                    <a:pt x="1352367" y="1877412"/>
                  </a:lnTo>
                  <a:lnTo>
                    <a:pt x="1352732" y="1876477"/>
                  </a:lnTo>
                  <a:lnTo>
                    <a:pt x="1353508" y="1869649"/>
                  </a:lnTo>
                  <a:lnTo>
                    <a:pt x="1352486" y="1869391"/>
                  </a:lnTo>
                  <a:close/>
                </a:path>
                <a:path w="4550409" h="3700145">
                  <a:moveTo>
                    <a:pt x="247688" y="210988"/>
                  </a:moveTo>
                  <a:lnTo>
                    <a:pt x="0" y="321079"/>
                  </a:lnTo>
                  <a:lnTo>
                    <a:pt x="140456" y="1473997"/>
                  </a:lnTo>
                  <a:lnTo>
                    <a:pt x="151499" y="1513423"/>
                  </a:lnTo>
                  <a:lnTo>
                    <a:pt x="173252" y="1547081"/>
                  </a:lnTo>
                  <a:lnTo>
                    <a:pt x="203897" y="1572905"/>
                  </a:lnTo>
                  <a:lnTo>
                    <a:pt x="241615" y="1588831"/>
                  </a:lnTo>
                  <a:lnTo>
                    <a:pt x="1352486" y="1869391"/>
                  </a:lnTo>
                  <a:lnTo>
                    <a:pt x="1352784" y="1864460"/>
                  </a:lnTo>
                  <a:lnTo>
                    <a:pt x="1353121" y="1861482"/>
                  </a:lnTo>
                  <a:lnTo>
                    <a:pt x="3313864" y="1861482"/>
                  </a:lnTo>
                  <a:lnTo>
                    <a:pt x="3312997" y="1826401"/>
                  </a:lnTo>
                  <a:lnTo>
                    <a:pt x="3309836" y="1783700"/>
                  </a:lnTo>
                  <a:lnTo>
                    <a:pt x="3304648" y="1741599"/>
                  </a:lnTo>
                  <a:lnTo>
                    <a:pt x="3297501" y="1700147"/>
                  </a:lnTo>
                  <a:lnTo>
                    <a:pt x="4438388" y="1327812"/>
                  </a:lnTo>
                  <a:lnTo>
                    <a:pt x="4484814" y="1303806"/>
                  </a:lnTo>
                  <a:lnTo>
                    <a:pt x="4520451" y="1267300"/>
                  </a:lnTo>
                  <a:lnTo>
                    <a:pt x="4543001" y="1221549"/>
                  </a:lnTo>
                  <a:lnTo>
                    <a:pt x="4550165" y="1169807"/>
                  </a:lnTo>
                  <a:lnTo>
                    <a:pt x="4549281" y="1132876"/>
                  </a:lnTo>
                  <a:lnTo>
                    <a:pt x="496717" y="1132876"/>
                  </a:lnTo>
                  <a:lnTo>
                    <a:pt x="247688" y="210988"/>
                  </a:lnTo>
                  <a:close/>
                </a:path>
                <a:path w="4550409" h="3700145">
                  <a:moveTo>
                    <a:pt x="1754330" y="1072401"/>
                  </a:moveTo>
                  <a:lnTo>
                    <a:pt x="1724031" y="1072637"/>
                  </a:lnTo>
                  <a:lnTo>
                    <a:pt x="496717" y="1132876"/>
                  </a:lnTo>
                  <a:lnTo>
                    <a:pt x="4549281" y="1132876"/>
                  </a:lnTo>
                  <a:lnTo>
                    <a:pt x="4548162" y="1086071"/>
                  </a:lnTo>
                  <a:lnTo>
                    <a:pt x="1841462" y="1086071"/>
                  </a:lnTo>
                  <a:lnTo>
                    <a:pt x="1813130" y="1079263"/>
                  </a:lnTo>
                  <a:lnTo>
                    <a:pt x="1784058" y="1074658"/>
                  </a:lnTo>
                  <a:lnTo>
                    <a:pt x="1754330" y="1072401"/>
                  </a:lnTo>
                  <a:close/>
                </a:path>
                <a:path w="4550409" h="3700145">
                  <a:moveTo>
                    <a:pt x="2442731" y="997184"/>
                  </a:moveTo>
                  <a:lnTo>
                    <a:pt x="2224853" y="997184"/>
                  </a:lnTo>
                  <a:lnTo>
                    <a:pt x="2173617" y="998671"/>
                  </a:lnTo>
                  <a:lnTo>
                    <a:pt x="2123168" y="1003077"/>
                  </a:lnTo>
                  <a:lnTo>
                    <a:pt x="2073587" y="1010317"/>
                  </a:lnTo>
                  <a:lnTo>
                    <a:pt x="2024951" y="1020306"/>
                  </a:lnTo>
                  <a:lnTo>
                    <a:pt x="1977341" y="1032961"/>
                  </a:lnTo>
                  <a:lnTo>
                    <a:pt x="1930837" y="1048196"/>
                  </a:lnTo>
                  <a:lnTo>
                    <a:pt x="1885517" y="1065928"/>
                  </a:lnTo>
                  <a:lnTo>
                    <a:pt x="1841462" y="1086071"/>
                  </a:lnTo>
                  <a:lnTo>
                    <a:pt x="4548162" y="1086071"/>
                  </a:lnTo>
                  <a:lnTo>
                    <a:pt x="4547543" y="1060219"/>
                  </a:lnTo>
                  <a:lnTo>
                    <a:pt x="2767947" y="1060219"/>
                  </a:lnTo>
                  <a:lnTo>
                    <a:pt x="2724313" y="1043964"/>
                  </a:lnTo>
                  <a:lnTo>
                    <a:pt x="2679627" y="1029996"/>
                  </a:lnTo>
                  <a:lnTo>
                    <a:pt x="2633955" y="1018392"/>
                  </a:lnTo>
                  <a:lnTo>
                    <a:pt x="2587363" y="1009231"/>
                  </a:lnTo>
                  <a:lnTo>
                    <a:pt x="2539917" y="1002590"/>
                  </a:lnTo>
                  <a:lnTo>
                    <a:pt x="2491684" y="998548"/>
                  </a:lnTo>
                  <a:lnTo>
                    <a:pt x="2442731" y="997184"/>
                  </a:lnTo>
                  <a:close/>
                </a:path>
                <a:path w="4550409" h="3700145">
                  <a:moveTo>
                    <a:pt x="4250341" y="0"/>
                  </a:moveTo>
                  <a:lnTo>
                    <a:pt x="4146365" y="889815"/>
                  </a:lnTo>
                  <a:lnTo>
                    <a:pt x="2910215" y="1017298"/>
                  </a:lnTo>
                  <a:lnTo>
                    <a:pt x="2872274" y="1022663"/>
                  </a:lnTo>
                  <a:lnTo>
                    <a:pt x="2835798" y="1031765"/>
                  </a:lnTo>
                  <a:lnTo>
                    <a:pt x="2800963" y="1044364"/>
                  </a:lnTo>
                  <a:lnTo>
                    <a:pt x="2767947" y="1060219"/>
                  </a:lnTo>
                  <a:lnTo>
                    <a:pt x="4547543" y="1060219"/>
                  </a:lnTo>
                  <a:lnTo>
                    <a:pt x="4525548" y="140644"/>
                  </a:lnTo>
                  <a:lnTo>
                    <a:pt x="4250341" y="0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23092" y="3619391"/>
              <a:ext cx="43815" cy="139065"/>
            </a:xfrm>
            <a:custGeom>
              <a:avLst/>
              <a:gdLst/>
              <a:ahLst/>
              <a:cxnLst/>
              <a:rect l="l" t="t" r="r" b="b"/>
              <a:pathLst>
                <a:path w="43814" h="139064">
                  <a:moveTo>
                    <a:pt x="42354" y="130340"/>
                  </a:moveTo>
                  <a:lnTo>
                    <a:pt x="0" y="0"/>
                  </a:lnTo>
                  <a:lnTo>
                    <a:pt x="42316" y="130340"/>
                  </a:lnTo>
                  <a:lnTo>
                    <a:pt x="41313" y="131267"/>
                  </a:lnTo>
                  <a:lnTo>
                    <a:pt x="42354" y="130340"/>
                  </a:lnTo>
                  <a:close/>
                </a:path>
                <a:path w="43814" h="139064">
                  <a:moveTo>
                    <a:pt x="43675" y="138595"/>
                  </a:moveTo>
                  <a:lnTo>
                    <a:pt x="41313" y="131267"/>
                  </a:lnTo>
                  <a:lnTo>
                    <a:pt x="43675" y="138595"/>
                  </a:lnTo>
                  <a:close/>
                </a:path>
              </a:pathLst>
            </a:custGeom>
            <a:solidFill>
              <a:srgbClr val="6F8A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44507" y="4205793"/>
              <a:ext cx="452120" cy="86360"/>
            </a:xfrm>
            <a:custGeom>
              <a:avLst/>
              <a:gdLst/>
              <a:ahLst/>
              <a:cxnLst/>
              <a:rect l="l" t="t" r="r" b="b"/>
              <a:pathLst>
                <a:path w="452120" h="86360">
                  <a:moveTo>
                    <a:pt x="17057" y="0"/>
                  </a:moveTo>
                  <a:lnTo>
                    <a:pt x="0" y="0"/>
                  </a:lnTo>
                  <a:lnTo>
                    <a:pt x="35226" y="29866"/>
                  </a:lnTo>
                  <a:lnTo>
                    <a:pt x="74888" y="53867"/>
                  </a:lnTo>
                  <a:lnTo>
                    <a:pt x="118190" y="71561"/>
                  </a:lnTo>
                  <a:lnTo>
                    <a:pt x="164338" y="82502"/>
                  </a:lnTo>
                  <a:lnTo>
                    <a:pt x="212538" y="86248"/>
                  </a:lnTo>
                  <a:lnTo>
                    <a:pt x="228073" y="85863"/>
                  </a:lnTo>
                  <a:lnTo>
                    <a:pt x="243708" y="84700"/>
                  </a:lnTo>
                  <a:lnTo>
                    <a:pt x="259419" y="82745"/>
                  </a:lnTo>
                  <a:lnTo>
                    <a:pt x="275185" y="79987"/>
                  </a:lnTo>
                  <a:lnTo>
                    <a:pt x="452070" y="44427"/>
                  </a:lnTo>
                  <a:lnTo>
                    <a:pt x="449159" y="35370"/>
                  </a:lnTo>
                  <a:lnTo>
                    <a:pt x="389425" y="41575"/>
                  </a:lnTo>
                  <a:lnTo>
                    <a:pt x="342261" y="63034"/>
                  </a:lnTo>
                  <a:lnTo>
                    <a:pt x="298632" y="46780"/>
                  </a:lnTo>
                  <a:lnTo>
                    <a:pt x="253949" y="32812"/>
                  </a:lnTo>
                  <a:lnTo>
                    <a:pt x="208278" y="21208"/>
                  </a:lnTo>
                  <a:lnTo>
                    <a:pt x="161687" y="12047"/>
                  </a:lnTo>
                  <a:lnTo>
                    <a:pt x="114242" y="5406"/>
                  </a:lnTo>
                  <a:lnTo>
                    <a:pt x="66009" y="1364"/>
                  </a:lnTo>
                  <a:lnTo>
                    <a:pt x="17057" y="0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36419" y="3340080"/>
              <a:ext cx="4521835" cy="6721475"/>
            </a:xfrm>
            <a:custGeom>
              <a:avLst/>
              <a:gdLst/>
              <a:ahLst/>
              <a:cxnLst/>
              <a:rect l="l" t="t" r="r" b="b"/>
              <a:pathLst>
                <a:path w="4521834" h="6721475">
                  <a:moveTo>
                    <a:pt x="346646" y="511048"/>
                  </a:moveTo>
                  <a:lnTo>
                    <a:pt x="274066" y="242277"/>
                  </a:lnTo>
                  <a:lnTo>
                    <a:pt x="0" y="329704"/>
                  </a:lnTo>
                  <a:lnTo>
                    <a:pt x="33235" y="606869"/>
                  </a:lnTo>
                  <a:lnTo>
                    <a:pt x="346646" y="511048"/>
                  </a:lnTo>
                  <a:close/>
                </a:path>
                <a:path w="4521834" h="6721475">
                  <a:moveTo>
                    <a:pt x="1964639" y="6464033"/>
                  </a:moveTo>
                  <a:lnTo>
                    <a:pt x="1476794" y="6433439"/>
                  </a:lnTo>
                  <a:lnTo>
                    <a:pt x="1460334" y="6721043"/>
                  </a:lnTo>
                  <a:lnTo>
                    <a:pt x="1925662" y="6721043"/>
                  </a:lnTo>
                  <a:lnTo>
                    <a:pt x="1964639" y="6464033"/>
                  </a:lnTo>
                  <a:close/>
                </a:path>
                <a:path w="4521834" h="6721475">
                  <a:moveTo>
                    <a:pt x="4521212" y="354723"/>
                  </a:moveTo>
                  <a:lnTo>
                    <a:pt x="4511002" y="120281"/>
                  </a:lnTo>
                  <a:lnTo>
                    <a:pt x="4217454" y="0"/>
                  </a:lnTo>
                  <a:lnTo>
                    <a:pt x="4180763" y="251460"/>
                  </a:lnTo>
                  <a:lnTo>
                    <a:pt x="4521212" y="3547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96902" y="9773504"/>
              <a:ext cx="276225" cy="287655"/>
            </a:xfrm>
            <a:custGeom>
              <a:avLst/>
              <a:gdLst/>
              <a:ahLst/>
              <a:cxnLst/>
              <a:rect l="l" t="t" r="r" b="b"/>
              <a:pathLst>
                <a:path w="276225" h="287654">
                  <a:moveTo>
                    <a:pt x="16365" y="0"/>
                  </a:moveTo>
                  <a:lnTo>
                    <a:pt x="0" y="287614"/>
                  </a:lnTo>
                  <a:lnTo>
                    <a:pt x="241563" y="287614"/>
                  </a:lnTo>
                  <a:lnTo>
                    <a:pt x="249253" y="234984"/>
                  </a:lnTo>
                  <a:lnTo>
                    <a:pt x="256560" y="181492"/>
                  </a:lnTo>
                  <a:lnTo>
                    <a:pt x="263486" y="127185"/>
                  </a:lnTo>
                  <a:lnTo>
                    <a:pt x="270039" y="72109"/>
                  </a:lnTo>
                  <a:lnTo>
                    <a:pt x="276221" y="16313"/>
                  </a:lnTo>
                  <a:lnTo>
                    <a:pt x="16365" y="0"/>
                  </a:lnTo>
                  <a:close/>
                </a:path>
              </a:pathLst>
            </a:custGeom>
            <a:solidFill>
              <a:srgbClr val="F3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32967" y="9810396"/>
              <a:ext cx="527685" cy="275590"/>
            </a:xfrm>
            <a:custGeom>
              <a:avLst/>
              <a:gdLst/>
              <a:ahLst/>
              <a:cxnLst/>
              <a:rect l="l" t="t" r="r" b="b"/>
              <a:pathLst>
                <a:path w="527685" h="275590">
                  <a:moveTo>
                    <a:pt x="10690" y="0"/>
                  </a:moveTo>
                  <a:lnTo>
                    <a:pt x="0" y="252264"/>
                  </a:lnTo>
                  <a:lnTo>
                    <a:pt x="472425" y="275174"/>
                  </a:lnTo>
                  <a:lnTo>
                    <a:pt x="527470" y="18324"/>
                  </a:lnTo>
                  <a:lnTo>
                    <a:pt x="10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32967" y="9810400"/>
              <a:ext cx="215265" cy="260985"/>
            </a:xfrm>
            <a:custGeom>
              <a:avLst/>
              <a:gdLst/>
              <a:ahLst/>
              <a:cxnLst/>
              <a:rect l="l" t="t" r="r" b="b"/>
              <a:pathLst>
                <a:path w="215264" h="260984">
                  <a:moveTo>
                    <a:pt x="10690" y="0"/>
                  </a:moveTo>
                  <a:lnTo>
                    <a:pt x="8087" y="52352"/>
                  </a:lnTo>
                  <a:lnTo>
                    <a:pt x="2201" y="204711"/>
                  </a:lnTo>
                  <a:lnTo>
                    <a:pt x="0" y="252254"/>
                  </a:lnTo>
                  <a:lnTo>
                    <a:pt x="193334" y="260944"/>
                  </a:lnTo>
                  <a:lnTo>
                    <a:pt x="214925" y="7214"/>
                  </a:lnTo>
                  <a:lnTo>
                    <a:pt x="10690" y="0"/>
                  </a:lnTo>
                  <a:close/>
                </a:path>
              </a:pathLst>
            </a:custGeom>
            <a:solidFill>
              <a:srgbClr val="F3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83161" y="3759135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15015" y="0"/>
                  </a:moveTo>
                  <a:lnTo>
                    <a:pt x="0" y="8837"/>
                  </a:lnTo>
                  <a:lnTo>
                    <a:pt x="15015" y="0"/>
                  </a:lnTo>
                  <a:close/>
                </a:path>
              </a:pathLst>
            </a:custGeom>
            <a:solidFill>
              <a:srgbClr val="F3B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17028" y="3484890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2565" y="0"/>
                  </a:moveTo>
                  <a:lnTo>
                    <a:pt x="0" y="1141"/>
                  </a:lnTo>
                  <a:lnTo>
                    <a:pt x="2565" y="10"/>
                  </a:lnTo>
                  <a:close/>
                </a:path>
              </a:pathLst>
            </a:custGeom>
            <a:solidFill>
              <a:srgbClr val="008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36435" y="3486033"/>
              <a:ext cx="80645" cy="36195"/>
            </a:xfrm>
            <a:custGeom>
              <a:avLst/>
              <a:gdLst/>
              <a:ahLst/>
              <a:cxnLst/>
              <a:rect l="l" t="t" r="r" b="b"/>
              <a:pathLst>
                <a:path w="80644" h="36195">
                  <a:moveTo>
                    <a:pt x="80594" y="0"/>
                  </a:moveTo>
                  <a:lnTo>
                    <a:pt x="0" y="35820"/>
                  </a:lnTo>
                  <a:lnTo>
                    <a:pt x="80594" y="10"/>
                  </a:lnTo>
                  <a:close/>
                </a:path>
              </a:pathLst>
            </a:custGeom>
            <a:solidFill>
              <a:srgbClr val="007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71324" y="506989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732" y="0"/>
                  </a:moveTo>
                  <a:lnTo>
                    <a:pt x="492" y="0"/>
                  </a:lnTo>
                  <a:lnTo>
                    <a:pt x="187" y="4052"/>
                  </a:lnTo>
                  <a:lnTo>
                    <a:pt x="0" y="8104"/>
                  </a:lnTo>
                  <a:lnTo>
                    <a:pt x="200" y="4031"/>
                  </a:lnTo>
                  <a:lnTo>
                    <a:pt x="502" y="10"/>
                  </a:lnTo>
                  <a:lnTo>
                    <a:pt x="753" y="10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18827" y="3484898"/>
              <a:ext cx="3314065" cy="3423920"/>
            </a:xfrm>
            <a:custGeom>
              <a:avLst/>
              <a:gdLst/>
              <a:ahLst/>
              <a:cxnLst/>
              <a:rect l="l" t="t" r="r" b="b"/>
              <a:pathLst>
                <a:path w="3314065" h="3423920">
                  <a:moveTo>
                    <a:pt x="1746020" y="1584998"/>
                  </a:moveTo>
                  <a:lnTo>
                    <a:pt x="1352984" y="1584998"/>
                  </a:lnTo>
                  <a:lnTo>
                    <a:pt x="1353246" y="1585009"/>
                  </a:lnTo>
                  <a:lnTo>
                    <a:pt x="1353403" y="1585344"/>
                  </a:lnTo>
                  <a:lnTo>
                    <a:pt x="1353508" y="3423780"/>
                  </a:lnTo>
                  <a:lnTo>
                    <a:pt x="3314066" y="3278350"/>
                  </a:lnTo>
                  <a:lnTo>
                    <a:pt x="1746020" y="3090356"/>
                  </a:lnTo>
                  <a:lnTo>
                    <a:pt x="1746020" y="1584998"/>
                  </a:lnTo>
                  <a:close/>
                </a:path>
                <a:path w="3314065" h="3423920">
                  <a:moveTo>
                    <a:pt x="203983" y="415222"/>
                  </a:moveTo>
                  <a:lnTo>
                    <a:pt x="50836" y="462048"/>
                  </a:lnTo>
                  <a:lnTo>
                    <a:pt x="140477" y="1197712"/>
                  </a:lnTo>
                  <a:lnTo>
                    <a:pt x="151508" y="1237138"/>
                  </a:lnTo>
                  <a:lnTo>
                    <a:pt x="173256" y="1270796"/>
                  </a:lnTo>
                  <a:lnTo>
                    <a:pt x="203902" y="1296620"/>
                  </a:lnTo>
                  <a:lnTo>
                    <a:pt x="241626" y="1312546"/>
                  </a:lnTo>
                  <a:lnTo>
                    <a:pt x="1352492" y="1593103"/>
                  </a:lnTo>
                  <a:lnTo>
                    <a:pt x="1352681" y="1589030"/>
                  </a:lnTo>
                  <a:lnTo>
                    <a:pt x="1352984" y="1584998"/>
                  </a:lnTo>
                  <a:lnTo>
                    <a:pt x="1746020" y="1584998"/>
                  </a:lnTo>
                  <a:lnTo>
                    <a:pt x="1746020" y="1365738"/>
                  </a:lnTo>
                  <a:lnTo>
                    <a:pt x="364250" y="1059967"/>
                  </a:lnTo>
                  <a:lnTo>
                    <a:pt x="203983" y="415222"/>
                  </a:lnTo>
                  <a:close/>
                </a:path>
                <a:path w="3314065" h="3423920">
                  <a:moveTo>
                    <a:pt x="100761" y="0"/>
                  </a:moveTo>
                  <a:lnTo>
                    <a:pt x="0" y="44783"/>
                  </a:lnTo>
                  <a:lnTo>
                    <a:pt x="50511" y="459294"/>
                  </a:lnTo>
                  <a:lnTo>
                    <a:pt x="17591" y="184873"/>
                  </a:lnTo>
                  <a:lnTo>
                    <a:pt x="137231" y="146707"/>
                  </a:lnTo>
                  <a:lnTo>
                    <a:pt x="100761" y="0"/>
                  </a:lnTo>
                  <a:close/>
                </a:path>
              </a:pathLst>
            </a:custGeom>
            <a:solidFill>
              <a:srgbClr val="007BC3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36406" y="3631609"/>
              <a:ext cx="1336040" cy="1454785"/>
            </a:xfrm>
            <a:custGeom>
              <a:avLst/>
              <a:gdLst/>
              <a:ahLst/>
              <a:cxnLst/>
              <a:rect l="l" t="t" r="r" b="b"/>
              <a:pathLst>
                <a:path w="1336039" h="1454785">
                  <a:moveTo>
                    <a:pt x="186397" y="268528"/>
                  </a:moveTo>
                  <a:lnTo>
                    <a:pt x="119646" y="0"/>
                  </a:lnTo>
                  <a:lnTo>
                    <a:pt x="0" y="38163"/>
                  </a:lnTo>
                  <a:lnTo>
                    <a:pt x="33261" y="315353"/>
                  </a:lnTo>
                  <a:lnTo>
                    <a:pt x="186397" y="268528"/>
                  </a:lnTo>
                  <a:close/>
                </a:path>
                <a:path w="1336039" h="1454785">
                  <a:moveTo>
                    <a:pt x="1335036" y="1454658"/>
                  </a:moveTo>
                  <a:lnTo>
                    <a:pt x="1334846" y="1454632"/>
                  </a:lnTo>
                  <a:lnTo>
                    <a:pt x="1335036" y="1454658"/>
                  </a:lnTo>
                  <a:close/>
                </a:path>
                <a:path w="1336039" h="1454785">
                  <a:moveTo>
                    <a:pt x="1335925" y="1446657"/>
                  </a:moveTo>
                  <a:lnTo>
                    <a:pt x="1335354" y="1452511"/>
                  </a:lnTo>
                  <a:lnTo>
                    <a:pt x="1335925" y="1446657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71063" y="5078016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272" y="0"/>
                  </a:moveTo>
                  <a:lnTo>
                    <a:pt x="83" y="3842"/>
                  </a:lnTo>
                  <a:lnTo>
                    <a:pt x="0" y="7717"/>
                  </a:lnTo>
                  <a:lnTo>
                    <a:pt x="198" y="8230"/>
                  </a:lnTo>
                  <a:lnTo>
                    <a:pt x="376" y="8230"/>
                  </a:lnTo>
                  <a:lnTo>
                    <a:pt x="712" y="6083"/>
                  </a:lnTo>
                  <a:lnTo>
                    <a:pt x="1277" y="24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00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236428" y="3631586"/>
              <a:ext cx="186690" cy="315595"/>
            </a:xfrm>
            <a:custGeom>
              <a:avLst/>
              <a:gdLst/>
              <a:ahLst/>
              <a:cxnLst/>
              <a:rect l="l" t="t" r="r" b="b"/>
              <a:pathLst>
                <a:path w="186689" h="315595">
                  <a:moveTo>
                    <a:pt x="119640" y="0"/>
                  </a:moveTo>
                  <a:lnTo>
                    <a:pt x="0" y="38176"/>
                  </a:lnTo>
                  <a:lnTo>
                    <a:pt x="33245" y="315362"/>
                  </a:lnTo>
                  <a:lnTo>
                    <a:pt x="186381" y="268525"/>
                  </a:lnTo>
                  <a:lnTo>
                    <a:pt x="119640" y="0"/>
                  </a:lnTo>
                  <a:close/>
                </a:path>
              </a:pathLst>
            </a:custGeom>
            <a:solidFill>
              <a:srgbClr val="F3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096250" y="3025505"/>
              <a:ext cx="694690" cy="926465"/>
            </a:xfrm>
            <a:custGeom>
              <a:avLst/>
              <a:gdLst/>
              <a:ahLst/>
              <a:cxnLst/>
              <a:rect l="l" t="t" r="r" b="b"/>
              <a:pathLst>
                <a:path w="694689" h="926464">
                  <a:moveTo>
                    <a:pt x="585115" y="0"/>
                  </a:moveTo>
                  <a:lnTo>
                    <a:pt x="543945" y="1127"/>
                  </a:lnTo>
                  <a:lnTo>
                    <a:pt x="479787" y="27480"/>
                  </a:lnTo>
                  <a:lnTo>
                    <a:pt x="435152" y="80056"/>
                  </a:lnTo>
                  <a:lnTo>
                    <a:pt x="420815" y="124675"/>
                  </a:lnTo>
                  <a:lnTo>
                    <a:pt x="419247" y="139018"/>
                  </a:lnTo>
                  <a:lnTo>
                    <a:pt x="414370" y="160716"/>
                  </a:lnTo>
                  <a:lnTo>
                    <a:pt x="403334" y="179688"/>
                  </a:lnTo>
                  <a:lnTo>
                    <a:pt x="387339" y="194955"/>
                  </a:lnTo>
                  <a:lnTo>
                    <a:pt x="367584" y="205539"/>
                  </a:lnTo>
                  <a:lnTo>
                    <a:pt x="328676" y="220023"/>
                  </a:lnTo>
                  <a:lnTo>
                    <a:pt x="289854" y="234960"/>
                  </a:lnTo>
                  <a:lnTo>
                    <a:pt x="251749" y="251118"/>
                  </a:lnTo>
                  <a:lnTo>
                    <a:pt x="214992" y="269265"/>
                  </a:lnTo>
                  <a:lnTo>
                    <a:pt x="210342" y="271432"/>
                  </a:lnTo>
                  <a:lnTo>
                    <a:pt x="205693" y="273506"/>
                  </a:lnTo>
                  <a:lnTo>
                    <a:pt x="201044" y="275778"/>
                  </a:lnTo>
                  <a:lnTo>
                    <a:pt x="200217" y="276301"/>
                  </a:lnTo>
                  <a:lnTo>
                    <a:pt x="185082" y="284683"/>
                  </a:lnTo>
                  <a:lnTo>
                    <a:pt x="142575" y="313850"/>
                  </a:lnTo>
                  <a:lnTo>
                    <a:pt x="107841" y="344689"/>
                  </a:lnTo>
                  <a:lnTo>
                    <a:pt x="77401" y="379433"/>
                  </a:lnTo>
                  <a:lnTo>
                    <a:pt x="51550" y="417597"/>
                  </a:lnTo>
                  <a:lnTo>
                    <a:pt x="30587" y="458696"/>
                  </a:lnTo>
                  <a:lnTo>
                    <a:pt x="14809" y="502244"/>
                  </a:lnTo>
                  <a:lnTo>
                    <a:pt x="4514" y="547757"/>
                  </a:lnTo>
                  <a:lnTo>
                    <a:pt x="0" y="594749"/>
                  </a:lnTo>
                  <a:lnTo>
                    <a:pt x="1562" y="642736"/>
                  </a:lnTo>
                  <a:lnTo>
                    <a:pt x="9500" y="691231"/>
                  </a:lnTo>
                  <a:lnTo>
                    <a:pt x="24058" y="739463"/>
                  </a:lnTo>
                  <a:lnTo>
                    <a:pt x="44428" y="784299"/>
                  </a:lnTo>
                  <a:lnTo>
                    <a:pt x="70072" y="825376"/>
                  </a:lnTo>
                  <a:lnTo>
                    <a:pt x="100451" y="862333"/>
                  </a:lnTo>
                  <a:lnTo>
                    <a:pt x="135025" y="894808"/>
                  </a:lnTo>
                  <a:lnTo>
                    <a:pt x="175422" y="923989"/>
                  </a:lnTo>
                  <a:lnTo>
                    <a:pt x="179862" y="926261"/>
                  </a:lnTo>
                  <a:lnTo>
                    <a:pt x="352192" y="595642"/>
                  </a:lnTo>
                  <a:lnTo>
                    <a:pt x="455984" y="595642"/>
                  </a:lnTo>
                  <a:lnTo>
                    <a:pt x="453749" y="579811"/>
                  </a:lnTo>
                  <a:lnTo>
                    <a:pt x="408598" y="455678"/>
                  </a:lnTo>
                  <a:lnTo>
                    <a:pt x="406745" y="448024"/>
                  </a:lnTo>
                  <a:lnTo>
                    <a:pt x="416455" y="390698"/>
                  </a:lnTo>
                  <a:lnTo>
                    <a:pt x="463665" y="356885"/>
                  </a:lnTo>
                  <a:lnTo>
                    <a:pt x="498761" y="349698"/>
                  </a:lnTo>
                  <a:lnTo>
                    <a:pt x="535035" y="341832"/>
                  </a:lnTo>
                  <a:lnTo>
                    <a:pt x="569875" y="330321"/>
                  </a:lnTo>
                  <a:lnTo>
                    <a:pt x="600666" y="312196"/>
                  </a:lnTo>
                  <a:lnTo>
                    <a:pt x="603660" y="309819"/>
                  </a:lnTo>
                  <a:lnTo>
                    <a:pt x="605050" y="309819"/>
                  </a:lnTo>
                  <a:lnTo>
                    <a:pt x="660102" y="263183"/>
                  </a:lnTo>
                  <a:lnTo>
                    <a:pt x="689733" y="195202"/>
                  </a:lnTo>
                  <a:lnTo>
                    <a:pt x="694576" y="157939"/>
                  </a:lnTo>
                  <a:lnTo>
                    <a:pt x="692795" y="120853"/>
                  </a:lnTo>
                  <a:lnTo>
                    <a:pt x="684406" y="85714"/>
                  </a:lnTo>
                  <a:lnTo>
                    <a:pt x="669426" y="54290"/>
                  </a:lnTo>
                  <a:lnTo>
                    <a:pt x="647873" y="28350"/>
                  </a:lnTo>
                  <a:lnTo>
                    <a:pt x="619763" y="9664"/>
                  </a:lnTo>
                  <a:lnTo>
                    <a:pt x="585115" y="0"/>
                  </a:lnTo>
                  <a:close/>
                </a:path>
                <a:path w="694689" h="926464">
                  <a:moveTo>
                    <a:pt x="448652" y="619956"/>
                  </a:moveTo>
                  <a:lnTo>
                    <a:pt x="371720" y="619956"/>
                  </a:lnTo>
                  <a:lnTo>
                    <a:pt x="375238" y="624301"/>
                  </a:lnTo>
                  <a:lnTo>
                    <a:pt x="385096" y="633412"/>
                  </a:lnTo>
                  <a:lnTo>
                    <a:pt x="396930" y="639169"/>
                  </a:lnTo>
                  <a:lnTo>
                    <a:pt x="409928" y="641319"/>
                  </a:lnTo>
                  <a:lnTo>
                    <a:pt x="423278" y="639610"/>
                  </a:lnTo>
                  <a:lnTo>
                    <a:pt x="440084" y="630730"/>
                  </a:lnTo>
                  <a:lnTo>
                    <a:pt x="448652" y="619956"/>
                  </a:lnTo>
                  <a:close/>
                </a:path>
                <a:path w="694689" h="926464">
                  <a:moveTo>
                    <a:pt x="455984" y="595642"/>
                  </a:moveTo>
                  <a:lnTo>
                    <a:pt x="352192" y="595642"/>
                  </a:lnTo>
                  <a:lnTo>
                    <a:pt x="369856" y="617673"/>
                  </a:lnTo>
                  <a:lnTo>
                    <a:pt x="370997" y="620050"/>
                  </a:lnTo>
                  <a:lnTo>
                    <a:pt x="371720" y="619956"/>
                  </a:lnTo>
                  <a:lnTo>
                    <a:pt x="448652" y="619956"/>
                  </a:lnTo>
                  <a:lnTo>
                    <a:pt x="451495" y="616381"/>
                  </a:lnTo>
                  <a:lnTo>
                    <a:pt x="456415" y="598697"/>
                  </a:lnTo>
                  <a:lnTo>
                    <a:pt x="455984" y="595642"/>
                  </a:lnTo>
                  <a:close/>
                </a:path>
                <a:path w="694689" h="926464">
                  <a:moveTo>
                    <a:pt x="605050" y="309819"/>
                  </a:moveTo>
                  <a:lnTo>
                    <a:pt x="604173" y="309819"/>
                  </a:lnTo>
                  <a:lnTo>
                    <a:pt x="603765" y="310646"/>
                  </a:lnTo>
                  <a:lnTo>
                    <a:pt x="605050" y="309819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70794" y="6328464"/>
              <a:ext cx="1962785" cy="368300"/>
            </a:xfrm>
            <a:custGeom>
              <a:avLst/>
              <a:gdLst/>
              <a:ahLst/>
              <a:cxnLst/>
              <a:rect l="l" t="t" r="r" b="b"/>
              <a:pathLst>
                <a:path w="1962785" h="368300">
                  <a:moveTo>
                    <a:pt x="1962264" y="0"/>
                  </a:moveTo>
                  <a:lnTo>
                    <a:pt x="0" y="110331"/>
                  </a:lnTo>
                  <a:lnTo>
                    <a:pt x="0" y="367810"/>
                  </a:lnTo>
                  <a:lnTo>
                    <a:pt x="1962264" y="257458"/>
                  </a:lnTo>
                  <a:lnTo>
                    <a:pt x="1962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35104" y="4206085"/>
              <a:ext cx="66675" cy="2623185"/>
            </a:xfrm>
            <a:custGeom>
              <a:avLst/>
              <a:gdLst/>
              <a:ahLst/>
              <a:cxnLst/>
              <a:rect l="l" t="t" r="r" b="b"/>
              <a:pathLst>
                <a:path w="66675" h="2623184">
                  <a:moveTo>
                    <a:pt x="0" y="0"/>
                  </a:moveTo>
                  <a:lnTo>
                    <a:pt x="66196" y="2622695"/>
                  </a:lnTo>
                </a:path>
              </a:pathLst>
            </a:custGeom>
            <a:ln w="57160">
              <a:solidFill>
                <a:srgbClr val="007B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732957" y="1107072"/>
            <a:ext cx="557530" cy="822960"/>
            <a:chOff x="732957" y="1107072"/>
            <a:chExt cx="557530" cy="822960"/>
          </a:xfrm>
        </p:grpSpPr>
        <p:sp>
          <p:nvSpPr>
            <p:cNvPr id="39" name="object 39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0"/>
                  </a:moveTo>
                  <a:lnTo>
                    <a:pt x="117003" y="5173"/>
                  </a:lnTo>
                  <a:lnTo>
                    <a:pt x="77036" y="20162"/>
                  </a:lnTo>
                  <a:lnTo>
                    <a:pt x="44544" y="44166"/>
                  </a:lnTo>
                  <a:lnTo>
                    <a:pt x="20336" y="76386"/>
                  </a:lnTo>
                  <a:lnTo>
                    <a:pt x="5218" y="116023"/>
                  </a:lnTo>
                  <a:lnTo>
                    <a:pt x="0" y="162277"/>
                  </a:lnTo>
                  <a:lnTo>
                    <a:pt x="5854" y="214064"/>
                  </a:lnTo>
                  <a:lnTo>
                    <a:pt x="22372" y="260637"/>
                  </a:lnTo>
                  <a:lnTo>
                    <a:pt x="47980" y="300124"/>
                  </a:lnTo>
                  <a:lnTo>
                    <a:pt x="81108" y="330649"/>
                  </a:lnTo>
                  <a:lnTo>
                    <a:pt x="120184" y="350339"/>
                  </a:lnTo>
                  <a:lnTo>
                    <a:pt x="163638" y="357318"/>
                  </a:lnTo>
                  <a:lnTo>
                    <a:pt x="207084" y="350339"/>
                  </a:lnTo>
                  <a:lnTo>
                    <a:pt x="246155" y="330649"/>
                  </a:lnTo>
                  <a:lnTo>
                    <a:pt x="263937" y="314262"/>
                  </a:lnTo>
                  <a:lnTo>
                    <a:pt x="163638" y="314262"/>
                  </a:lnTo>
                  <a:lnTo>
                    <a:pt x="125571" y="306500"/>
                  </a:lnTo>
                  <a:lnTo>
                    <a:pt x="92478" y="284897"/>
                  </a:lnTo>
                  <a:lnTo>
                    <a:pt x="66362" y="251977"/>
                  </a:lnTo>
                  <a:lnTo>
                    <a:pt x="49224" y="210262"/>
                  </a:lnTo>
                  <a:lnTo>
                    <a:pt x="43066" y="162277"/>
                  </a:lnTo>
                  <a:lnTo>
                    <a:pt x="51289" y="112159"/>
                  </a:lnTo>
                  <a:lnTo>
                    <a:pt x="75042" y="74679"/>
                  </a:lnTo>
                  <a:lnTo>
                    <a:pt x="112950" y="51196"/>
                  </a:lnTo>
                  <a:lnTo>
                    <a:pt x="163638" y="43066"/>
                  </a:lnTo>
                  <a:lnTo>
                    <a:pt x="281227" y="43066"/>
                  </a:lnTo>
                  <a:lnTo>
                    <a:pt x="250227" y="20162"/>
                  </a:lnTo>
                  <a:lnTo>
                    <a:pt x="210265" y="5173"/>
                  </a:lnTo>
                  <a:lnTo>
                    <a:pt x="163638" y="0"/>
                  </a:lnTo>
                  <a:close/>
                </a:path>
                <a:path w="327659" h="357505">
                  <a:moveTo>
                    <a:pt x="281227" y="43066"/>
                  </a:moveTo>
                  <a:lnTo>
                    <a:pt x="163638" y="43066"/>
                  </a:lnTo>
                  <a:lnTo>
                    <a:pt x="214315" y="51196"/>
                  </a:lnTo>
                  <a:lnTo>
                    <a:pt x="252217" y="74679"/>
                  </a:lnTo>
                  <a:lnTo>
                    <a:pt x="275967" y="112159"/>
                  </a:lnTo>
                  <a:lnTo>
                    <a:pt x="284190" y="162277"/>
                  </a:lnTo>
                  <a:lnTo>
                    <a:pt x="278035" y="210262"/>
                  </a:lnTo>
                  <a:lnTo>
                    <a:pt x="260902" y="251977"/>
                  </a:lnTo>
                  <a:lnTo>
                    <a:pt x="234792" y="284897"/>
                  </a:lnTo>
                  <a:lnTo>
                    <a:pt x="201704" y="306500"/>
                  </a:lnTo>
                  <a:lnTo>
                    <a:pt x="163638" y="314262"/>
                  </a:lnTo>
                  <a:lnTo>
                    <a:pt x="263937" y="314262"/>
                  </a:lnTo>
                  <a:lnTo>
                    <a:pt x="279279" y="300124"/>
                  </a:lnTo>
                  <a:lnTo>
                    <a:pt x="304885" y="260637"/>
                  </a:lnTo>
                  <a:lnTo>
                    <a:pt x="321402" y="214064"/>
                  </a:lnTo>
                  <a:lnTo>
                    <a:pt x="327257" y="162277"/>
                  </a:lnTo>
                  <a:lnTo>
                    <a:pt x="322038" y="116023"/>
                  </a:lnTo>
                  <a:lnTo>
                    <a:pt x="306921" y="76386"/>
                  </a:lnTo>
                  <a:lnTo>
                    <a:pt x="282715" y="44166"/>
                  </a:lnTo>
                  <a:lnTo>
                    <a:pt x="281227" y="43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357318"/>
                  </a:moveTo>
                  <a:lnTo>
                    <a:pt x="120184" y="350339"/>
                  </a:lnTo>
                  <a:lnTo>
                    <a:pt x="81108" y="330649"/>
                  </a:lnTo>
                  <a:lnTo>
                    <a:pt x="47980" y="300124"/>
                  </a:lnTo>
                  <a:lnTo>
                    <a:pt x="22372" y="260637"/>
                  </a:lnTo>
                  <a:lnTo>
                    <a:pt x="5854" y="214064"/>
                  </a:lnTo>
                  <a:lnTo>
                    <a:pt x="0" y="162277"/>
                  </a:lnTo>
                  <a:lnTo>
                    <a:pt x="5218" y="116023"/>
                  </a:lnTo>
                  <a:lnTo>
                    <a:pt x="20336" y="76386"/>
                  </a:lnTo>
                  <a:lnTo>
                    <a:pt x="44544" y="44166"/>
                  </a:lnTo>
                  <a:lnTo>
                    <a:pt x="77036" y="20162"/>
                  </a:lnTo>
                  <a:lnTo>
                    <a:pt x="117003" y="5173"/>
                  </a:lnTo>
                  <a:lnTo>
                    <a:pt x="163638" y="0"/>
                  </a:lnTo>
                  <a:lnTo>
                    <a:pt x="210265" y="5173"/>
                  </a:lnTo>
                  <a:lnTo>
                    <a:pt x="250227" y="20162"/>
                  </a:lnTo>
                  <a:lnTo>
                    <a:pt x="282715" y="44166"/>
                  </a:lnTo>
                  <a:lnTo>
                    <a:pt x="306921" y="76386"/>
                  </a:lnTo>
                  <a:lnTo>
                    <a:pt x="322038" y="116023"/>
                  </a:lnTo>
                  <a:lnTo>
                    <a:pt x="327257" y="162277"/>
                  </a:lnTo>
                  <a:lnTo>
                    <a:pt x="321402" y="214064"/>
                  </a:lnTo>
                  <a:lnTo>
                    <a:pt x="304885" y="260637"/>
                  </a:lnTo>
                  <a:lnTo>
                    <a:pt x="279279" y="300124"/>
                  </a:lnTo>
                  <a:lnTo>
                    <a:pt x="246155" y="330649"/>
                  </a:lnTo>
                  <a:lnTo>
                    <a:pt x="207084" y="350339"/>
                  </a:lnTo>
                  <a:lnTo>
                    <a:pt x="163638" y="357318"/>
                  </a:lnTo>
                  <a:close/>
                </a:path>
                <a:path w="327659" h="357505">
                  <a:moveTo>
                    <a:pt x="163638" y="43066"/>
                  </a:moveTo>
                  <a:lnTo>
                    <a:pt x="112950" y="51196"/>
                  </a:lnTo>
                  <a:lnTo>
                    <a:pt x="75042" y="74679"/>
                  </a:lnTo>
                  <a:lnTo>
                    <a:pt x="51289" y="112159"/>
                  </a:lnTo>
                  <a:lnTo>
                    <a:pt x="43066" y="162277"/>
                  </a:lnTo>
                  <a:lnTo>
                    <a:pt x="49224" y="210262"/>
                  </a:lnTo>
                  <a:lnTo>
                    <a:pt x="66362" y="251977"/>
                  </a:lnTo>
                  <a:lnTo>
                    <a:pt x="92478" y="284897"/>
                  </a:lnTo>
                  <a:lnTo>
                    <a:pt x="125571" y="306500"/>
                  </a:lnTo>
                  <a:lnTo>
                    <a:pt x="163638" y="314262"/>
                  </a:lnTo>
                  <a:lnTo>
                    <a:pt x="201704" y="306500"/>
                  </a:lnTo>
                  <a:lnTo>
                    <a:pt x="234792" y="284897"/>
                  </a:lnTo>
                  <a:lnTo>
                    <a:pt x="260902" y="251977"/>
                  </a:lnTo>
                  <a:lnTo>
                    <a:pt x="278035" y="210262"/>
                  </a:lnTo>
                  <a:lnTo>
                    <a:pt x="284190" y="162277"/>
                  </a:lnTo>
                  <a:lnTo>
                    <a:pt x="275967" y="112159"/>
                  </a:lnTo>
                  <a:lnTo>
                    <a:pt x="252217" y="74679"/>
                  </a:lnTo>
                  <a:lnTo>
                    <a:pt x="214315" y="51196"/>
                  </a:lnTo>
                  <a:lnTo>
                    <a:pt x="163638" y="43066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378114" y="0"/>
                  </a:moveTo>
                  <a:lnTo>
                    <a:pt x="359277" y="0"/>
                  </a:lnTo>
                  <a:lnTo>
                    <a:pt x="271562" y="98457"/>
                  </a:lnTo>
                  <a:lnTo>
                    <a:pt x="183826" y="0"/>
                  </a:lnTo>
                  <a:lnTo>
                    <a:pt x="164989" y="0"/>
                  </a:lnTo>
                  <a:lnTo>
                    <a:pt x="121177" y="5903"/>
                  </a:lnTo>
                  <a:lnTo>
                    <a:pt x="81778" y="22556"/>
                  </a:lnTo>
                  <a:lnTo>
                    <a:pt x="48376" y="48375"/>
                  </a:lnTo>
                  <a:lnTo>
                    <a:pt x="22557" y="81775"/>
                  </a:lnTo>
                  <a:lnTo>
                    <a:pt x="5903" y="121171"/>
                  </a:lnTo>
                  <a:lnTo>
                    <a:pt x="0" y="164979"/>
                  </a:lnTo>
                  <a:lnTo>
                    <a:pt x="0" y="339591"/>
                  </a:lnTo>
                  <a:lnTo>
                    <a:pt x="8354" y="380731"/>
                  </a:lnTo>
                  <a:lnTo>
                    <a:pt x="31246" y="414374"/>
                  </a:lnTo>
                  <a:lnTo>
                    <a:pt x="65417" y="437086"/>
                  </a:lnTo>
                  <a:lnTo>
                    <a:pt x="107609" y="445431"/>
                  </a:lnTo>
                  <a:lnTo>
                    <a:pt x="129137" y="445431"/>
                  </a:lnTo>
                  <a:lnTo>
                    <a:pt x="129137" y="219626"/>
                  </a:lnTo>
                  <a:lnTo>
                    <a:pt x="86081" y="219626"/>
                  </a:lnTo>
                  <a:lnTo>
                    <a:pt x="86081" y="399181"/>
                  </a:lnTo>
                  <a:lnTo>
                    <a:pt x="68829" y="390269"/>
                  </a:lnTo>
                  <a:lnTo>
                    <a:pt x="55212" y="376670"/>
                  </a:lnTo>
                  <a:lnTo>
                    <a:pt x="46277" y="359429"/>
                  </a:lnTo>
                  <a:lnTo>
                    <a:pt x="43066" y="339591"/>
                  </a:lnTo>
                  <a:lnTo>
                    <a:pt x="43066" y="164979"/>
                  </a:lnTo>
                  <a:lnTo>
                    <a:pt x="52621" y="117670"/>
                  </a:lnTo>
                  <a:lnTo>
                    <a:pt x="78666" y="78962"/>
                  </a:lnTo>
                  <a:lnTo>
                    <a:pt x="117274" y="52781"/>
                  </a:lnTo>
                  <a:lnTo>
                    <a:pt x="164518" y="43056"/>
                  </a:lnTo>
                  <a:lnTo>
                    <a:pt x="271562" y="163178"/>
                  </a:lnTo>
                  <a:lnTo>
                    <a:pt x="378574" y="43056"/>
                  </a:lnTo>
                  <a:lnTo>
                    <a:pt x="425832" y="52781"/>
                  </a:lnTo>
                  <a:lnTo>
                    <a:pt x="464450" y="78962"/>
                  </a:lnTo>
                  <a:lnTo>
                    <a:pt x="490501" y="117670"/>
                  </a:lnTo>
                  <a:lnTo>
                    <a:pt x="500058" y="164979"/>
                  </a:lnTo>
                  <a:lnTo>
                    <a:pt x="500058" y="339591"/>
                  </a:lnTo>
                  <a:lnTo>
                    <a:pt x="496904" y="359199"/>
                  </a:lnTo>
                  <a:lnTo>
                    <a:pt x="488064" y="376290"/>
                  </a:lnTo>
                  <a:lnTo>
                    <a:pt x="474468" y="389854"/>
                  </a:lnTo>
                  <a:lnTo>
                    <a:pt x="457043" y="398877"/>
                  </a:lnTo>
                  <a:lnTo>
                    <a:pt x="457043" y="219626"/>
                  </a:lnTo>
                  <a:lnTo>
                    <a:pt x="413976" y="219626"/>
                  </a:lnTo>
                  <a:lnTo>
                    <a:pt x="413976" y="423903"/>
                  </a:lnTo>
                  <a:lnTo>
                    <a:pt x="415767" y="445431"/>
                  </a:lnTo>
                  <a:lnTo>
                    <a:pt x="437295" y="445431"/>
                  </a:lnTo>
                  <a:lnTo>
                    <a:pt x="478443" y="437086"/>
                  </a:lnTo>
                  <a:lnTo>
                    <a:pt x="512083" y="414374"/>
                  </a:lnTo>
                  <a:lnTo>
                    <a:pt x="534784" y="380731"/>
                  </a:lnTo>
                  <a:lnTo>
                    <a:pt x="543114" y="339591"/>
                  </a:lnTo>
                  <a:lnTo>
                    <a:pt x="543114" y="164979"/>
                  </a:lnTo>
                  <a:lnTo>
                    <a:pt x="537209" y="121171"/>
                  </a:lnTo>
                  <a:lnTo>
                    <a:pt x="520552" y="81775"/>
                  </a:lnTo>
                  <a:lnTo>
                    <a:pt x="494728" y="48375"/>
                  </a:lnTo>
                  <a:lnTo>
                    <a:pt x="461323" y="22556"/>
                  </a:lnTo>
                  <a:lnTo>
                    <a:pt x="421923" y="5903"/>
                  </a:lnTo>
                  <a:lnTo>
                    <a:pt x="378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415767" y="445431"/>
                  </a:moveTo>
                  <a:lnTo>
                    <a:pt x="413976" y="423903"/>
                  </a:lnTo>
                  <a:lnTo>
                    <a:pt x="413976" y="219626"/>
                  </a:lnTo>
                  <a:lnTo>
                    <a:pt x="457043" y="219626"/>
                  </a:lnTo>
                  <a:lnTo>
                    <a:pt x="457043" y="398877"/>
                  </a:lnTo>
                  <a:lnTo>
                    <a:pt x="474468" y="389854"/>
                  </a:lnTo>
                  <a:lnTo>
                    <a:pt x="488064" y="376290"/>
                  </a:lnTo>
                  <a:lnTo>
                    <a:pt x="496904" y="359199"/>
                  </a:lnTo>
                  <a:lnTo>
                    <a:pt x="500058" y="339591"/>
                  </a:lnTo>
                  <a:lnTo>
                    <a:pt x="500058" y="164979"/>
                  </a:lnTo>
                  <a:lnTo>
                    <a:pt x="490501" y="117670"/>
                  </a:lnTo>
                  <a:lnTo>
                    <a:pt x="464450" y="78962"/>
                  </a:lnTo>
                  <a:lnTo>
                    <a:pt x="425832" y="52781"/>
                  </a:lnTo>
                  <a:lnTo>
                    <a:pt x="378574" y="43056"/>
                  </a:lnTo>
                  <a:lnTo>
                    <a:pt x="271562" y="163178"/>
                  </a:lnTo>
                  <a:lnTo>
                    <a:pt x="164518" y="43056"/>
                  </a:lnTo>
                  <a:lnTo>
                    <a:pt x="117274" y="52781"/>
                  </a:lnTo>
                  <a:lnTo>
                    <a:pt x="78666" y="78962"/>
                  </a:lnTo>
                  <a:lnTo>
                    <a:pt x="52621" y="117670"/>
                  </a:lnTo>
                  <a:lnTo>
                    <a:pt x="43066" y="164979"/>
                  </a:lnTo>
                  <a:lnTo>
                    <a:pt x="43066" y="339591"/>
                  </a:lnTo>
                  <a:lnTo>
                    <a:pt x="46277" y="359429"/>
                  </a:lnTo>
                  <a:lnTo>
                    <a:pt x="55212" y="376670"/>
                  </a:lnTo>
                  <a:lnTo>
                    <a:pt x="68829" y="390269"/>
                  </a:lnTo>
                  <a:lnTo>
                    <a:pt x="86081" y="399181"/>
                  </a:lnTo>
                  <a:lnTo>
                    <a:pt x="86081" y="219626"/>
                  </a:lnTo>
                  <a:lnTo>
                    <a:pt x="129137" y="219626"/>
                  </a:lnTo>
                  <a:lnTo>
                    <a:pt x="129137" y="445431"/>
                  </a:lnTo>
                  <a:lnTo>
                    <a:pt x="107609" y="445431"/>
                  </a:lnTo>
                  <a:lnTo>
                    <a:pt x="65417" y="437086"/>
                  </a:lnTo>
                  <a:lnTo>
                    <a:pt x="31246" y="414374"/>
                  </a:lnTo>
                  <a:lnTo>
                    <a:pt x="8354" y="380731"/>
                  </a:lnTo>
                  <a:lnTo>
                    <a:pt x="0" y="339591"/>
                  </a:lnTo>
                  <a:lnTo>
                    <a:pt x="0" y="164979"/>
                  </a:lnTo>
                  <a:lnTo>
                    <a:pt x="5903" y="121171"/>
                  </a:lnTo>
                  <a:lnTo>
                    <a:pt x="22557" y="81775"/>
                  </a:lnTo>
                  <a:lnTo>
                    <a:pt x="48376" y="48375"/>
                  </a:lnTo>
                  <a:lnTo>
                    <a:pt x="81778" y="22556"/>
                  </a:lnTo>
                  <a:lnTo>
                    <a:pt x="121177" y="5903"/>
                  </a:lnTo>
                  <a:lnTo>
                    <a:pt x="164989" y="0"/>
                  </a:lnTo>
                  <a:lnTo>
                    <a:pt x="183826" y="0"/>
                  </a:lnTo>
                  <a:lnTo>
                    <a:pt x="271562" y="98457"/>
                  </a:lnTo>
                  <a:lnTo>
                    <a:pt x="359277" y="0"/>
                  </a:lnTo>
                  <a:lnTo>
                    <a:pt x="378114" y="0"/>
                  </a:lnTo>
                  <a:lnTo>
                    <a:pt x="421923" y="5903"/>
                  </a:lnTo>
                  <a:lnTo>
                    <a:pt x="461323" y="22556"/>
                  </a:lnTo>
                  <a:lnTo>
                    <a:pt x="494728" y="48375"/>
                  </a:lnTo>
                  <a:lnTo>
                    <a:pt x="520552" y="81775"/>
                  </a:lnTo>
                  <a:lnTo>
                    <a:pt x="537209" y="121171"/>
                  </a:lnTo>
                  <a:lnTo>
                    <a:pt x="543114" y="164979"/>
                  </a:lnTo>
                  <a:lnTo>
                    <a:pt x="543114" y="339591"/>
                  </a:lnTo>
                  <a:lnTo>
                    <a:pt x="534784" y="380731"/>
                  </a:lnTo>
                  <a:lnTo>
                    <a:pt x="512083" y="414374"/>
                  </a:lnTo>
                  <a:lnTo>
                    <a:pt x="478443" y="437086"/>
                  </a:lnTo>
                  <a:lnTo>
                    <a:pt x="437295" y="445431"/>
                  </a:lnTo>
                  <a:lnTo>
                    <a:pt x="415767" y="445431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981729" y="4092715"/>
            <a:ext cx="4625340" cy="295783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Naam</a:t>
            </a:r>
            <a:r>
              <a:rPr sz="4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voornaam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Leeftijd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Woonplaats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Hobby’s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3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683697" y="6964754"/>
            <a:ext cx="462280" cy="1491615"/>
            <a:chOff x="11683697" y="6964754"/>
            <a:chExt cx="462280" cy="1491615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1000" y="8322741"/>
              <a:ext cx="234915" cy="1336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683697" y="6964754"/>
              <a:ext cx="435609" cy="1362075"/>
            </a:xfrm>
            <a:custGeom>
              <a:avLst/>
              <a:gdLst/>
              <a:ahLst/>
              <a:cxnLst/>
              <a:rect l="l" t="t" r="r" b="b"/>
              <a:pathLst>
                <a:path w="435609" h="1362075">
                  <a:moveTo>
                    <a:pt x="251678" y="0"/>
                  </a:moveTo>
                  <a:lnTo>
                    <a:pt x="0" y="0"/>
                  </a:lnTo>
                  <a:lnTo>
                    <a:pt x="1287" y="7978"/>
                  </a:lnTo>
                  <a:lnTo>
                    <a:pt x="15936" y="46333"/>
                  </a:lnTo>
                  <a:lnTo>
                    <a:pt x="32144" y="84304"/>
                  </a:lnTo>
                  <a:lnTo>
                    <a:pt x="36857" y="95253"/>
                  </a:lnTo>
                  <a:lnTo>
                    <a:pt x="44197" y="112509"/>
                  </a:lnTo>
                  <a:lnTo>
                    <a:pt x="185934" y="559061"/>
                  </a:lnTo>
                  <a:lnTo>
                    <a:pt x="278360" y="960494"/>
                  </a:lnTo>
                  <a:lnTo>
                    <a:pt x="328596" y="1250200"/>
                  </a:lnTo>
                  <a:lnTo>
                    <a:pt x="343759" y="1361571"/>
                  </a:lnTo>
                  <a:lnTo>
                    <a:pt x="435410" y="1357990"/>
                  </a:lnTo>
                  <a:lnTo>
                    <a:pt x="430768" y="840881"/>
                  </a:lnTo>
                  <a:lnTo>
                    <a:pt x="424814" y="560952"/>
                  </a:lnTo>
                  <a:lnTo>
                    <a:pt x="413582" y="421401"/>
                  </a:lnTo>
                  <a:lnTo>
                    <a:pt x="393108" y="325424"/>
                  </a:lnTo>
                  <a:lnTo>
                    <a:pt x="378536" y="276557"/>
                  </a:lnTo>
                  <a:lnTo>
                    <a:pt x="359849" y="227441"/>
                  </a:lnTo>
                  <a:lnTo>
                    <a:pt x="338644" y="179741"/>
                  </a:lnTo>
                  <a:lnTo>
                    <a:pt x="316522" y="135123"/>
                  </a:lnTo>
                  <a:lnTo>
                    <a:pt x="295080" y="95253"/>
                  </a:lnTo>
                  <a:lnTo>
                    <a:pt x="272965" y="56741"/>
                  </a:lnTo>
                  <a:lnTo>
                    <a:pt x="248086" y="16428"/>
                  </a:lnTo>
                  <a:lnTo>
                    <a:pt x="249374" y="10743"/>
                  </a:lnTo>
                  <a:lnTo>
                    <a:pt x="251678" y="0"/>
                  </a:lnTo>
                  <a:close/>
                </a:path>
              </a:pathLst>
            </a:custGeom>
            <a:solidFill>
              <a:srgbClr val="F49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683699" y="6964754"/>
              <a:ext cx="295275" cy="95250"/>
            </a:xfrm>
            <a:custGeom>
              <a:avLst/>
              <a:gdLst/>
              <a:ahLst/>
              <a:cxnLst/>
              <a:rect l="l" t="t" r="r" b="b"/>
              <a:pathLst>
                <a:path w="295275" h="95250">
                  <a:moveTo>
                    <a:pt x="251678" y="0"/>
                  </a:moveTo>
                  <a:lnTo>
                    <a:pt x="0" y="0"/>
                  </a:lnTo>
                  <a:lnTo>
                    <a:pt x="1905" y="11392"/>
                  </a:lnTo>
                  <a:lnTo>
                    <a:pt x="3213" y="15288"/>
                  </a:lnTo>
                  <a:lnTo>
                    <a:pt x="15936" y="46333"/>
                  </a:lnTo>
                  <a:lnTo>
                    <a:pt x="36847" y="95253"/>
                  </a:lnTo>
                  <a:lnTo>
                    <a:pt x="295080" y="95253"/>
                  </a:lnTo>
                  <a:lnTo>
                    <a:pt x="279834" y="68425"/>
                  </a:lnTo>
                  <a:lnTo>
                    <a:pt x="266724" y="46333"/>
                  </a:lnTo>
                  <a:lnTo>
                    <a:pt x="248086" y="16428"/>
                  </a:lnTo>
                  <a:lnTo>
                    <a:pt x="251678" y="0"/>
                  </a:lnTo>
                  <a:close/>
                </a:path>
              </a:pathLst>
            </a:custGeom>
            <a:solidFill>
              <a:srgbClr val="EC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473070" y="4300343"/>
            <a:ext cx="1537970" cy="4156075"/>
            <a:chOff x="10473070" y="4300343"/>
            <a:chExt cx="1537970" cy="4156075"/>
          </a:xfrm>
        </p:grpSpPr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8513" y="8333393"/>
              <a:ext cx="233102" cy="1230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18663" y="6964754"/>
              <a:ext cx="293370" cy="1372235"/>
            </a:xfrm>
            <a:custGeom>
              <a:avLst/>
              <a:gdLst/>
              <a:ahLst/>
              <a:cxnLst/>
              <a:rect l="l" t="t" r="r" b="b"/>
              <a:pathLst>
                <a:path w="293370" h="1372234">
                  <a:moveTo>
                    <a:pt x="264609" y="0"/>
                  </a:moveTo>
                  <a:lnTo>
                    <a:pt x="0" y="0"/>
                  </a:lnTo>
                  <a:lnTo>
                    <a:pt x="115" y="13308"/>
                  </a:lnTo>
                  <a:lnTo>
                    <a:pt x="70999" y="906507"/>
                  </a:lnTo>
                  <a:lnTo>
                    <a:pt x="107452" y="1368649"/>
                  </a:lnTo>
                  <a:lnTo>
                    <a:pt x="202622" y="1372188"/>
                  </a:lnTo>
                  <a:lnTo>
                    <a:pt x="245337" y="928442"/>
                  </a:lnTo>
                  <a:lnTo>
                    <a:pt x="268701" y="684028"/>
                  </a:lnTo>
                  <a:lnTo>
                    <a:pt x="280925" y="552100"/>
                  </a:lnTo>
                  <a:lnTo>
                    <a:pt x="290221" y="445808"/>
                  </a:lnTo>
                  <a:lnTo>
                    <a:pt x="293033" y="388062"/>
                  </a:lnTo>
                  <a:lnTo>
                    <a:pt x="291911" y="333637"/>
                  </a:lnTo>
                  <a:lnTo>
                    <a:pt x="287918" y="282072"/>
                  </a:lnTo>
                  <a:lnTo>
                    <a:pt x="282119" y="232910"/>
                  </a:lnTo>
                  <a:lnTo>
                    <a:pt x="269354" y="139959"/>
                  </a:lnTo>
                  <a:lnTo>
                    <a:pt x="264515" y="95253"/>
                  </a:lnTo>
                  <a:lnTo>
                    <a:pt x="262825" y="70742"/>
                  </a:lnTo>
                  <a:lnTo>
                    <a:pt x="262311" y="58531"/>
                  </a:lnTo>
                  <a:lnTo>
                    <a:pt x="262023" y="35098"/>
                  </a:lnTo>
                  <a:lnTo>
                    <a:pt x="262306" y="27957"/>
                  </a:lnTo>
                  <a:lnTo>
                    <a:pt x="263876" y="7151"/>
                  </a:lnTo>
                  <a:lnTo>
                    <a:pt x="264609" y="0"/>
                  </a:lnTo>
                  <a:close/>
                </a:path>
              </a:pathLst>
            </a:custGeom>
            <a:solidFill>
              <a:srgbClr val="F49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18658" y="6964754"/>
              <a:ext cx="264795" cy="95250"/>
            </a:xfrm>
            <a:custGeom>
              <a:avLst/>
              <a:gdLst/>
              <a:ahLst/>
              <a:cxnLst/>
              <a:rect l="l" t="t" r="r" b="b"/>
              <a:pathLst>
                <a:path w="264795" h="95250">
                  <a:moveTo>
                    <a:pt x="264609" y="0"/>
                  </a:moveTo>
                  <a:lnTo>
                    <a:pt x="0" y="0"/>
                  </a:lnTo>
                  <a:lnTo>
                    <a:pt x="115" y="13308"/>
                  </a:lnTo>
                  <a:lnTo>
                    <a:pt x="6659" y="95253"/>
                  </a:lnTo>
                  <a:lnTo>
                    <a:pt x="264525" y="95253"/>
                  </a:lnTo>
                  <a:lnTo>
                    <a:pt x="262832" y="70742"/>
                  </a:lnTo>
                  <a:lnTo>
                    <a:pt x="262320" y="58531"/>
                  </a:lnTo>
                  <a:lnTo>
                    <a:pt x="262023" y="35098"/>
                  </a:lnTo>
                  <a:lnTo>
                    <a:pt x="262306" y="27957"/>
                  </a:lnTo>
                  <a:lnTo>
                    <a:pt x="263876" y="7151"/>
                  </a:lnTo>
                  <a:lnTo>
                    <a:pt x="264609" y="0"/>
                  </a:lnTo>
                  <a:close/>
                </a:path>
              </a:pathLst>
            </a:custGeom>
            <a:solidFill>
              <a:srgbClr val="EC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88053" y="4732976"/>
              <a:ext cx="1523365" cy="2232025"/>
            </a:xfrm>
            <a:custGeom>
              <a:avLst/>
              <a:gdLst/>
              <a:ahLst/>
              <a:cxnLst/>
              <a:rect l="l" t="t" r="r" b="b"/>
              <a:pathLst>
                <a:path w="1523365" h="2232025">
                  <a:moveTo>
                    <a:pt x="87096" y="0"/>
                  </a:moveTo>
                  <a:lnTo>
                    <a:pt x="0" y="104363"/>
                  </a:lnTo>
                  <a:lnTo>
                    <a:pt x="188770" y="381345"/>
                  </a:lnTo>
                  <a:lnTo>
                    <a:pt x="299636" y="524121"/>
                  </a:lnTo>
                  <a:lnTo>
                    <a:pt x="375745" y="578096"/>
                  </a:lnTo>
                  <a:lnTo>
                    <a:pt x="460247" y="588673"/>
                  </a:lnTo>
                  <a:lnTo>
                    <a:pt x="489555" y="588228"/>
                  </a:lnTo>
                  <a:lnTo>
                    <a:pt x="531677" y="585002"/>
                  </a:lnTo>
                  <a:lnTo>
                    <a:pt x="582905" y="578666"/>
                  </a:lnTo>
                  <a:lnTo>
                    <a:pt x="639532" y="568886"/>
                  </a:lnTo>
                  <a:lnTo>
                    <a:pt x="697852" y="555332"/>
                  </a:lnTo>
                  <a:lnTo>
                    <a:pt x="754157" y="537672"/>
                  </a:lnTo>
                  <a:lnTo>
                    <a:pt x="804739" y="515575"/>
                  </a:lnTo>
                  <a:lnTo>
                    <a:pt x="800157" y="529830"/>
                  </a:lnTo>
                  <a:lnTo>
                    <a:pt x="793691" y="559270"/>
                  </a:lnTo>
                  <a:lnTo>
                    <a:pt x="787498" y="608108"/>
                  </a:lnTo>
                  <a:lnTo>
                    <a:pt x="783735" y="680555"/>
                  </a:lnTo>
                  <a:lnTo>
                    <a:pt x="720607" y="678934"/>
                  </a:lnTo>
                  <a:lnTo>
                    <a:pt x="669974" y="676970"/>
                  </a:lnTo>
                  <a:lnTo>
                    <a:pt x="624096" y="674618"/>
                  </a:lnTo>
                  <a:lnTo>
                    <a:pt x="608211" y="770416"/>
                  </a:lnTo>
                  <a:lnTo>
                    <a:pt x="663756" y="789876"/>
                  </a:lnTo>
                  <a:lnTo>
                    <a:pt x="704867" y="802959"/>
                  </a:lnTo>
                  <a:lnTo>
                    <a:pt x="751882" y="815603"/>
                  </a:lnTo>
                  <a:lnTo>
                    <a:pt x="825137" y="833744"/>
                  </a:lnTo>
                  <a:lnTo>
                    <a:pt x="843564" y="886834"/>
                  </a:lnTo>
                  <a:lnTo>
                    <a:pt x="859345" y="938526"/>
                  </a:lnTo>
                  <a:lnTo>
                    <a:pt x="868554" y="980898"/>
                  </a:lnTo>
                  <a:lnTo>
                    <a:pt x="873690" y="1033193"/>
                  </a:lnTo>
                  <a:lnTo>
                    <a:pt x="874380" y="1051393"/>
                  </a:lnTo>
                  <a:lnTo>
                    <a:pt x="874328" y="1068802"/>
                  </a:lnTo>
                  <a:lnTo>
                    <a:pt x="867709" y="1125843"/>
                  </a:lnTo>
                  <a:lnTo>
                    <a:pt x="847342" y="1237763"/>
                  </a:lnTo>
                  <a:lnTo>
                    <a:pt x="772692" y="1625933"/>
                  </a:lnTo>
                  <a:lnTo>
                    <a:pt x="750564" y="1744087"/>
                  </a:lnTo>
                  <a:lnTo>
                    <a:pt x="740224" y="1800843"/>
                  </a:lnTo>
                  <a:lnTo>
                    <a:pt x="730596" y="1855110"/>
                  </a:lnTo>
                  <a:lnTo>
                    <a:pt x="721852" y="1906182"/>
                  </a:lnTo>
                  <a:lnTo>
                    <a:pt x="715052" y="1948444"/>
                  </a:lnTo>
                  <a:lnTo>
                    <a:pt x="682709" y="2157160"/>
                  </a:lnTo>
                  <a:lnTo>
                    <a:pt x="671424" y="2231774"/>
                  </a:lnTo>
                  <a:lnTo>
                    <a:pt x="1469253" y="2231774"/>
                  </a:lnTo>
                  <a:lnTo>
                    <a:pt x="1479816" y="2125443"/>
                  </a:lnTo>
                  <a:lnTo>
                    <a:pt x="1490191" y="2016311"/>
                  </a:lnTo>
                  <a:lnTo>
                    <a:pt x="1501690" y="1888127"/>
                  </a:lnTo>
                  <a:lnTo>
                    <a:pt x="1507330" y="1821169"/>
                  </a:lnTo>
                  <a:lnTo>
                    <a:pt x="1512612" y="1754584"/>
                  </a:lnTo>
                  <a:lnTo>
                    <a:pt x="1517323" y="1690081"/>
                  </a:lnTo>
                  <a:lnTo>
                    <a:pt x="1521252" y="1629374"/>
                  </a:lnTo>
                  <a:lnTo>
                    <a:pt x="1522968" y="1560975"/>
                  </a:lnTo>
                  <a:lnTo>
                    <a:pt x="1520113" y="1497261"/>
                  </a:lnTo>
                  <a:lnTo>
                    <a:pt x="1513288" y="1438003"/>
                  </a:lnTo>
                  <a:lnTo>
                    <a:pt x="1503094" y="1382973"/>
                  </a:lnTo>
                  <a:lnTo>
                    <a:pt x="1490134" y="1331946"/>
                  </a:lnTo>
                  <a:lnTo>
                    <a:pt x="1475008" y="1284693"/>
                  </a:lnTo>
                  <a:lnTo>
                    <a:pt x="1458318" y="1240988"/>
                  </a:lnTo>
                  <a:lnTo>
                    <a:pt x="1440665" y="1200602"/>
                  </a:lnTo>
                  <a:lnTo>
                    <a:pt x="1422651" y="1163308"/>
                  </a:lnTo>
                  <a:lnTo>
                    <a:pt x="1404876" y="1128880"/>
                  </a:lnTo>
                  <a:lnTo>
                    <a:pt x="1372452" y="1067709"/>
                  </a:lnTo>
                  <a:lnTo>
                    <a:pt x="1359005" y="1040512"/>
                  </a:lnTo>
                  <a:lnTo>
                    <a:pt x="1343519" y="997749"/>
                  </a:lnTo>
                  <a:lnTo>
                    <a:pt x="1339809" y="943424"/>
                  </a:lnTo>
                  <a:lnTo>
                    <a:pt x="1341507" y="915486"/>
                  </a:lnTo>
                  <a:lnTo>
                    <a:pt x="1344817" y="885397"/>
                  </a:lnTo>
                  <a:lnTo>
                    <a:pt x="1348712" y="858371"/>
                  </a:lnTo>
                  <a:lnTo>
                    <a:pt x="1356325" y="855303"/>
                  </a:lnTo>
                  <a:lnTo>
                    <a:pt x="1363612" y="851932"/>
                  </a:lnTo>
                  <a:lnTo>
                    <a:pt x="1375643" y="845534"/>
                  </a:lnTo>
                  <a:lnTo>
                    <a:pt x="1383109" y="844822"/>
                  </a:lnTo>
                  <a:lnTo>
                    <a:pt x="1403372" y="795143"/>
                  </a:lnTo>
                  <a:lnTo>
                    <a:pt x="1420795" y="750311"/>
                  </a:lnTo>
                  <a:lnTo>
                    <a:pt x="1437357" y="705123"/>
                  </a:lnTo>
                  <a:lnTo>
                    <a:pt x="1452891" y="659570"/>
                  </a:lnTo>
                  <a:lnTo>
                    <a:pt x="1467231" y="613643"/>
                  </a:lnTo>
                  <a:lnTo>
                    <a:pt x="1480210" y="567333"/>
                  </a:lnTo>
                  <a:lnTo>
                    <a:pt x="1491661" y="520633"/>
                  </a:lnTo>
                  <a:lnTo>
                    <a:pt x="1501945" y="471350"/>
                  </a:lnTo>
                  <a:lnTo>
                    <a:pt x="1509926" y="420594"/>
                  </a:lnTo>
                  <a:lnTo>
                    <a:pt x="1514088" y="369271"/>
                  </a:lnTo>
                  <a:lnTo>
                    <a:pt x="1512916" y="318286"/>
                  </a:lnTo>
                  <a:lnTo>
                    <a:pt x="1504896" y="268546"/>
                  </a:lnTo>
                  <a:lnTo>
                    <a:pt x="1484451" y="216805"/>
                  </a:lnTo>
                  <a:lnTo>
                    <a:pt x="1446259" y="184120"/>
                  </a:lnTo>
                  <a:lnTo>
                    <a:pt x="1371530" y="157063"/>
                  </a:lnTo>
                  <a:lnTo>
                    <a:pt x="1328507" y="146583"/>
                  </a:lnTo>
                  <a:lnTo>
                    <a:pt x="1282798" y="138236"/>
                  </a:lnTo>
                  <a:lnTo>
                    <a:pt x="1209353" y="131715"/>
                  </a:lnTo>
                  <a:lnTo>
                    <a:pt x="1146686" y="127873"/>
                  </a:lnTo>
                  <a:lnTo>
                    <a:pt x="1090940" y="127221"/>
                  </a:lnTo>
                  <a:lnTo>
                    <a:pt x="1033797" y="131453"/>
                  </a:lnTo>
                  <a:lnTo>
                    <a:pt x="980137" y="139471"/>
                  </a:lnTo>
                  <a:lnTo>
                    <a:pt x="931437" y="151402"/>
                  </a:lnTo>
                  <a:lnTo>
                    <a:pt x="889177" y="167374"/>
                  </a:lnTo>
                  <a:lnTo>
                    <a:pt x="854835" y="187514"/>
                  </a:lnTo>
                  <a:lnTo>
                    <a:pt x="829890" y="211951"/>
                  </a:lnTo>
                  <a:lnTo>
                    <a:pt x="791230" y="239954"/>
                  </a:lnTo>
                  <a:lnTo>
                    <a:pt x="742760" y="267182"/>
                  </a:lnTo>
                  <a:lnTo>
                    <a:pt x="688605" y="292722"/>
                  </a:lnTo>
                  <a:lnTo>
                    <a:pt x="632885" y="315664"/>
                  </a:lnTo>
                  <a:lnTo>
                    <a:pt x="579722" y="335095"/>
                  </a:lnTo>
                  <a:lnTo>
                    <a:pt x="533240" y="350103"/>
                  </a:lnTo>
                  <a:lnTo>
                    <a:pt x="476802" y="363203"/>
                  </a:lnTo>
                  <a:lnTo>
                    <a:pt x="398095" y="306453"/>
                  </a:lnTo>
                  <a:lnTo>
                    <a:pt x="266113" y="181601"/>
                  </a:lnTo>
                  <a:lnTo>
                    <a:pt x="142049" y="56750"/>
                  </a:lnTo>
                  <a:lnTo>
                    <a:pt x="87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70163" y="4859517"/>
              <a:ext cx="195477" cy="2466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427560" y="6426242"/>
              <a:ext cx="191135" cy="539115"/>
            </a:xfrm>
            <a:custGeom>
              <a:avLst/>
              <a:gdLst/>
              <a:ahLst/>
              <a:cxnLst/>
              <a:rect l="l" t="t" r="r" b="b"/>
              <a:pathLst>
                <a:path w="191134" h="539115">
                  <a:moveTo>
                    <a:pt x="153314" y="0"/>
                  </a:moveTo>
                  <a:lnTo>
                    <a:pt x="0" y="538517"/>
                  </a:lnTo>
                  <a:lnTo>
                    <a:pt x="191062" y="538517"/>
                  </a:lnTo>
                  <a:lnTo>
                    <a:pt x="153314" y="0"/>
                  </a:lnTo>
                  <a:close/>
                </a:path>
              </a:pathLst>
            </a:custGeom>
            <a:solidFill>
              <a:srgbClr val="3DA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313188" y="5566724"/>
              <a:ext cx="523875" cy="131445"/>
            </a:xfrm>
            <a:custGeom>
              <a:avLst/>
              <a:gdLst/>
              <a:ahLst/>
              <a:cxnLst/>
              <a:rect l="l" t="t" r="r" b="b"/>
              <a:pathLst>
                <a:path w="523875" h="131445">
                  <a:moveTo>
                    <a:pt x="0" y="0"/>
                  </a:moveTo>
                  <a:lnTo>
                    <a:pt x="18431" y="53084"/>
                  </a:lnTo>
                  <a:lnTo>
                    <a:pt x="26840" y="79165"/>
                  </a:lnTo>
                  <a:lnTo>
                    <a:pt x="34208" y="104771"/>
                  </a:lnTo>
                  <a:lnTo>
                    <a:pt x="82400" y="113350"/>
                  </a:lnTo>
                  <a:lnTo>
                    <a:pt x="131138" y="120596"/>
                  </a:lnTo>
                  <a:lnTo>
                    <a:pt x="179849" y="126180"/>
                  </a:lnTo>
                  <a:lnTo>
                    <a:pt x="227961" y="129772"/>
                  </a:lnTo>
                  <a:lnTo>
                    <a:pt x="274902" y="131043"/>
                  </a:lnTo>
                  <a:lnTo>
                    <a:pt x="334300" y="128591"/>
                  </a:lnTo>
                  <a:lnTo>
                    <a:pt x="389303" y="120725"/>
                  </a:lnTo>
                  <a:lnTo>
                    <a:pt x="438583" y="106681"/>
                  </a:lnTo>
                  <a:lnTo>
                    <a:pt x="480812" y="85693"/>
                  </a:lnTo>
                  <a:lnTo>
                    <a:pt x="510915" y="61172"/>
                  </a:lnTo>
                  <a:lnTo>
                    <a:pt x="523575" y="24617"/>
                  </a:lnTo>
                  <a:lnTo>
                    <a:pt x="486269" y="36791"/>
                  </a:lnTo>
                  <a:lnTo>
                    <a:pt x="445186" y="45035"/>
                  </a:lnTo>
                  <a:lnTo>
                    <a:pt x="400964" y="49713"/>
                  </a:lnTo>
                  <a:lnTo>
                    <a:pt x="354240" y="51192"/>
                  </a:lnTo>
                  <a:lnTo>
                    <a:pt x="304017" y="49746"/>
                  </a:lnTo>
                  <a:lnTo>
                    <a:pt x="252502" y="45675"/>
                  </a:lnTo>
                  <a:lnTo>
                    <a:pt x="200394" y="39381"/>
                  </a:lnTo>
                  <a:lnTo>
                    <a:pt x="148391" y="31265"/>
                  </a:lnTo>
                  <a:lnTo>
                    <a:pt x="97192" y="21729"/>
                  </a:lnTo>
                  <a:lnTo>
                    <a:pt x="47496" y="11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3067" y="5214956"/>
              <a:ext cx="231040" cy="19969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56581" y="4392935"/>
              <a:ext cx="309245" cy="478155"/>
            </a:xfrm>
            <a:custGeom>
              <a:avLst/>
              <a:gdLst/>
              <a:ahLst/>
              <a:cxnLst/>
              <a:rect l="l" t="t" r="r" b="b"/>
              <a:pathLst>
                <a:path w="309245" h="478154">
                  <a:moveTo>
                    <a:pt x="309054" y="477735"/>
                  </a:moveTo>
                  <a:lnTo>
                    <a:pt x="308914" y="471093"/>
                  </a:lnTo>
                  <a:lnTo>
                    <a:pt x="307848" y="453097"/>
                  </a:lnTo>
                  <a:lnTo>
                    <a:pt x="303276" y="390169"/>
                  </a:lnTo>
                  <a:lnTo>
                    <a:pt x="272554" y="399097"/>
                  </a:lnTo>
                  <a:lnTo>
                    <a:pt x="242100" y="403491"/>
                  </a:lnTo>
                  <a:lnTo>
                    <a:pt x="191909" y="400316"/>
                  </a:lnTo>
                  <a:lnTo>
                    <a:pt x="182181" y="382282"/>
                  </a:lnTo>
                  <a:lnTo>
                    <a:pt x="183769" y="361772"/>
                  </a:lnTo>
                  <a:lnTo>
                    <a:pt x="189077" y="335838"/>
                  </a:lnTo>
                  <a:lnTo>
                    <a:pt x="196786" y="306057"/>
                  </a:lnTo>
                  <a:lnTo>
                    <a:pt x="205574" y="274015"/>
                  </a:lnTo>
                  <a:lnTo>
                    <a:pt x="214693" y="238988"/>
                  </a:lnTo>
                  <a:lnTo>
                    <a:pt x="221881" y="205092"/>
                  </a:lnTo>
                  <a:lnTo>
                    <a:pt x="225513" y="174269"/>
                  </a:lnTo>
                  <a:lnTo>
                    <a:pt x="223964" y="148437"/>
                  </a:lnTo>
                  <a:lnTo>
                    <a:pt x="200177" y="119837"/>
                  </a:lnTo>
                  <a:lnTo>
                    <a:pt x="155663" y="99060"/>
                  </a:lnTo>
                  <a:lnTo>
                    <a:pt x="113576" y="66459"/>
                  </a:lnTo>
                  <a:lnTo>
                    <a:pt x="77533" y="30581"/>
                  </a:lnTo>
                  <a:lnTo>
                    <a:pt x="51181" y="0"/>
                  </a:lnTo>
                  <a:lnTo>
                    <a:pt x="31508" y="11811"/>
                  </a:lnTo>
                  <a:lnTo>
                    <a:pt x="5435" y="41033"/>
                  </a:lnTo>
                  <a:lnTo>
                    <a:pt x="254" y="83972"/>
                  </a:lnTo>
                  <a:lnTo>
                    <a:pt x="0" y="107683"/>
                  </a:lnTo>
                  <a:lnTo>
                    <a:pt x="38" y="123939"/>
                  </a:lnTo>
                  <a:lnTo>
                    <a:pt x="1651" y="175056"/>
                  </a:lnTo>
                  <a:lnTo>
                    <a:pt x="7226" y="232575"/>
                  </a:lnTo>
                  <a:lnTo>
                    <a:pt x="25958" y="295325"/>
                  </a:lnTo>
                  <a:lnTo>
                    <a:pt x="65773" y="308775"/>
                  </a:lnTo>
                  <a:lnTo>
                    <a:pt x="106667" y="312242"/>
                  </a:lnTo>
                  <a:lnTo>
                    <a:pt x="122097" y="423087"/>
                  </a:lnTo>
                  <a:lnTo>
                    <a:pt x="122415" y="467271"/>
                  </a:lnTo>
                  <a:lnTo>
                    <a:pt x="168846" y="466686"/>
                  </a:lnTo>
                  <a:lnTo>
                    <a:pt x="216166" y="468287"/>
                  </a:lnTo>
                  <a:lnTo>
                    <a:pt x="263283" y="472008"/>
                  </a:lnTo>
                  <a:lnTo>
                    <a:pt x="309054" y="477735"/>
                  </a:lnTo>
                  <a:close/>
                </a:path>
              </a:pathLst>
            </a:custGeom>
            <a:solidFill>
              <a:srgbClr val="F49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563428" y="4666946"/>
              <a:ext cx="99060" cy="150495"/>
            </a:xfrm>
            <a:custGeom>
              <a:avLst/>
              <a:gdLst/>
              <a:ahLst/>
              <a:cxnLst/>
              <a:rect l="l" t="t" r="r" b="b"/>
              <a:pathLst>
                <a:path w="99059" h="150495">
                  <a:moveTo>
                    <a:pt x="98740" y="0"/>
                  </a:moveTo>
                  <a:lnTo>
                    <a:pt x="83839" y="7965"/>
                  </a:lnTo>
                  <a:lnTo>
                    <a:pt x="57914" y="20428"/>
                  </a:lnTo>
                  <a:lnTo>
                    <a:pt x="27717" y="32232"/>
                  </a:lnTo>
                  <a:lnTo>
                    <a:pt x="0" y="38218"/>
                  </a:lnTo>
                  <a:lnTo>
                    <a:pt x="15392" y="149984"/>
                  </a:lnTo>
                  <a:lnTo>
                    <a:pt x="26402" y="147044"/>
                  </a:lnTo>
                  <a:lnTo>
                    <a:pt x="41595" y="140198"/>
                  </a:lnTo>
                  <a:lnTo>
                    <a:pt x="58673" y="127814"/>
                  </a:lnTo>
                  <a:lnTo>
                    <a:pt x="75338" y="108258"/>
                  </a:lnTo>
                  <a:lnTo>
                    <a:pt x="75285" y="105483"/>
                  </a:lnTo>
                  <a:lnTo>
                    <a:pt x="77379" y="84965"/>
                  </a:lnTo>
                  <a:lnTo>
                    <a:pt x="82768" y="59617"/>
                  </a:lnTo>
                  <a:lnTo>
                    <a:pt x="90279" y="30831"/>
                  </a:lnTo>
                  <a:lnTo>
                    <a:pt x="98740" y="0"/>
                  </a:lnTo>
                  <a:close/>
                </a:path>
              </a:pathLst>
            </a:custGeom>
            <a:solidFill>
              <a:srgbClr val="FBE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05882" y="4300343"/>
              <a:ext cx="549275" cy="523240"/>
            </a:xfrm>
            <a:custGeom>
              <a:avLst/>
              <a:gdLst/>
              <a:ahLst/>
              <a:cxnLst/>
              <a:rect l="l" t="t" r="r" b="b"/>
              <a:pathLst>
                <a:path w="549275" h="523239">
                  <a:moveTo>
                    <a:pt x="384767" y="0"/>
                  </a:moveTo>
                  <a:lnTo>
                    <a:pt x="331623" y="4833"/>
                  </a:lnTo>
                  <a:lnTo>
                    <a:pt x="276535" y="16183"/>
                  </a:lnTo>
                  <a:lnTo>
                    <a:pt x="223749" y="31301"/>
                  </a:lnTo>
                  <a:lnTo>
                    <a:pt x="177512" y="47438"/>
                  </a:lnTo>
                  <a:lnTo>
                    <a:pt x="142068" y="61847"/>
                  </a:lnTo>
                  <a:lnTo>
                    <a:pt x="88087" y="146662"/>
                  </a:lnTo>
                  <a:lnTo>
                    <a:pt x="42782" y="300871"/>
                  </a:lnTo>
                  <a:lnTo>
                    <a:pt x="11603" y="448853"/>
                  </a:lnTo>
                  <a:lnTo>
                    <a:pt x="0" y="514985"/>
                  </a:lnTo>
                  <a:lnTo>
                    <a:pt x="21132" y="519327"/>
                  </a:lnTo>
                  <a:lnTo>
                    <a:pt x="64622" y="522187"/>
                  </a:lnTo>
                  <a:lnTo>
                    <a:pt x="124826" y="522943"/>
                  </a:lnTo>
                  <a:lnTo>
                    <a:pt x="196103" y="520973"/>
                  </a:lnTo>
                  <a:lnTo>
                    <a:pt x="272808" y="515655"/>
                  </a:lnTo>
                  <a:lnTo>
                    <a:pt x="258714" y="404884"/>
                  </a:lnTo>
                  <a:lnTo>
                    <a:pt x="236139" y="403165"/>
                  </a:lnTo>
                  <a:lnTo>
                    <a:pt x="216507" y="401369"/>
                  </a:lnTo>
                  <a:lnTo>
                    <a:pt x="174291" y="384074"/>
                  </a:lnTo>
                  <a:lnTo>
                    <a:pt x="155001" y="301372"/>
                  </a:lnTo>
                  <a:lnTo>
                    <a:pt x="151443" y="247646"/>
                  </a:lnTo>
                  <a:lnTo>
                    <a:pt x="150696" y="195170"/>
                  </a:lnTo>
                  <a:lnTo>
                    <a:pt x="151827" y="151069"/>
                  </a:lnTo>
                  <a:lnTo>
                    <a:pt x="156138" y="133626"/>
                  </a:lnTo>
                  <a:lnTo>
                    <a:pt x="166615" y="118079"/>
                  </a:lnTo>
                  <a:lnTo>
                    <a:pt x="182216" y="104408"/>
                  </a:lnTo>
                  <a:lnTo>
                    <a:pt x="201899" y="92589"/>
                  </a:lnTo>
                  <a:lnTo>
                    <a:pt x="228247" y="123173"/>
                  </a:lnTo>
                  <a:lnTo>
                    <a:pt x="264283" y="159042"/>
                  </a:lnTo>
                  <a:lnTo>
                    <a:pt x="306372" y="191641"/>
                  </a:lnTo>
                  <a:lnTo>
                    <a:pt x="350879" y="212418"/>
                  </a:lnTo>
                  <a:lnTo>
                    <a:pt x="371841" y="231491"/>
                  </a:lnTo>
                  <a:lnTo>
                    <a:pt x="376178" y="267758"/>
                  </a:lnTo>
                  <a:lnTo>
                    <a:pt x="369216" y="314903"/>
                  </a:lnTo>
                  <a:lnTo>
                    <a:pt x="356282" y="366612"/>
                  </a:lnTo>
                  <a:lnTo>
                    <a:pt x="347492" y="398656"/>
                  </a:lnTo>
                  <a:lnTo>
                    <a:pt x="339784" y="428430"/>
                  </a:lnTo>
                  <a:lnTo>
                    <a:pt x="334476" y="454360"/>
                  </a:lnTo>
                  <a:lnTo>
                    <a:pt x="332890" y="474871"/>
                  </a:lnTo>
                  <a:lnTo>
                    <a:pt x="333277" y="484735"/>
                  </a:lnTo>
                  <a:lnTo>
                    <a:pt x="336167" y="491174"/>
                  </a:lnTo>
                  <a:lnTo>
                    <a:pt x="342617" y="492902"/>
                  </a:lnTo>
                  <a:lnTo>
                    <a:pt x="365101" y="496313"/>
                  </a:lnTo>
                  <a:lnTo>
                    <a:pt x="392793" y="495881"/>
                  </a:lnTo>
                  <a:lnTo>
                    <a:pt x="453860" y="481206"/>
                  </a:lnTo>
                  <a:lnTo>
                    <a:pt x="511917" y="455433"/>
                  </a:lnTo>
                  <a:lnTo>
                    <a:pt x="539575" y="419553"/>
                  </a:lnTo>
                  <a:lnTo>
                    <a:pt x="546218" y="377768"/>
                  </a:lnTo>
                  <a:lnTo>
                    <a:pt x="549009" y="329726"/>
                  </a:lnTo>
                  <a:lnTo>
                    <a:pt x="548036" y="277838"/>
                  </a:lnTo>
                  <a:lnTo>
                    <a:pt x="543391" y="224519"/>
                  </a:lnTo>
                  <a:lnTo>
                    <a:pt x="535164" y="172179"/>
                  </a:lnTo>
                  <a:lnTo>
                    <a:pt x="523445" y="123233"/>
                  </a:lnTo>
                  <a:lnTo>
                    <a:pt x="508324" y="80091"/>
                  </a:lnTo>
                  <a:lnTo>
                    <a:pt x="489891" y="45168"/>
                  </a:lnTo>
                  <a:lnTo>
                    <a:pt x="431720" y="4430"/>
                  </a:lnTo>
                  <a:lnTo>
                    <a:pt x="384767" y="0"/>
                  </a:lnTo>
                  <a:close/>
                </a:path>
              </a:pathLst>
            </a:custGeom>
            <a:solidFill>
              <a:srgbClr val="0B3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10392" y="4486382"/>
              <a:ext cx="270510" cy="95885"/>
            </a:xfrm>
            <a:custGeom>
              <a:avLst/>
              <a:gdLst/>
              <a:ahLst/>
              <a:cxnLst/>
              <a:rect l="l" t="t" r="r" b="b"/>
              <a:pathLst>
                <a:path w="270509" h="95885">
                  <a:moveTo>
                    <a:pt x="47569" y="0"/>
                  </a:moveTo>
                  <a:lnTo>
                    <a:pt x="28774" y="4127"/>
                  </a:lnTo>
                  <a:lnTo>
                    <a:pt x="13685" y="14465"/>
                  </a:lnTo>
                  <a:lnTo>
                    <a:pt x="3645" y="29546"/>
                  </a:lnTo>
                  <a:lnTo>
                    <a:pt x="0" y="47904"/>
                  </a:lnTo>
                  <a:lnTo>
                    <a:pt x="3745" y="66530"/>
                  </a:lnTo>
                  <a:lnTo>
                    <a:pt x="13952" y="81759"/>
                  </a:lnTo>
                  <a:lnTo>
                    <a:pt x="29075" y="92037"/>
                  </a:lnTo>
                  <a:lnTo>
                    <a:pt x="47569" y="95808"/>
                  </a:lnTo>
                  <a:lnTo>
                    <a:pt x="64809" y="92352"/>
                  </a:lnTo>
                  <a:lnTo>
                    <a:pt x="79060" y="83661"/>
                  </a:lnTo>
                  <a:lnTo>
                    <a:pt x="80704" y="81610"/>
                  </a:lnTo>
                  <a:lnTo>
                    <a:pt x="47841" y="81610"/>
                  </a:lnTo>
                  <a:lnTo>
                    <a:pt x="34665" y="78957"/>
                  </a:lnTo>
                  <a:lnTo>
                    <a:pt x="23942" y="71726"/>
                  </a:lnTo>
                  <a:lnTo>
                    <a:pt x="16732" y="61011"/>
                  </a:lnTo>
                  <a:lnTo>
                    <a:pt x="14093" y="47904"/>
                  </a:lnTo>
                  <a:lnTo>
                    <a:pt x="16603" y="35099"/>
                  </a:lnTo>
                  <a:lnTo>
                    <a:pt x="23461" y="24545"/>
                  </a:lnTo>
                  <a:lnTo>
                    <a:pt x="33658" y="17251"/>
                  </a:lnTo>
                  <a:lnTo>
                    <a:pt x="46187" y="14229"/>
                  </a:lnTo>
                  <a:lnTo>
                    <a:pt x="80789" y="14229"/>
                  </a:lnTo>
                  <a:lnTo>
                    <a:pt x="78785" y="11743"/>
                  </a:lnTo>
                  <a:lnTo>
                    <a:pt x="64518" y="3128"/>
                  </a:lnTo>
                  <a:lnTo>
                    <a:pt x="47569" y="0"/>
                  </a:lnTo>
                  <a:close/>
                </a:path>
                <a:path w="270509" h="95885">
                  <a:moveTo>
                    <a:pt x="124790" y="54982"/>
                  </a:moveTo>
                  <a:lnTo>
                    <a:pt x="109797" y="54982"/>
                  </a:lnTo>
                  <a:lnTo>
                    <a:pt x="115237" y="71093"/>
                  </a:lnTo>
                  <a:lnTo>
                    <a:pt x="125663" y="84045"/>
                  </a:lnTo>
                  <a:lnTo>
                    <a:pt x="139918" y="92673"/>
                  </a:lnTo>
                  <a:lnTo>
                    <a:pt x="156843" y="95808"/>
                  </a:lnTo>
                  <a:lnTo>
                    <a:pt x="173769" y="92673"/>
                  </a:lnTo>
                  <a:lnTo>
                    <a:pt x="188028" y="84045"/>
                  </a:lnTo>
                  <a:lnTo>
                    <a:pt x="189989" y="81610"/>
                  </a:lnTo>
                  <a:lnTo>
                    <a:pt x="156843" y="81610"/>
                  </a:lnTo>
                  <a:lnTo>
                    <a:pt x="143824" y="78957"/>
                  </a:lnTo>
                  <a:lnTo>
                    <a:pt x="133183" y="71726"/>
                  </a:lnTo>
                  <a:lnTo>
                    <a:pt x="126002" y="61011"/>
                  </a:lnTo>
                  <a:lnTo>
                    <a:pt x="124790" y="54982"/>
                  </a:lnTo>
                  <a:close/>
                </a:path>
                <a:path w="270509" h="95885">
                  <a:moveTo>
                    <a:pt x="80789" y="14229"/>
                  </a:moveTo>
                  <a:lnTo>
                    <a:pt x="46187" y="14229"/>
                  </a:lnTo>
                  <a:lnTo>
                    <a:pt x="60024" y="16864"/>
                  </a:lnTo>
                  <a:lnTo>
                    <a:pt x="71089" y="24085"/>
                  </a:lnTo>
                  <a:lnTo>
                    <a:pt x="78427" y="34796"/>
                  </a:lnTo>
                  <a:lnTo>
                    <a:pt x="81086" y="47904"/>
                  </a:lnTo>
                  <a:lnTo>
                    <a:pt x="78476" y="60949"/>
                  </a:lnTo>
                  <a:lnTo>
                    <a:pt x="71355" y="71632"/>
                  </a:lnTo>
                  <a:lnTo>
                    <a:pt x="60788" y="78877"/>
                  </a:lnTo>
                  <a:lnTo>
                    <a:pt x="47841" y="81610"/>
                  </a:lnTo>
                  <a:lnTo>
                    <a:pt x="80704" y="81610"/>
                  </a:lnTo>
                  <a:lnTo>
                    <a:pt x="89337" y="70837"/>
                  </a:lnTo>
                  <a:lnTo>
                    <a:pt x="94656" y="54982"/>
                  </a:lnTo>
                  <a:lnTo>
                    <a:pt x="124790" y="54982"/>
                  </a:lnTo>
                  <a:lnTo>
                    <a:pt x="123367" y="47904"/>
                  </a:lnTo>
                  <a:lnTo>
                    <a:pt x="124797" y="40794"/>
                  </a:lnTo>
                  <a:lnTo>
                    <a:pt x="94656" y="40794"/>
                  </a:lnTo>
                  <a:lnTo>
                    <a:pt x="89216" y="24684"/>
                  </a:lnTo>
                  <a:lnTo>
                    <a:pt x="80789" y="14229"/>
                  </a:lnTo>
                  <a:close/>
                </a:path>
                <a:path w="270509" h="95885">
                  <a:moveTo>
                    <a:pt x="190007" y="14198"/>
                  </a:moveTo>
                  <a:lnTo>
                    <a:pt x="156843" y="14198"/>
                  </a:lnTo>
                  <a:lnTo>
                    <a:pt x="169881" y="16864"/>
                  </a:lnTo>
                  <a:lnTo>
                    <a:pt x="180506" y="24085"/>
                  </a:lnTo>
                  <a:lnTo>
                    <a:pt x="187684" y="34796"/>
                  </a:lnTo>
                  <a:lnTo>
                    <a:pt x="190318" y="47904"/>
                  </a:lnTo>
                  <a:lnTo>
                    <a:pt x="187684" y="61011"/>
                  </a:lnTo>
                  <a:lnTo>
                    <a:pt x="180503" y="71726"/>
                  </a:lnTo>
                  <a:lnTo>
                    <a:pt x="169861" y="78957"/>
                  </a:lnTo>
                  <a:lnTo>
                    <a:pt x="156843" y="81610"/>
                  </a:lnTo>
                  <a:lnTo>
                    <a:pt x="189989" y="81610"/>
                  </a:lnTo>
                  <a:lnTo>
                    <a:pt x="198458" y="71093"/>
                  </a:lnTo>
                  <a:lnTo>
                    <a:pt x="203899" y="54982"/>
                  </a:lnTo>
                  <a:lnTo>
                    <a:pt x="270169" y="54982"/>
                  </a:lnTo>
                  <a:lnTo>
                    <a:pt x="269070" y="49631"/>
                  </a:lnTo>
                  <a:lnTo>
                    <a:pt x="267415" y="44867"/>
                  </a:lnTo>
                  <a:lnTo>
                    <a:pt x="265070" y="40794"/>
                  </a:lnTo>
                  <a:lnTo>
                    <a:pt x="203899" y="40794"/>
                  </a:lnTo>
                  <a:lnTo>
                    <a:pt x="198458" y="24684"/>
                  </a:lnTo>
                  <a:lnTo>
                    <a:pt x="190007" y="14198"/>
                  </a:lnTo>
                  <a:close/>
                </a:path>
                <a:path w="270509" h="95885">
                  <a:moveTo>
                    <a:pt x="156843" y="0"/>
                  </a:moveTo>
                  <a:lnTo>
                    <a:pt x="139918" y="3128"/>
                  </a:lnTo>
                  <a:lnTo>
                    <a:pt x="125663" y="11743"/>
                  </a:lnTo>
                  <a:lnTo>
                    <a:pt x="115237" y="24684"/>
                  </a:lnTo>
                  <a:lnTo>
                    <a:pt x="109797" y="40794"/>
                  </a:lnTo>
                  <a:lnTo>
                    <a:pt x="124797" y="40794"/>
                  </a:lnTo>
                  <a:lnTo>
                    <a:pt x="126002" y="34796"/>
                  </a:lnTo>
                  <a:lnTo>
                    <a:pt x="133183" y="24081"/>
                  </a:lnTo>
                  <a:lnTo>
                    <a:pt x="143824" y="16851"/>
                  </a:lnTo>
                  <a:lnTo>
                    <a:pt x="156843" y="14198"/>
                  </a:lnTo>
                  <a:lnTo>
                    <a:pt x="190007" y="14198"/>
                  </a:lnTo>
                  <a:lnTo>
                    <a:pt x="188028" y="11743"/>
                  </a:lnTo>
                  <a:lnTo>
                    <a:pt x="173769" y="3128"/>
                  </a:lnTo>
                  <a:lnTo>
                    <a:pt x="156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31361" y="4511833"/>
              <a:ext cx="654685" cy="1291590"/>
            </a:xfrm>
            <a:custGeom>
              <a:avLst/>
              <a:gdLst/>
              <a:ahLst/>
              <a:cxnLst/>
              <a:rect l="l" t="t" r="r" b="b"/>
              <a:pathLst>
                <a:path w="654684" h="1291589">
                  <a:moveTo>
                    <a:pt x="313321" y="470331"/>
                  </a:moveTo>
                  <a:lnTo>
                    <a:pt x="310883" y="464426"/>
                  </a:lnTo>
                  <a:lnTo>
                    <a:pt x="284772" y="427088"/>
                  </a:lnTo>
                  <a:lnTo>
                    <a:pt x="284772" y="478142"/>
                  </a:lnTo>
                  <a:lnTo>
                    <a:pt x="284657" y="484682"/>
                  </a:lnTo>
                  <a:lnTo>
                    <a:pt x="279946" y="490423"/>
                  </a:lnTo>
                  <a:lnTo>
                    <a:pt x="38176" y="533349"/>
                  </a:lnTo>
                  <a:lnTo>
                    <a:pt x="31813" y="529564"/>
                  </a:lnTo>
                  <a:lnTo>
                    <a:pt x="29464" y="523481"/>
                  </a:lnTo>
                  <a:lnTo>
                    <a:pt x="86779" y="310222"/>
                  </a:lnTo>
                  <a:lnTo>
                    <a:pt x="87071" y="303822"/>
                  </a:lnTo>
                  <a:lnTo>
                    <a:pt x="41757" y="45148"/>
                  </a:lnTo>
                  <a:lnTo>
                    <a:pt x="110782" y="32893"/>
                  </a:lnTo>
                  <a:lnTo>
                    <a:pt x="156095" y="291630"/>
                  </a:lnTo>
                  <a:lnTo>
                    <a:pt x="158521" y="297548"/>
                  </a:lnTo>
                  <a:lnTo>
                    <a:pt x="284772" y="478142"/>
                  </a:lnTo>
                  <a:lnTo>
                    <a:pt x="284772" y="427088"/>
                  </a:lnTo>
                  <a:lnTo>
                    <a:pt x="184264" y="283311"/>
                  </a:lnTo>
                  <a:lnTo>
                    <a:pt x="140423" y="32893"/>
                  </a:lnTo>
                  <a:lnTo>
                    <a:pt x="135597" y="5346"/>
                  </a:lnTo>
                  <a:lnTo>
                    <a:pt x="128028" y="0"/>
                  </a:lnTo>
                  <a:lnTo>
                    <a:pt x="14376" y="20167"/>
                  </a:lnTo>
                  <a:lnTo>
                    <a:pt x="9093" y="27800"/>
                  </a:lnTo>
                  <a:lnTo>
                    <a:pt x="57746" y="305689"/>
                  </a:lnTo>
                  <a:lnTo>
                    <a:pt x="279" y="519569"/>
                  </a:lnTo>
                  <a:lnTo>
                    <a:pt x="17716" y="553923"/>
                  </a:lnTo>
                  <a:lnTo>
                    <a:pt x="49885" y="561124"/>
                  </a:lnTo>
                  <a:lnTo>
                    <a:pt x="206260" y="533349"/>
                  </a:lnTo>
                  <a:lnTo>
                    <a:pt x="278384" y="520547"/>
                  </a:lnTo>
                  <a:lnTo>
                    <a:pt x="294284" y="514261"/>
                  </a:lnTo>
                  <a:lnTo>
                    <a:pt x="306171" y="502704"/>
                  </a:lnTo>
                  <a:lnTo>
                    <a:pt x="312889" y="487527"/>
                  </a:lnTo>
                  <a:lnTo>
                    <a:pt x="313321" y="470331"/>
                  </a:lnTo>
                  <a:close/>
                </a:path>
                <a:path w="654684" h="1291589">
                  <a:moveTo>
                    <a:pt x="654240" y="1137526"/>
                  </a:moveTo>
                  <a:lnTo>
                    <a:pt x="652246" y="1112443"/>
                  </a:lnTo>
                  <a:lnTo>
                    <a:pt x="648703" y="1098042"/>
                  </a:lnTo>
                  <a:lnTo>
                    <a:pt x="646328" y="1088339"/>
                  </a:lnTo>
                  <a:lnTo>
                    <a:pt x="636574" y="1065542"/>
                  </a:lnTo>
                  <a:lnTo>
                    <a:pt x="631088" y="1056932"/>
                  </a:lnTo>
                  <a:lnTo>
                    <a:pt x="631088" y="1098042"/>
                  </a:lnTo>
                  <a:lnTo>
                    <a:pt x="371538" y="1098042"/>
                  </a:lnTo>
                  <a:lnTo>
                    <a:pt x="405612" y="1040930"/>
                  </a:lnTo>
                  <a:lnTo>
                    <a:pt x="463181" y="1006449"/>
                  </a:lnTo>
                  <a:lnTo>
                    <a:pt x="466864" y="1005357"/>
                  </a:lnTo>
                  <a:lnTo>
                    <a:pt x="469392" y="1001953"/>
                  </a:lnTo>
                  <a:lnTo>
                    <a:pt x="469392" y="810818"/>
                  </a:lnTo>
                  <a:lnTo>
                    <a:pt x="533209" y="810818"/>
                  </a:lnTo>
                  <a:lnTo>
                    <a:pt x="533209" y="1001953"/>
                  </a:lnTo>
                  <a:lnTo>
                    <a:pt x="535787" y="1005357"/>
                  </a:lnTo>
                  <a:lnTo>
                    <a:pt x="597027" y="1040930"/>
                  </a:lnTo>
                  <a:lnTo>
                    <a:pt x="631088" y="1098042"/>
                  </a:lnTo>
                  <a:lnTo>
                    <a:pt x="631088" y="1056932"/>
                  </a:lnTo>
                  <a:lnTo>
                    <a:pt x="590638" y="1012596"/>
                  </a:lnTo>
                  <a:lnTo>
                    <a:pt x="550494" y="991717"/>
                  </a:lnTo>
                  <a:lnTo>
                    <a:pt x="550494" y="811466"/>
                  </a:lnTo>
                  <a:lnTo>
                    <a:pt x="570547" y="811466"/>
                  </a:lnTo>
                  <a:lnTo>
                    <a:pt x="571195" y="810818"/>
                  </a:lnTo>
                  <a:lnTo>
                    <a:pt x="574713" y="807288"/>
                  </a:lnTo>
                  <a:lnTo>
                    <a:pt x="574713" y="796937"/>
                  </a:lnTo>
                  <a:lnTo>
                    <a:pt x="570547" y="792721"/>
                  </a:lnTo>
                  <a:lnTo>
                    <a:pt x="432104" y="792721"/>
                  </a:lnTo>
                  <a:lnTo>
                    <a:pt x="427926" y="796937"/>
                  </a:lnTo>
                  <a:lnTo>
                    <a:pt x="427926" y="807288"/>
                  </a:lnTo>
                  <a:lnTo>
                    <a:pt x="432104" y="811466"/>
                  </a:lnTo>
                  <a:lnTo>
                    <a:pt x="452107" y="811466"/>
                  </a:lnTo>
                  <a:lnTo>
                    <a:pt x="452107" y="991717"/>
                  </a:lnTo>
                  <a:lnTo>
                    <a:pt x="411988" y="1012596"/>
                  </a:lnTo>
                  <a:lnTo>
                    <a:pt x="379526" y="1044384"/>
                  </a:lnTo>
                  <a:lnTo>
                    <a:pt x="356311" y="1088339"/>
                  </a:lnTo>
                  <a:lnTo>
                    <a:pt x="348361" y="1137526"/>
                  </a:lnTo>
                  <a:lnTo>
                    <a:pt x="356171" y="1186154"/>
                  </a:lnTo>
                  <a:lnTo>
                    <a:pt x="377901" y="1228420"/>
                  </a:lnTo>
                  <a:lnTo>
                    <a:pt x="411035" y="1261783"/>
                  </a:lnTo>
                  <a:lnTo>
                    <a:pt x="453009" y="1283665"/>
                  </a:lnTo>
                  <a:lnTo>
                    <a:pt x="501294" y="1291539"/>
                  </a:lnTo>
                  <a:lnTo>
                    <a:pt x="549592" y="1283665"/>
                  </a:lnTo>
                  <a:lnTo>
                    <a:pt x="591566" y="1261783"/>
                  </a:lnTo>
                  <a:lnTo>
                    <a:pt x="624700" y="1228420"/>
                  </a:lnTo>
                  <a:lnTo>
                    <a:pt x="646430" y="1186154"/>
                  </a:lnTo>
                  <a:lnTo>
                    <a:pt x="654240" y="1137526"/>
                  </a:lnTo>
                  <a:close/>
                </a:path>
              </a:pathLst>
            </a:custGeom>
            <a:solidFill>
              <a:srgbClr val="5F89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60831" y="4887459"/>
              <a:ext cx="255904" cy="158115"/>
            </a:xfrm>
            <a:custGeom>
              <a:avLst/>
              <a:gdLst/>
              <a:ahLst/>
              <a:cxnLst/>
              <a:rect l="l" t="t" r="r" b="b"/>
              <a:pathLst>
                <a:path w="255904" h="158114">
                  <a:moveTo>
                    <a:pt x="183638" y="0"/>
                  </a:moveTo>
                  <a:lnTo>
                    <a:pt x="39726" y="0"/>
                  </a:lnTo>
                  <a:lnTo>
                    <a:pt x="0" y="147827"/>
                  </a:lnTo>
                  <a:lnTo>
                    <a:pt x="2324" y="153922"/>
                  </a:lnTo>
                  <a:lnTo>
                    <a:pt x="8711" y="157722"/>
                  </a:lnTo>
                  <a:lnTo>
                    <a:pt x="250463" y="114802"/>
                  </a:lnTo>
                  <a:lnTo>
                    <a:pt x="255196" y="109043"/>
                  </a:lnTo>
                  <a:lnTo>
                    <a:pt x="255322" y="102530"/>
                  </a:lnTo>
                  <a:lnTo>
                    <a:pt x="183638" y="0"/>
                  </a:lnTo>
                  <a:close/>
                </a:path>
              </a:pathLst>
            </a:custGeom>
            <a:solidFill>
              <a:srgbClr val="F2B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3070" y="4611657"/>
              <a:ext cx="164256" cy="22568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64872" y="5402318"/>
              <a:ext cx="147262" cy="101081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2496" y="4181852"/>
            <a:ext cx="1602697" cy="4273842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4717704" y="6326754"/>
            <a:ext cx="645160" cy="2129155"/>
            <a:chOff x="4717704" y="6326754"/>
            <a:chExt cx="645160" cy="2129155"/>
          </a:xfrm>
        </p:grpSpPr>
        <p:sp>
          <p:nvSpPr>
            <p:cNvPr id="26" name="object 26"/>
            <p:cNvSpPr/>
            <p:nvPr/>
          </p:nvSpPr>
          <p:spPr>
            <a:xfrm>
              <a:off x="4753509" y="8278082"/>
              <a:ext cx="288290" cy="177800"/>
            </a:xfrm>
            <a:custGeom>
              <a:avLst/>
              <a:gdLst/>
              <a:ahLst/>
              <a:cxnLst/>
              <a:rect l="l" t="t" r="r" b="b"/>
              <a:pathLst>
                <a:path w="288289" h="177800">
                  <a:moveTo>
                    <a:pt x="84901" y="0"/>
                  </a:moveTo>
                  <a:lnTo>
                    <a:pt x="10893" y="25203"/>
                  </a:lnTo>
                  <a:lnTo>
                    <a:pt x="4228" y="90753"/>
                  </a:lnTo>
                  <a:lnTo>
                    <a:pt x="922" y="128479"/>
                  </a:lnTo>
                  <a:lnTo>
                    <a:pt x="0" y="152667"/>
                  </a:lnTo>
                  <a:lnTo>
                    <a:pt x="485" y="177607"/>
                  </a:lnTo>
                  <a:lnTo>
                    <a:pt x="287911" y="177607"/>
                  </a:lnTo>
                  <a:lnTo>
                    <a:pt x="287911" y="172287"/>
                  </a:lnTo>
                  <a:lnTo>
                    <a:pt x="233958" y="143299"/>
                  </a:lnTo>
                  <a:lnTo>
                    <a:pt x="193480" y="129027"/>
                  </a:lnTo>
                  <a:lnTo>
                    <a:pt x="152013" y="103158"/>
                  </a:lnTo>
                  <a:lnTo>
                    <a:pt x="114254" y="61535"/>
                  </a:lnTo>
                  <a:lnTo>
                    <a:pt x="84901" y="0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17704" y="6326754"/>
              <a:ext cx="645160" cy="2023110"/>
            </a:xfrm>
            <a:custGeom>
              <a:avLst/>
              <a:gdLst/>
              <a:ahLst/>
              <a:cxnLst/>
              <a:rect l="l" t="t" r="r" b="b"/>
              <a:pathLst>
                <a:path w="645160" h="2023109">
                  <a:moveTo>
                    <a:pt x="173366" y="0"/>
                  </a:moveTo>
                  <a:lnTo>
                    <a:pt x="121201" y="54285"/>
                  </a:lnTo>
                  <a:lnTo>
                    <a:pt x="86949" y="123539"/>
                  </a:lnTo>
                  <a:lnTo>
                    <a:pt x="75798" y="163743"/>
                  </a:lnTo>
                  <a:lnTo>
                    <a:pt x="68234" y="207646"/>
                  </a:lnTo>
                  <a:lnTo>
                    <a:pt x="63960" y="255234"/>
                  </a:lnTo>
                  <a:lnTo>
                    <a:pt x="62679" y="306492"/>
                  </a:lnTo>
                  <a:lnTo>
                    <a:pt x="64093" y="361407"/>
                  </a:lnTo>
                  <a:lnTo>
                    <a:pt x="67905" y="419962"/>
                  </a:lnTo>
                  <a:lnTo>
                    <a:pt x="73819" y="482145"/>
                  </a:lnTo>
                  <a:lnTo>
                    <a:pt x="81536" y="547941"/>
                  </a:lnTo>
                  <a:lnTo>
                    <a:pt x="83268" y="566947"/>
                  </a:lnTo>
                  <a:lnTo>
                    <a:pt x="84440" y="591674"/>
                  </a:lnTo>
                  <a:lnTo>
                    <a:pt x="85081" y="621738"/>
                  </a:lnTo>
                  <a:lnTo>
                    <a:pt x="85215" y="656758"/>
                  </a:lnTo>
                  <a:lnTo>
                    <a:pt x="84869" y="696349"/>
                  </a:lnTo>
                  <a:lnTo>
                    <a:pt x="84068" y="740130"/>
                  </a:lnTo>
                  <a:lnTo>
                    <a:pt x="82839" y="787718"/>
                  </a:lnTo>
                  <a:lnTo>
                    <a:pt x="81208" y="838729"/>
                  </a:lnTo>
                  <a:lnTo>
                    <a:pt x="79200" y="892781"/>
                  </a:lnTo>
                  <a:lnTo>
                    <a:pt x="76841" y="949491"/>
                  </a:lnTo>
                  <a:lnTo>
                    <a:pt x="71177" y="1069354"/>
                  </a:lnTo>
                  <a:lnTo>
                    <a:pt x="64422" y="1195256"/>
                  </a:lnTo>
                  <a:lnTo>
                    <a:pt x="56786" y="1324133"/>
                  </a:lnTo>
                  <a:lnTo>
                    <a:pt x="48475" y="1452924"/>
                  </a:lnTo>
                  <a:lnTo>
                    <a:pt x="39697" y="1578566"/>
                  </a:lnTo>
                  <a:lnTo>
                    <a:pt x="30661" y="1697996"/>
                  </a:lnTo>
                  <a:lnTo>
                    <a:pt x="21574" y="1808152"/>
                  </a:lnTo>
                  <a:lnTo>
                    <a:pt x="17077" y="1858795"/>
                  </a:lnTo>
                  <a:lnTo>
                    <a:pt x="12645" y="1905971"/>
                  </a:lnTo>
                  <a:lnTo>
                    <a:pt x="8304" y="1949298"/>
                  </a:lnTo>
                  <a:lnTo>
                    <a:pt x="4080" y="1988391"/>
                  </a:lnTo>
                  <a:lnTo>
                    <a:pt x="0" y="2022870"/>
                  </a:lnTo>
                  <a:lnTo>
                    <a:pt x="148498" y="2009394"/>
                  </a:lnTo>
                  <a:lnTo>
                    <a:pt x="230229" y="1761955"/>
                  </a:lnTo>
                  <a:lnTo>
                    <a:pt x="311570" y="1477167"/>
                  </a:lnTo>
                  <a:lnTo>
                    <a:pt x="373975" y="1242297"/>
                  </a:lnTo>
                  <a:lnTo>
                    <a:pt x="398898" y="1144614"/>
                  </a:lnTo>
                  <a:lnTo>
                    <a:pt x="490015" y="771281"/>
                  </a:lnTo>
                  <a:lnTo>
                    <a:pt x="568748" y="408818"/>
                  </a:lnTo>
                  <a:lnTo>
                    <a:pt x="624073" y="134599"/>
                  </a:lnTo>
                  <a:lnTo>
                    <a:pt x="644964" y="25999"/>
                  </a:lnTo>
                  <a:lnTo>
                    <a:pt x="173366" y="0"/>
                  </a:lnTo>
                  <a:close/>
                </a:path>
              </a:pathLst>
            </a:custGeom>
            <a:solidFill>
              <a:srgbClr val="243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824140" y="4908005"/>
            <a:ext cx="591820" cy="1452245"/>
            <a:chOff x="4824140" y="4908005"/>
            <a:chExt cx="591820" cy="1452245"/>
          </a:xfrm>
        </p:grpSpPr>
        <p:sp>
          <p:nvSpPr>
            <p:cNvPr id="29" name="object 29"/>
            <p:cNvSpPr/>
            <p:nvPr/>
          </p:nvSpPr>
          <p:spPr>
            <a:xfrm>
              <a:off x="4824140" y="4908005"/>
              <a:ext cx="352425" cy="891540"/>
            </a:xfrm>
            <a:custGeom>
              <a:avLst/>
              <a:gdLst/>
              <a:ahLst/>
              <a:cxnLst/>
              <a:rect l="l" t="t" r="r" b="b"/>
              <a:pathLst>
                <a:path w="352425" h="891539">
                  <a:moveTo>
                    <a:pt x="159342" y="0"/>
                  </a:moveTo>
                  <a:lnTo>
                    <a:pt x="116073" y="11463"/>
                  </a:lnTo>
                  <a:lnTo>
                    <a:pt x="80095" y="34484"/>
                  </a:lnTo>
                  <a:lnTo>
                    <a:pt x="51134" y="67122"/>
                  </a:lnTo>
                  <a:lnTo>
                    <a:pt x="28917" y="107439"/>
                  </a:lnTo>
                  <a:lnTo>
                    <a:pt x="13171" y="153493"/>
                  </a:lnTo>
                  <a:lnTo>
                    <a:pt x="3623" y="203344"/>
                  </a:lnTo>
                  <a:lnTo>
                    <a:pt x="0" y="255054"/>
                  </a:lnTo>
                  <a:lnTo>
                    <a:pt x="2028" y="306681"/>
                  </a:lnTo>
                  <a:lnTo>
                    <a:pt x="11999" y="381840"/>
                  </a:lnTo>
                  <a:lnTo>
                    <a:pt x="19510" y="421017"/>
                  </a:lnTo>
                  <a:lnTo>
                    <a:pt x="28908" y="461837"/>
                  </a:lnTo>
                  <a:lnTo>
                    <a:pt x="40346" y="504732"/>
                  </a:lnTo>
                  <a:lnTo>
                    <a:pt x="53978" y="550136"/>
                  </a:lnTo>
                  <a:lnTo>
                    <a:pt x="69956" y="598481"/>
                  </a:lnTo>
                  <a:lnTo>
                    <a:pt x="88433" y="650200"/>
                  </a:lnTo>
                  <a:lnTo>
                    <a:pt x="109562" y="705726"/>
                  </a:lnTo>
                  <a:lnTo>
                    <a:pt x="133497" y="765493"/>
                  </a:lnTo>
                  <a:lnTo>
                    <a:pt x="160389" y="829932"/>
                  </a:lnTo>
                  <a:lnTo>
                    <a:pt x="185245" y="861402"/>
                  </a:lnTo>
                  <a:lnTo>
                    <a:pt x="220429" y="881683"/>
                  </a:lnTo>
                  <a:lnTo>
                    <a:pt x="239820" y="891499"/>
                  </a:lnTo>
                  <a:lnTo>
                    <a:pt x="263340" y="891120"/>
                  </a:lnTo>
                  <a:lnTo>
                    <a:pt x="298364" y="873522"/>
                  </a:lnTo>
                  <a:lnTo>
                    <a:pt x="352268" y="831681"/>
                  </a:lnTo>
                  <a:lnTo>
                    <a:pt x="337509" y="645373"/>
                  </a:lnTo>
                  <a:lnTo>
                    <a:pt x="327214" y="525353"/>
                  </a:lnTo>
                  <a:lnTo>
                    <a:pt x="316546" y="419496"/>
                  </a:lnTo>
                  <a:lnTo>
                    <a:pt x="300668" y="275677"/>
                  </a:lnTo>
                  <a:lnTo>
                    <a:pt x="287375" y="190832"/>
                  </a:lnTo>
                  <a:lnTo>
                    <a:pt x="269467" y="123920"/>
                  </a:lnTo>
                  <a:lnTo>
                    <a:pt x="248336" y="73275"/>
                  </a:lnTo>
                  <a:lnTo>
                    <a:pt x="225368" y="37228"/>
                  </a:lnTo>
                  <a:lnTo>
                    <a:pt x="179482" y="2258"/>
                  </a:lnTo>
                  <a:lnTo>
                    <a:pt x="159342" y="0"/>
                  </a:lnTo>
                  <a:close/>
                </a:path>
              </a:pathLst>
            </a:custGeom>
            <a:solidFill>
              <a:srgbClr val="ED6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87292" y="5659415"/>
              <a:ext cx="428625" cy="700405"/>
            </a:xfrm>
            <a:custGeom>
              <a:avLst/>
              <a:gdLst/>
              <a:ahLst/>
              <a:cxnLst/>
              <a:rect l="l" t="t" r="r" b="b"/>
              <a:pathLst>
                <a:path w="428625" h="700404">
                  <a:moveTo>
                    <a:pt x="115241" y="0"/>
                  </a:moveTo>
                  <a:lnTo>
                    <a:pt x="68363" y="12167"/>
                  </a:lnTo>
                  <a:lnTo>
                    <a:pt x="29006" y="36426"/>
                  </a:lnTo>
                  <a:lnTo>
                    <a:pt x="3956" y="65649"/>
                  </a:lnTo>
                  <a:lnTo>
                    <a:pt x="0" y="92706"/>
                  </a:lnTo>
                  <a:lnTo>
                    <a:pt x="65930" y="293632"/>
                  </a:lnTo>
                  <a:lnTo>
                    <a:pt x="126502" y="423896"/>
                  </a:lnTo>
                  <a:lnTo>
                    <a:pt x="216451" y="540459"/>
                  </a:lnTo>
                  <a:lnTo>
                    <a:pt x="370512" y="700279"/>
                  </a:lnTo>
                  <a:lnTo>
                    <a:pt x="395334" y="695923"/>
                  </a:lnTo>
                  <a:lnTo>
                    <a:pt x="413404" y="686378"/>
                  </a:lnTo>
                  <a:lnTo>
                    <a:pt x="424491" y="671468"/>
                  </a:lnTo>
                  <a:lnTo>
                    <a:pt x="428363" y="651014"/>
                  </a:lnTo>
                  <a:lnTo>
                    <a:pt x="406049" y="598914"/>
                  </a:lnTo>
                  <a:lnTo>
                    <a:pt x="384566" y="543530"/>
                  </a:lnTo>
                  <a:lnTo>
                    <a:pt x="363835" y="485917"/>
                  </a:lnTo>
                  <a:lnTo>
                    <a:pt x="343776" y="427131"/>
                  </a:lnTo>
                  <a:lnTo>
                    <a:pt x="286852" y="254296"/>
                  </a:lnTo>
                  <a:lnTo>
                    <a:pt x="268697" y="201377"/>
                  </a:lnTo>
                  <a:lnTo>
                    <a:pt x="250821" y="152565"/>
                  </a:lnTo>
                  <a:lnTo>
                    <a:pt x="233144" y="108915"/>
                  </a:lnTo>
                  <a:lnTo>
                    <a:pt x="215588" y="71483"/>
                  </a:lnTo>
                  <a:lnTo>
                    <a:pt x="180521" y="19497"/>
                  </a:lnTo>
                  <a:lnTo>
                    <a:pt x="162853" y="7054"/>
                  </a:lnTo>
                  <a:lnTo>
                    <a:pt x="115241" y="0"/>
                  </a:lnTo>
                  <a:close/>
                </a:path>
              </a:pathLst>
            </a:custGeom>
            <a:solidFill>
              <a:srgbClr val="0097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779320" y="4824644"/>
            <a:ext cx="977265" cy="3629660"/>
            <a:chOff x="4779320" y="4824644"/>
            <a:chExt cx="977265" cy="3629660"/>
          </a:xfrm>
        </p:grpSpPr>
        <p:sp>
          <p:nvSpPr>
            <p:cNvPr id="32" name="object 32"/>
            <p:cNvSpPr/>
            <p:nvPr/>
          </p:nvSpPr>
          <p:spPr>
            <a:xfrm>
              <a:off x="5468638" y="8276262"/>
              <a:ext cx="288290" cy="177800"/>
            </a:xfrm>
            <a:custGeom>
              <a:avLst/>
              <a:gdLst/>
              <a:ahLst/>
              <a:cxnLst/>
              <a:rect l="l" t="t" r="r" b="b"/>
              <a:pathLst>
                <a:path w="288289" h="177800">
                  <a:moveTo>
                    <a:pt x="84901" y="0"/>
                  </a:moveTo>
                  <a:lnTo>
                    <a:pt x="10893" y="25213"/>
                  </a:lnTo>
                  <a:lnTo>
                    <a:pt x="4228" y="90764"/>
                  </a:lnTo>
                  <a:lnTo>
                    <a:pt x="922" y="128489"/>
                  </a:lnTo>
                  <a:lnTo>
                    <a:pt x="0" y="152678"/>
                  </a:lnTo>
                  <a:lnTo>
                    <a:pt x="485" y="177617"/>
                  </a:lnTo>
                  <a:lnTo>
                    <a:pt x="287911" y="177617"/>
                  </a:lnTo>
                  <a:lnTo>
                    <a:pt x="287911" y="172287"/>
                  </a:lnTo>
                  <a:lnTo>
                    <a:pt x="233958" y="143315"/>
                  </a:lnTo>
                  <a:lnTo>
                    <a:pt x="193480" y="129039"/>
                  </a:lnTo>
                  <a:lnTo>
                    <a:pt x="152013" y="103167"/>
                  </a:lnTo>
                  <a:lnTo>
                    <a:pt x="114254" y="61540"/>
                  </a:lnTo>
                  <a:lnTo>
                    <a:pt x="84901" y="0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010272" y="6275663"/>
              <a:ext cx="577215" cy="2080895"/>
            </a:xfrm>
            <a:custGeom>
              <a:avLst/>
              <a:gdLst/>
              <a:ahLst/>
              <a:cxnLst/>
              <a:rect l="l" t="t" r="r" b="b"/>
              <a:pathLst>
                <a:path w="577214" h="2080895">
                  <a:moveTo>
                    <a:pt x="509736" y="0"/>
                  </a:moveTo>
                  <a:lnTo>
                    <a:pt x="46860" y="91180"/>
                  </a:lnTo>
                  <a:lnTo>
                    <a:pt x="13986" y="159919"/>
                  </a:lnTo>
                  <a:lnTo>
                    <a:pt x="5021" y="202416"/>
                  </a:lnTo>
                  <a:lnTo>
                    <a:pt x="494" y="248920"/>
                  </a:lnTo>
                  <a:lnTo>
                    <a:pt x="0" y="298374"/>
                  </a:lnTo>
                  <a:lnTo>
                    <a:pt x="3129" y="349721"/>
                  </a:lnTo>
                  <a:lnTo>
                    <a:pt x="9477" y="401903"/>
                  </a:lnTo>
                  <a:lnTo>
                    <a:pt x="18636" y="453862"/>
                  </a:lnTo>
                  <a:lnTo>
                    <a:pt x="30199" y="504542"/>
                  </a:lnTo>
                  <a:lnTo>
                    <a:pt x="43759" y="552883"/>
                  </a:lnTo>
                  <a:lnTo>
                    <a:pt x="58910" y="597830"/>
                  </a:lnTo>
                  <a:lnTo>
                    <a:pt x="75244" y="638325"/>
                  </a:lnTo>
                  <a:lnTo>
                    <a:pt x="100600" y="690472"/>
                  </a:lnTo>
                  <a:lnTo>
                    <a:pt x="109720" y="713140"/>
                  </a:lnTo>
                  <a:lnTo>
                    <a:pt x="130295" y="773536"/>
                  </a:lnTo>
                  <a:lnTo>
                    <a:pt x="141605" y="810540"/>
                  </a:lnTo>
                  <a:lnTo>
                    <a:pt x="153499" y="851598"/>
                  </a:lnTo>
                  <a:lnTo>
                    <a:pt x="165906" y="896346"/>
                  </a:lnTo>
                  <a:lnTo>
                    <a:pt x="178752" y="944422"/>
                  </a:lnTo>
                  <a:lnTo>
                    <a:pt x="191966" y="995464"/>
                  </a:lnTo>
                  <a:lnTo>
                    <a:pt x="205473" y="1049109"/>
                  </a:lnTo>
                  <a:lnTo>
                    <a:pt x="219203" y="1104995"/>
                  </a:lnTo>
                  <a:lnTo>
                    <a:pt x="233081" y="1162758"/>
                  </a:lnTo>
                  <a:lnTo>
                    <a:pt x="247036" y="1222036"/>
                  </a:lnTo>
                  <a:lnTo>
                    <a:pt x="260995" y="1282467"/>
                  </a:lnTo>
                  <a:lnTo>
                    <a:pt x="274886" y="1343688"/>
                  </a:lnTo>
                  <a:lnTo>
                    <a:pt x="288635" y="1405336"/>
                  </a:lnTo>
                  <a:lnTo>
                    <a:pt x="302170" y="1467048"/>
                  </a:lnTo>
                  <a:lnTo>
                    <a:pt x="315418" y="1528462"/>
                  </a:lnTo>
                  <a:lnTo>
                    <a:pt x="328308" y="1589216"/>
                  </a:lnTo>
                  <a:lnTo>
                    <a:pt x="340766" y="1648947"/>
                  </a:lnTo>
                  <a:lnTo>
                    <a:pt x="352719" y="1707291"/>
                  </a:lnTo>
                  <a:lnTo>
                    <a:pt x="364095" y="1763887"/>
                  </a:lnTo>
                  <a:lnTo>
                    <a:pt x="374822" y="1818372"/>
                  </a:lnTo>
                  <a:lnTo>
                    <a:pt x="384827" y="1870383"/>
                  </a:lnTo>
                  <a:lnTo>
                    <a:pt x="394037" y="1919557"/>
                  </a:lnTo>
                  <a:lnTo>
                    <a:pt x="402379" y="1965532"/>
                  </a:lnTo>
                  <a:lnTo>
                    <a:pt x="409782" y="2007946"/>
                  </a:lnTo>
                  <a:lnTo>
                    <a:pt x="416172" y="2046435"/>
                  </a:lnTo>
                  <a:lnTo>
                    <a:pt x="421477" y="2080638"/>
                  </a:lnTo>
                  <a:lnTo>
                    <a:pt x="562404" y="2038325"/>
                  </a:lnTo>
                  <a:lnTo>
                    <a:pt x="574964" y="1779152"/>
                  </a:lnTo>
                  <a:lnTo>
                    <a:pt x="577122" y="1483995"/>
                  </a:lnTo>
                  <a:lnTo>
                    <a:pt x="574383" y="1241727"/>
                  </a:lnTo>
                  <a:lnTo>
                    <a:pt x="572247" y="1141221"/>
                  </a:lnTo>
                  <a:lnTo>
                    <a:pt x="560072" y="758123"/>
                  </a:lnTo>
                  <a:lnTo>
                    <a:pt x="538851" y="388582"/>
                  </a:lnTo>
                  <a:lnTo>
                    <a:pt x="518701" y="110055"/>
                  </a:lnTo>
                  <a:lnTo>
                    <a:pt x="509736" y="0"/>
                  </a:lnTo>
                  <a:close/>
                </a:path>
              </a:pathLst>
            </a:custGeom>
            <a:solidFill>
              <a:srgbClr val="2548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79320" y="4824644"/>
              <a:ext cx="786765" cy="1695450"/>
            </a:xfrm>
            <a:custGeom>
              <a:avLst/>
              <a:gdLst/>
              <a:ahLst/>
              <a:cxnLst/>
              <a:rect l="l" t="t" r="r" b="b"/>
              <a:pathLst>
                <a:path w="786764" h="1695450">
                  <a:moveTo>
                    <a:pt x="348649" y="0"/>
                  </a:moveTo>
                  <a:lnTo>
                    <a:pt x="298899" y="6230"/>
                  </a:lnTo>
                  <a:lnTo>
                    <a:pt x="256132" y="16977"/>
                  </a:lnTo>
                  <a:lnTo>
                    <a:pt x="219774" y="32098"/>
                  </a:lnTo>
                  <a:lnTo>
                    <a:pt x="163989" y="74908"/>
                  </a:lnTo>
                  <a:lnTo>
                    <a:pt x="126950" y="133541"/>
                  </a:lnTo>
                  <a:lnTo>
                    <a:pt x="104063" y="206878"/>
                  </a:lnTo>
                  <a:lnTo>
                    <a:pt x="96490" y="248711"/>
                  </a:lnTo>
                  <a:lnTo>
                    <a:pt x="90733" y="293800"/>
                  </a:lnTo>
                  <a:lnTo>
                    <a:pt x="86217" y="342005"/>
                  </a:lnTo>
                  <a:lnTo>
                    <a:pt x="82368" y="393187"/>
                  </a:lnTo>
                  <a:lnTo>
                    <a:pt x="78612" y="447206"/>
                  </a:lnTo>
                  <a:lnTo>
                    <a:pt x="74374" y="503921"/>
                  </a:lnTo>
                  <a:lnTo>
                    <a:pt x="60084" y="684769"/>
                  </a:lnTo>
                  <a:lnTo>
                    <a:pt x="47573" y="862884"/>
                  </a:lnTo>
                  <a:lnTo>
                    <a:pt x="29869" y="1144315"/>
                  </a:lnTo>
                  <a:lnTo>
                    <a:pt x="0" y="1635112"/>
                  </a:lnTo>
                  <a:lnTo>
                    <a:pt x="174968" y="1684104"/>
                  </a:lnTo>
                  <a:lnTo>
                    <a:pt x="315228" y="1695291"/>
                  </a:lnTo>
                  <a:lnTo>
                    <a:pt x="494522" y="1664043"/>
                  </a:lnTo>
                  <a:lnTo>
                    <a:pt x="786593" y="1585731"/>
                  </a:lnTo>
                  <a:lnTo>
                    <a:pt x="755847" y="1220135"/>
                  </a:lnTo>
                  <a:lnTo>
                    <a:pt x="728262" y="897800"/>
                  </a:lnTo>
                  <a:lnTo>
                    <a:pt x="702177" y="602138"/>
                  </a:lnTo>
                  <a:lnTo>
                    <a:pt x="693518" y="524772"/>
                  </a:lnTo>
                  <a:lnTo>
                    <a:pt x="682228" y="453006"/>
                  </a:lnTo>
                  <a:lnTo>
                    <a:pt x="668487" y="386777"/>
                  </a:lnTo>
                  <a:lnTo>
                    <a:pt x="652475" y="326019"/>
                  </a:lnTo>
                  <a:lnTo>
                    <a:pt x="634371" y="270666"/>
                  </a:lnTo>
                  <a:lnTo>
                    <a:pt x="614356" y="220655"/>
                  </a:lnTo>
                  <a:lnTo>
                    <a:pt x="592610" y="175920"/>
                  </a:lnTo>
                  <a:lnTo>
                    <a:pt x="569312" y="136396"/>
                  </a:lnTo>
                  <a:lnTo>
                    <a:pt x="544642" y="102018"/>
                  </a:lnTo>
                  <a:lnTo>
                    <a:pt x="518780" y="72721"/>
                  </a:lnTo>
                  <a:lnTo>
                    <a:pt x="464200" y="29110"/>
                  </a:lnTo>
                  <a:lnTo>
                    <a:pt x="407010" y="5042"/>
                  </a:lnTo>
                  <a:lnTo>
                    <a:pt x="377885" y="175"/>
                  </a:lnTo>
                  <a:lnTo>
                    <a:pt x="348649" y="0"/>
                  </a:lnTo>
                  <a:close/>
                </a:path>
              </a:pathLst>
            </a:custGeom>
            <a:solidFill>
              <a:srgbClr val="ED6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79456" y="4825199"/>
              <a:ext cx="796925" cy="1438910"/>
            </a:xfrm>
            <a:custGeom>
              <a:avLst/>
              <a:gdLst/>
              <a:ahLst/>
              <a:cxnLst/>
              <a:rect l="l" t="t" r="r" b="b"/>
              <a:pathLst>
                <a:path w="796925" h="1438910">
                  <a:moveTo>
                    <a:pt x="350923" y="0"/>
                  </a:moveTo>
                  <a:lnTo>
                    <a:pt x="305137" y="1947"/>
                  </a:lnTo>
                  <a:lnTo>
                    <a:pt x="260770" y="11031"/>
                  </a:lnTo>
                  <a:lnTo>
                    <a:pt x="219391" y="27750"/>
                  </a:lnTo>
                  <a:lnTo>
                    <a:pt x="182568" y="52603"/>
                  </a:lnTo>
                  <a:lnTo>
                    <a:pt x="151870" y="86090"/>
                  </a:lnTo>
                  <a:lnTo>
                    <a:pt x="128865" y="128708"/>
                  </a:lnTo>
                  <a:lnTo>
                    <a:pt x="112857" y="173982"/>
                  </a:lnTo>
                  <a:lnTo>
                    <a:pt x="99424" y="221822"/>
                  </a:lnTo>
                  <a:lnTo>
                    <a:pt x="88390" y="272094"/>
                  </a:lnTo>
                  <a:lnTo>
                    <a:pt x="79580" y="324663"/>
                  </a:lnTo>
                  <a:lnTo>
                    <a:pt x="72817" y="379395"/>
                  </a:lnTo>
                  <a:lnTo>
                    <a:pt x="67925" y="436156"/>
                  </a:lnTo>
                  <a:lnTo>
                    <a:pt x="64731" y="494812"/>
                  </a:lnTo>
                  <a:lnTo>
                    <a:pt x="62626" y="521936"/>
                  </a:lnTo>
                  <a:lnTo>
                    <a:pt x="0" y="1377382"/>
                  </a:lnTo>
                  <a:lnTo>
                    <a:pt x="177024" y="1427038"/>
                  </a:lnTo>
                  <a:lnTo>
                    <a:pt x="318988" y="1438395"/>
                  </a:lnTo>
                  <a:lnTo>
                    <a:pt x="500555" y="1406777"/>
                  </a:lnTo>
                  <a:lnTo>
                    <a:pt x="796384" y="1327509"/>
                  </a:lnTo>
                  <a:lnTo>
                    <a:pt x="766640" y="1044138"/>
                  </a:lnTo>
                  <a:lnTo>
                    <a:pt x="720836" y="590631"/>
                  </a:lnTo>
                  <a:lnTo>
                    <a:pt x="711463" y="523206"/>
                  </a:lnTo>
                  <a:lnTo>
                    <a:pt x="699820" y="468950"/>
                  </a:lnTo>
                  <a:lnTo>
                    <a:pt x="687117" y="425926"/>
                  </a:lnTo>
                  <a:lnTo>
                    <a:pt x="663372" y="365832"/>
                  </a:lnTo>
                  <a:lnTo>
                    <a:pt x="655543" y="419469"/>
                  </a:lnTo>
                  <a:lnTo>
                    <a:pt x="639549" y="463245"/>
                  </a:lnTo>
                  <a:lnTo>
                    <a:pt x="613109" y="495041"/>
                  </a:lnTo>
                  <a:lnTo>
                    <a:pt x="573940" y="512738"/>
                  </a:lnTo>
                  <a:lnTo>
                    <a:pt x="531496" y="514110"/>
                  </a:lnTo>
                  <a:lnTo>
                    <a:pt x="489821" y="501030"/>
                  </a:lnTo>
                  <a:lnTo>
                    <a:pt x="450850" y="475174"/>
                  </a:lnTo>
                  <a:lnTo>
                    <a:pt x="416521" y="438219"/>
                  </a:lnTo>
                  <a:lnTo>
                    <a:pt x="388771" y="391841"/>
                  </a:lnTo>
                  <a:lnTo>
                    <a:pt x="369538" y="337717"/>
                  </a:lnTo>
                  <a:lnTo>
                    <a:pt x="361194" y="281243"/>
                  </a:lnTo>
                  <a:lnTo>
                    <a:pt x="364177" y="228217"/>
                  </a:lnTo>
                  <a:lnTo>
                    <a:pt x="377526" y="180939"/>
                  </a:lnTo>
                  <a:lnTo>
                    <a:pt x="400277" y="141709"/>
                  </a:lnTo>
                  <a:lnTo>
                    <a:pt x="431466" y="112824"/>
                  </a:lnTo>
                  <a:lnTo>
                    <a:pt x="470132" y="96583"/>
                  </a:lnTo>
                  <a:lnTo>
                    <a:pt x="496020" y="95842"/>
                  </a:lnTo>
                  <a:lnTo>
                    <a:pt x="520120" y="103620"/>
                  </a:lnTo>
                  <a:lnTo>
                    <a:pt x="543693" y="117248"/>
                  </a:lnTo>
                  <a:lnTo>
                    <a:pt x="568003" y="134059"/>
                  </a:lnTo>
                  <a:lnTo>
                    <a:pt x="542548" y="92108"/>
                  </a:lnTo>
                  <a:lnTo>
                    <a:pt x="511799" y="57978"/>
                  </a:lnTo>
                  <a:lnTo>
                    <a:pt x="477271" y="32254"/>
                  </a:lnTo>
                  <a:lnTo>
                    <a:pt x="440478" y="15518"/>
                  </a:lnTo>
                  <a:lnTo>
                    <a:pt x="396560" y="4689"/>
                  </a:lnTo>
                  <a:lnTo>
                    <a:pt x="350923" y="0"/>
                  </a:lnTo>
                  <a:close/>
                </a:path>
              </a:pathLst>
            </a:custGeom>
            <a:solidFill>
              <a:srgbClr val="FCE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91551" y="5924003"/>
              <a:ext cx="768350" cy="117475"/>
            </a:xfrm>
            <a:custGeom>
              <a:avLst/>
              <a:gdLst/>
              <a:ahLst/>
              <a:cxnLst/>
              <a:rect l="l" t="t" r="r" b="b"/>
              <a:pathLst>
                <a:path w="768350" h="117475">
                  <a:moveTo>
                    <a:pt x="760217" y="0"/>
                  </a:moveTo>
                  <a:lnTo>
                    <a:pt x="696330" y="9587"/>
                  </a:lnTo>
                  <a:lnTo>
                    <a:pt x="619017" y="19376"/>
                  </a:lnTo>
                  <a:lnTo>
                    <a:pt x="575687" y="24063"/>
                  </a:lnTo>
                  <a:lnTo>
                    <a:pt x="529434" y="28462"/>
                  </a:lnTo>
                  <a:lnTo>
                    <a:pt x="480402" y="32459"/>
                  </a:lnTo>
                  <a:lnTo>
                    <a:pt x="428735" y="35942"/>
                  </a:lnTo>
                  <a:lnTo>
                    <a:pt x="374578" y="38797"/>
                  </a:lnTo>
                  <a:lnTo>
                    <a:pt x="318075" y="40911"/>
                  </a:lnTo>
                  <a:lnTo>
                    <a:pt x="259371" y="42172"/>
                  </a:lnTo>
                  <a:lnTo>
                    <a:pt x="198609" y="42466"/>
                  </a:lnTo>
                  <a:lnTo>
                    <a:pt x="135934" y="41680"/>
                  </a:lnTo>
                  <a:lnTo>
                    <a:pt x="71491" y="39701"/>
                  </a:lnTo>
                  <a:lnTo>
                    <a:pt x="5423" y="36417"/>
                  </a:lnTo>
                  <a:lnTo>
                    <a:pt x="0" y="110488"/>
                  </a:lnTo>
                  <a:lnTo>
                    <a:pt x="55741" y="113490"/>
                  </a:lnTo>
                  <a:lnTo>
                    <a:pt x="110289" y="115520"/>
                  </a:lnTo>
                  <a:lnTo>
                    <a:pt x="163597" y="116670"/>
                  </a:lnTo>
                  <a:lnTo>
                    <a:pt x="215616" y="117033"/>
                  </a:lnTo>
                  <a:lnTo>
                    <a:pt x="280264" y="116461"/>
                  </a:lnTo>
                  <a:lnTo>
                    <a:pt x="342481" y="114833"/>
                  </a:lnTo>
                  <a:lnTo>
                    <a:pt x="402116" y="112282"/>
                  </a:lnTo>
                  <a:lnTo>
                    <a:pt x="459017" y="108939"/>
                  </a:lnTo>
                  <a:lnTo>
                    <a:pt x="513033" y="104936"/>
                  </a:lnTo>
                  <a:lnTo>
                    <a:pt x="564011" y="100405"/>
                  </a:lnTo>
                  <a:lnTo>
                    <a:pt x="611801" y="95477"/>
                  </a:lnTo>
                  <a:lnTo>
                    <a:pt x="656250" y="90284"/>
                  </a:lnTo>
                  <a:lnTo>
                    <a:pt x="697208" y="84959"/>
                  </a:lnTo>
                  <a:lnTo>
                    <a:pt x="768039" y="74437"/>
                  </a:lnTo>
                  <a:lnTo>
                    <a:pt x="760217" y="0"/>
                  </a:lnTo>
                  <a:close/>
                </a:path>
              </a:pathLst>
            </a:custGeom>
            <a:solidFill>
              <a:srgbClr val="FAF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4844588" y="4181962"/>
            <a:ext cx="583565" cy="732155"/>
            <a:chOff x="4844588" y="4181962"/>
            <a:chExt cx="583565" cy="732155"/>
          </a:xfrm>
        </p:grpSpPr>
        <p:sp>
          <p:nvSpPr>
            <p:cNvPr id="38" name="object 38"/>
            <p:cNvSpPr/>
            <p:nvPr/>
          </p:nvSpPr>
          <p:spPr>
            <a:xfrm>
              <a:off x="4938379" y="4287645"/>
              <a:ext cx="429895" cy="483870"/>
            </a:xfrm>
            <a:custGeom>
              <a:avLst/>
              <a:gdLst/>
              <a:ahLst/>
              <a:cxnLst/>
              <a:rect l="l" t="t" r="r" b="b"/>
              <a:pathLst>
                <a:path w="429895" h="483870">
                  <a:moveTo>
                    <a:pt x="246153" y="0"/>
                  </a:moveTo>
                  <a:lnTo>
                    <a:pt x="189211" y="11571"/>
                  </a:lnTo>
                  <a:lnTo>
                    <a:pt x="117536" y="41626"/>
                  </a:lnTo>
                  <a:lnTo>
                    <a:pt x="62218" y="75402"/>
                  </a:lnTo>
                  <a:lnTo>
                    <a:pt x="26210" y="109397"/>
                  </a:lnTo>
                  <a:lnTo>
                    <a:pt x="6481" y="143321"/>
                  </a:lnTo>
                  <a:lnTo>
                    <a:pt x="0" y="176885"/>
                  </a:lnTo>
                  <a:lnTo>
                    <a:pt x="3733" y="209800"/>
                  </a:lnTo>
                  <a:lnTo>
                    <a:pt x="14649" y="241775"/>
                  </a:lnTo>
                  <a:lnTo>
                    <a:pt x="29716" y="272521"/>
                  </a:lnTo>
                  <a:lnTo>
                    <a:pt x="45902" y="301748"/>
                  </a:lnTo>
                  <a:lnTo>
                    <a:pt x="60176" y="329167"/>
                  </a:lnTo>
                  <a:lnTo>
                    <a:pt x="111496" y="390679"/>
                  </a:lnTo>
                  <a:lnTo>
                    <a:pt x="150769" y="420433"/>
                  </a:lnTo>
                  <a:lnTo>
                    <a:pt x="195214" y="446713"/>
                  </a:lnTo>
                  <a:lnTo>
                    <a:pt x="241903" y="467416"/>
                  </a:lnTo>
                  <a:lnTo>
                    <a:pt x="287908" y="480437"/>
                  </a:lnTo>
                  <a:lnTo>
                    <a:pt x="330302" y="483671"/>
                  </a:lnTo>
                  <a:lnTo>
                    <a:pt x="366156" y="475016"/>
                  </a:lnTo>
                  <a:lnTo>
                    <a:pt x="397031" y="451790"/>
                  </a:lnTo>
                  <a:lnTo>
                    <a:pt x="416882" y="419198"/>
                  </a:lnTo>
                  <a:lnTo>
                    <a:pt x="427226" y="379285"/>
                  </a:lnTo>
                  <a:lnTo>
                    <a:pt x="429576" y="334094"/>
                  </a:lnTo>
                  <a:lnTo>
                    <a:pt x="425449" y="285670"/>
                  </a:lnTo>
                  <a:lnTo>
                    <a:pt x="416359" y="236056"/>
                  </a:lnTo>
                  <a:lnTo>
                    <a:pt x="403821" y="187298"/>
                  </a:lnTo>
                  <a:lnTo>
                    <a:pt x="389350" y="141440"/>
                  </a:lnTo>
                  <a:lnTo>
                    <a:pt x="374461" y="100525"/>
                  </a:lnTo>
                  <a:lnTo>
                    <a:pt x="345620" y="40212"/>
                  </a:lnTo>
                  <a:lnTo>
                    <a:pt x="290066" y="3314"/>
                  </a:lnTo>
                  <a:lnTo>
                    <a:pt x="246153" y="0"/>
                  </a:lnTo>
                  <a:close/>
                </a:path>
              </a:pathLst>
            </a:custGeom>
            <a:solidFill>
              <a:srgbClr val="F8B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047493" y="4654258"/>
              <a:ext cx="176530" cy="259715"/>
            </a:xfrm>
            <a:custGeom>
              <a:avLst/>
              <a:gdLst/>
              <a:ahLst/>
              <a:cxnLst/>
              <a:rect l="l" t="t" r="r" b="b"/>
              <a:pathLst>
                <a:path w="176529" h="259714">
                  <a:moveTo>
                    <a:pt x="20250" y="0"/>
                  </a:moveTo>
                  <a:lnTo>
                    <a:pt x="31195" y="78584"/>
                  </a:lnTo>
                  <a:lnTo>
                    <a:pt x="32734" y="126463"/>
                  </a:lnTo>
                  <a:lnTo>
                    <a:pt x="22968" y="163153"/>
                  </a:lnTo>
                  <a:lnTo>
                    <a:pt x="0" y="208171"/>
                  </a:lnTo>
                  <a:lnTo>
                    <a:pt x="4577" y="235625"/>
                  </a:lnTo>
                  <a:lnTo>
                    <a:pt x="14201" y="250123"/>
                  </a:lnTo>
                  <a:lnTo>
                    <a:pt x="36157" y="256477"/>
                  </a:lnTo>
                  <a:lnTo>
                    <a:pt x="77735" y="259499"/>
                  </a:lnTo>
                  <a:lnTo>
                    <a:pt x="122131" y="257019"/>
                  </a:lnTo>
                  <a:lnTo>
                    <a:pt x="150516" y="246928"/>
                  </a:lnTo>
                  <a:lnTo>
                    <a:pt x="167141" y="234133"/>
                  </a:lnTo>
                  <a:lnTo>
                    <a:pt x="176256" y="223542"/>
                  </a:lnTo>
                  <a:lnTo>
                    <a:pt x="162161" y="197550"/>
                  </a:lnTo>
                  <a:lnTo>
                    <a:pt x="155657" y="174903"/>
                  </a:lnTo>
                  <a:lnTo>
                    <a:pt x="155117" y="143016"/>
                  </a:lnTo>
                  <a:lnTo>
                    <a:pt x="158916" y="89306"/>
                  </a:lnTo>
                  <a:lnTo>
                    <a:pt x="140298" y="36642"/>
                  </a:lnTo>
                  <a:lnTo>
                    <a:pt x="92293" y="10244"/>
                  </a:lnTo>
                  <a:lnTo>
                    <a:pt x="42933" y="1050"/>
                  </a:lnTo>
                  <a:lnTo>
                    <a:pt x="20250" y="0"/>
                  </a:lnTo>
                  <a:close/>
                </a:path>
              </a:pathLst>
            </a:custGeom>
            <a:solidFill>
              <a:srgbClr val="F5A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904000" y="4201429"/>
              <a:ext cx="367665" cy="560070"/>
            </a:xfrm>
            <a:custGeom>
              <a:avLst/>
              <a:gdLst/>
              <a:ahLst/>
              <a:cxnLst/>
              <a:rect l="l" t="t" r="r" b="b"/>
              <a:pathLst>
                <a:path w="367664" h="560070">
                  <a:moveTo>
                    <a:pt x="207276" y="0"/>
                  </a:moveTo>
                  <a:lnTo>
                    <a:pt x="227439" y="9998"/>
                  </a:lnTo>
                  <a:lnTo>
                    <a:pt x="234766" y="22340"/>
                  </a:lnTo>
                  <a:lnTo>
                    <a:pt x="231190" y="36695"/>
                  </a:lnTo>
                  <a:lnTo>
                    <a:pt x="200250" y="68856"/>
                  </a:lnTo>
                  <a:lnTo>
                    <a:pt x="104713" y="109551"/>
                  </a:lnTo>
                  <a:lnTo>
                    <a:pt x="75699" y="123933"/>
                  </a:lnTo>
                  <a:lnTo>
                    <a:pt x="27630" y="167955"/>
                  </a:lnTo>
                  <a:lnTo>
                    <a:pt x="2413" y="213344"/>
                  </a:lnTo>
                  <a:lnTo>
                    <a:pt x="0" y="254492"/>
                  </a:lnTo>
                  <a:lnTo>
                    <a:pt x="10587" y="300303"/>
                  </a:lnTo>
                  <a:lnTo>
                    <a:pt x="30684" y="347507"/>
                  </a:lnTo>
                  <a:lnTo>
                    <a:pt x="56799" y="392833"/>
                  </a:lnTo>
                  <a:lnTo>
                    <a:pt x="85438" y="433011"/>
                  </a:lnTo>
                  <a:lnTo>
                    <a:pt x="113111" y="464771"/>
                  </a:lnTo>
                  <a:lnTo>
                    <a:pt x="143207" y="495911"/>
                  </a:lnTo>
                  <a:lnTo>
                    <a:pt x="157547" y="515523"/>
                  </a:lnTo>
                  <a:lnTo>
                    <a:pt x="160009" y="531915"/>
                  </a:lnTo>
                  <a:lnTo>
                    <a:pt x="154471" y="553396"/>
                  </a:lnTo>
                  <a:lnTo>
                    <a:pt x="190600" y="559814"/>
                  </a:lnTo>
                  <a:lnTo>
                    <a:pt x="231322" y="558539"/>
                  </a:lnTo>
                  <a:lnTo>
                    <a:pt x="270985" y="552703"/>
                  </a:lnTo>
                  <a:lnTo>
                    <a:pt x="303933" y="545438"/>
                  </a:lnTo>
                  <a:lnTo>
                    <a:pt x="315874" y="528775"/>
                  </a:lnTo>
                  <a:lnTo>
                    <a:pt x="314936" y="493432"/>
                  </a:lnTo>
                  <a:lnTo>
                    <a:pt x="298518" y="448214"/>
                  </a:lnTo>
                  <a:lnTo>
                    <a:pt x="264018" y="401924"/>
                  </a:lnTo>
                  <a:lnTo>
                    <a:pt x="246408" y="378700"/>
                  </a:lnTo>
                  <a:lnTo>
                    <a:pt x="240439" y="357866"/>
                  </a:lnTo>
                  <a:lnTo>
                    <a:pt x="263986" y="325979"/>
                  </a:lnTo>
                  <a:lnTo>
                    <a:pt x="271498" y="325832"/>
                  </a:lnTo>
                  <a:lnTo>
                    <a:pt x="336840" y="325832"/>
                  </a:lnTo>
                  <a:lnTo>
                    <a:pt x="319859" y="300524"/>
                  </a:lnTo>
                  <a:lnTo>
                    <a:pt x="288579" y="260867"/>
                  </a:lnTo>
                  <a:lnTo>
                    <a:pt x="270693" y="224904"/>
                  </a:lnTo>
                  <a:lnTo>
                    <a:pt x="271403" y="190684"/>
                  </a:lnTo>
                  <a:lnTo>
                    <a:pt x="295912" y="156257"/>
                  </a:lnTo>
                  <a:lnTo>
                    <a:pt x="327020" y="132638"/>
                  </a:lnTo>
                  <a:lnTo>
                    <a:pt x="367669" y="112687"/>
                  </a:lnTo>
                  <a:lnTo>
                    <a:pt x="356830" y="78429"/>
                  </a:lnTo>
                  <a:lnTo>
                    <a:pt x="335048" y="47985"/>
                  </a:lnTo>
                  <a:lnTo>
                    <a:pt x="302645" y="23402"/>
                  </a:lnTo>
                  <a:lnTo>
                    <a:pt x="259946" y="6725"/>
                  </a:lnTo>
                  <a:lnTo>
                    <a:pt x="207276" y="0"/>
                  </a:lnTo>
                  <a:close/>
                </a:path>
                <a:path w="367664" h="560070">
                  <a:moveTo>
                    <a:pt x="336840" y="325832"/>
                  </a:moveTo>
                  <a:lnTo>
                    <a:pt x="271498" y="325832"/>
                  </a:lnTo>
                  <a:lnTo>
                    <a:pt x="278580" y="327805"/>
                  </a:lnTo>
                  <a:lnTo>
                    <a:pt x="286106" y="331653"/>
                  </a:lnTo>
                  <a:lnTo>
                    <a:pt x="319347" y="359131"/>
                  </a:lnTo>
                  <a:lnTo>
                    <a:pt x="328047" y="378951"/>
                  </a:lnTo>
                  <a:lnTo>
                    <a:pt x="331042" y="377297"/>
                  </a:lnTo>
                  <a:lnTo>
                    <a:pt x="334330" y="373643"/>
                  </a:lnTo>
                  <a:lnTo>
                    <a:pt x="340768" y="363898"/>
                  </a:lnTo>
                  <a:lnTo>
                    <a:pt x="343578" y="348757"/>
                  </a:lnTo>
                  <a:lnTo>
                    <a:pt x="338153" y="327805"/>
                  </a:lnTo>
                  <a:lnTo>
                    <a:pt x="336840" y="325832"/>
                  </a:lnTo>
                  <a:close/>
                </a:path>
              </a:pathLst>
            </a:custGeom>
            <a:solidFill>
              <a:srgbClr val="623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1059" y="4458346"/>
              <a:ext cx="159670" cy="21706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844588" y="4181962"/>
              <a:ext cx="583565" cy="454659"/>
            </a:xfrm>
            <a:custGeom>
              <a:avLst/>
              <a:gdLst/>
              <a:ahLst/>
              <a:cxnLst/>
              <a:rect l="l" t="t" r="r" b="b"/>
              <a:pathLst>
                <a:path w="583564" h="454660">
                  <a:moveTo>
                    <a:pt x="281858" y="0"/>
                  </a:moveTo>
                  <a:lnTo>
                    <a:pt x="243710" y="1469"/>
                  </a:lnTo>
                  <a:lnTo>
                    <a:pt x="203838" y="10604"/>
                  </a:lnTo>
                  <a:lnTo>
                    <a:pt x="162008" y="27348"/>
                  </a:lnTo>
                  <a:lnTo>
                    <a:pt x="117988" y="51646"/>
                  </a:lnTo>
                  <a:lnTo>
                    <a:pt x="71543" y="83441"/>
                  </a:lnTo>
                  <a:lnTo>
                    <a:pt x="31688" y="122265"/>
                  </a:lnTo>
                  <a:lnTo>
                    <a:pt x="8850" y="164166"/>
                  </a:lnTo>
                  <a:lnTo>
                    <a:pt x="0" y="207617"/>
                  </a:lnTo>
                  <a:lnTo>
                    <a:pt x="2106" y="251089"/>
                  </a:lnTo>
                  <a:lnTo>
                    <a:pt x="12142" y="293054"/>
                  </a:lnTo>
                  <a:lnTo>
                    <a:pt x="27076" y="331986"/>
                  </a:lnTo>
                  <a:lnTo>
                    <a:pt x="43879" y="366356"/>
                  </a:lnTo>
                  <a:lnTo>
                    <a:pt x="59522" y="394635"/>
                  </a:lnTo>
                  <a:lnTo>
                    <a:pt x="63830" y="414193"/>
                  </a:lnTo>
                  <a:lnTo>
                    <a:pt x="60622" y="432577"/>
                  </a:lnTo>
                  <a:lnTo>
                    <a:pt x="58615" y="446932"/>
                  </a:lnTo>
                  <a:lnTo>
                    <a:pt x="66527" y="454403"/>
                  </a:lnTo>
                  <a:lnTo>
                    <a:pt x="110847" y="436101"/>
                  </a:lnTo>
                  <a:lnTo>
                    <a:pt x="157718" y="412750"/>
                  </a:lnTo>
                  <a:lnTo>
                    <a:pt x="209493" y="383449"/>
                  </a:lnTo>
                  <a:lnTo>
                    <a:pt x="258113" y="353349"/>
                  </a:lnTo>
                  <a:lnTo>
                    <a:pt x="300465" y="325200"/>
                  </a:lnTo>
                  <a:lnTo>
                    <a:pt x="337971" y="299044"/>
                  </a:lnTo>
                  <a:lnTo>
                    <a:pt x="374426" y="272539"/>
                  </a:lnTo>
                  <a:lnTo>
                    <a:pt x="409417" y="246137"/>
                  </a:lnTo>
                  <a:lnTo>
                    <a:pt x="469332" y="198694"/>
                  </a:lnTo>
                  <a:lnTo>
                    <a:pt x="519980" y="155658"/>
                  </a:lnTo>
                  <a:lnTo>
                    <a:pt x="557833" y="120432"/>
                  </a:lnTo>
                  <a:lnTo>
                    <a:pt x="583360" y="85315"/>
                  </a:lnTo>
                  <a:lnTo>
                    <a:pt x="562131" y="88711"/>
                  </a:lnTo>
                  <a:lnTo>
                    <a:pt x="522061" y="102144"/>
                  </a:lnTo>
                  <a:lnTo>
                    <a:pt x="480526" y="113233"/>
                  </a:lnTo>
                  <a:lnTo>
                    <a:pt x="454903" y="109597"/>
                  </a:lnTo>
                  <a:lnTo>
                    <a:pt x="421876" y="71898"/>
                  </a:lnTo>
                  <a:lnTo>
                    <a:pt x="388291" y="42145"/>
                  </a:lnTo>
                  <a:lnTo>
                    <a:pt x="353915" y="20281"/>
                  </a:lnTo>
                  <a:lnTo>
                    <a:pt x="318516" y="6251"/>
                  </a:lnTo>
                  <a:lnTo>
                    <a:pt x="281858" y="0"/>
                  </a:lnTo>
                  <a:close/>
                </a:path>
              </a:pathLst>
            </a:custGeom>
            <a:solidFill>
              <a:srgbClr val="FCE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37374" y="4267125"/>
              <a:ext cx="276860" cy="273685"/>
            </a:xfrm>
            <a:custGeom>
              <a:avLst/>
              <a:gdLst/>
              <a:ahLst/>
              <a:cxnLst/>
              <a:rect l="l" t="t" r="r" b="b"/>
              <a:pathLst>
                <a:path w="276860" h="273685">
                  <a:moveTo>
                    <a:pt x="137402" y="0"/>
                  </a:moveTo>
                  <a:lnTo>
                    <a:pt x="77388" y="11130"/>
                  </a:lnTo>
                  <a:lnTo>
                    <a:pt x="29081" y="40436"/>
                  </a:lnTo>
                  <a:lnTo>
                    <a:pt x="5937" y="73620"/>
                  </a:lnTo>
                  <a:lnTo>
                    <a:pt x="0" y="93542"/>
                  </a:lnTo>
                  <a:lnTo>
                    <a:pt x="238" y="143108"/>
                  </a:lnTo>
                  <a:lnTo>
                    <a:pt x="14401" y="192937"/>
                  </a:lnTo>
                  <a:lnTo>
                    <a:pt x="35591" y="238038"/>
                  </a:lnTo>
                  <a:lnTo>
                    <a:pt x="56909" y="273421"/>
                  </a:lnTo>
                  <a:lnTo>
                    <a:pt x="69537" y="265390"/>
                  </a:lnTo>
                  <a:lnTo>
                    <a:pt x="49179" y="231512"/>
                  </a:lnTo>
                  <a:lnTo>
                    <a:pt x="28878" y="188667"/>
                  </a:lnTo>
                  <a:lnTo>
                    <a:pt x="15229" y="141829"/>
                  </a:lnTo>
                  <a:lnTo>
                    <a:pt x="14826" y="95971"/>
                  </a:lnTo>
                  <a:lnTo>
                    <a:pt x="19930" y="78823"/>
                  </a:lnTo>
                  <a:lnTo>
                    <a:pt x="54710" y="38999"/>
                  </a:lnTo>
                  <a:lnTo>
                    <a:pt x="109843" y="16028"/>
                  </a:lnTo>
                  <a:lnTo>
                    <a:pt x="136177" y="13996"/>
                  </a:lnTo>
                  <a:lnTo>
                    <a:pt x="161513" y="18267"/>
                  </a:lnTo>
                  <a:lnTo>
                    <a:pt x="200612" y="38922"/>
                  </a:lnTo>
                  <a:lnTo>
                    <a:pt x="230934" y="68912"/>
                  </a:lnTo>
                  <a:lnTo>
                    <a:pt x="252348" y="99777"/>
                  </a:lnTo>
                  <a:lnTo>
                    <a:pt x="264724" y="123059"/>
                  </a:lnTo>
                  <a:lnTo>
                    <a:pt x="276546" y="113531"/>
                  </a:lnTo>
                  <a:lnTo>
                    <a:pt x="262505" y="87853"/>
                  </a:lnTo>
                  <a:lnTo>
                    <a:pt x="239522" y="56188"/>
                  </a:lnTo>
                  <a:lnTo>
                    <a:pt x="207448" y="26065"/>
                  </a:lnTo>
                  <a:lnTo>
                    <a:pt x="166131" y="5010"/>
                  </a:lnTo>
                  <a:lnTo>
                    <a:pt x="137402" y="0"/>
                  </a:lnTo>
                  <a:close/>
                </a:path>
              </a:pathLst>
            </a:custGeom>
            <a:solidFill>
              <a:srgbClr val="F8AD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140830" y="4963948"/>
            <a:ext cx="301625" cy="896619"/>
          </a:xfrm>
          <a:custGeom>
            <a:avLst/>
            <a:gdLst/>
            <a:ahLst/>
            <a:cxnLst/>
            <a:rect l="l" t="t" r="r" b="b"/>
            <a:pathLst>
              <a:path w="301625" h="896620">
                <a:moveTo>
                  <a:pt x="199336" y="0"/>
                </a:moveTo>
                <a:lnTo>
                  <a:pt x="154846" y="6176"/>
                </a:lnTo>
                <a:lnTo>
                  <a:pt x="115989" y="24688"/>
                </a:lnTo>
                <a:lnTo>
                  <a:pt x="82762" y="53581"/>
                </a:lnTo>
                <a:lnTo>
                  <a:pt x="55161" y="90896"/>
                </a:lnTo>
                <a:lnTo>
                  <a:pt x="33186" y="134678"/>
                </a:lnTo>
                <a:lnTo>
                  <a:pt x="16831" y="182970"/>
                </a:lnTo>
                <a:lnTo>
                  <a:pt x="6096" y="233815"/>
                </a:lnTo>
                <a:lnTo>
                  <a:pt x="976" y="285258"/>
                </a:lnTo>
                <a:lnTo>
                  <a:pt x="0" y="322642"/>
                </a:lnTo>
                <a:lnTo>
                  <a:pt x="484" y="360986"/>
                </a:lnTo>
                <a:lnTo>
                  <a:pt x="2522" y="400738"/>
                </a:lnTo>
                <a:lnTo>
                  <a:pt x="6204" y="442346"/>
                </a:lnTo>
                <a:lnTo>
                  <a:pt x="11623" y="486258"/>
                </a:lnTo>
                <a:lnTo>
                  <a:pt x="18870" y="532920"/>
                </a:lnTo>
                <a:lnTo>
                  <a:pt x="28038" y="582780"/>
                </a:lnTo>
                <a:lnTo>
                  <a:pt x="39217" y="636287"/>
                </a:lnTo>
                <a:lnTo>
                  <a:pt x="52501" y="693887"/>
                </a:lnTo>
                <a:lnTo>
                  <a:pt x="67981" y="756028"/>
                </a:lnTo>
                <a:lnTo>
                  <a:pt x="85748" y="823158"/>
                </a:lnTo>
                <a:lnTo>
                  <a:pt x="106055" y="857343"/>
                </a:lnTo>
                <a:lnTo>
                  <a:pt x="138142" y="881677"/>
                </a:lnTo>
                <a:lnTo>
                  <a:pt x="179394" y="896183"/>
                </a:lnTo>
                <a:lnTo>
                  <a:pt x="216558" y="882934"/>
                </a:lnTo>
                <a:lnTo>
                  <a:pt x="275795" y="847911"/>
                </a:lnTo>
                <a:lnTo>
                  <a:pt x="286891" y="661383"/>
                </a:lnTo>
                <a:lnTo>
                  <a:pt x="293259" y="541127"/>
                </a:lnTo>
                <a:lnTo>
                  <a:pt x="297300" y="434869"/>
                </a:lnTo>
                <a:lnTo>
                  <a:pt x="301417" y="290336"/>
                </a:lnTo>
                <a:lnTo>
                  <a:pt x="299950" y="204604"/>
                </a:lnTo>
                <a:lnTo>
                  <a:pt x="291431" y="136102"/>
                </a:lnTo>
                <a:lnTo>
                  <a:pt x="277469" y="83343"/>
                </a:lnTo>
                <a:lnTo>
                  <a:pt x="259671" y="44841"/>
                </a:lnTo>
                <a:lnTo>
                  <a:pt x="218998" y="4657"/>
                </a:lnTo>
                <a:lnTo>
                  <a:pt x="199336" y="0"/>
                </a:lnTo>
                <a:close/>
              </a:path>
            </a:pathLst>
          </a:custGeom>
          <a:solidFill>
            <a:srgbClr val="EF7E4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5227370" y="5723395"/>
            <a:ext cx="467995" cy="911860"/>
            <a:chOff x="5227370" y="5723395"/>
            <a:chExt cx="467995" cy="911860"/>
          </a:xfrm>
        </p:grpSpPr>
        <p:pic>
          <p:nvPicPr>
            <p:cNvPr id="46" name="object 4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172" y="6398300"/>
              <a:ext cx="176825" cy="23646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227370" y="5723395"/>
              <a:ext cx="347980" cy="725170"/>
            </a:xfrm>
            <a:custGeom>
              <a:avLst/>
              <a:gdLst/>
              <a:ahLst/>
              <a:cxnLst/>
              <a:rect l="l" t="t" r="r" b="b"/>
              <a:pathLst>
                <a:path w="347979" h="725170">
                  <a:moveTo>
                    <a:pt x="127081" y="0"/>
                  </a:moveTo>
                  <a:lnTo>
                    <a:pt x="78913" y="6438"/>
                  </a:lnTo>
                  <a:lnTo>
                    <a:pt x="36534" y="25772"/>
                  </a:lnTo>
                  <a:lnTo>
                    <a:pt x="7658" y="51747"/>
                  </a:lnTo>
                  <a:lnTo>
                    <a:pt x="0" y="78105"/>
                  </a:lnTo>
                  <a:lnTo>
                    <a:pt x="37625" y="285271"/>
                  </a:lnTo>
                  <a:lnTo>
                    <a:pt x="79699" y="421720"/>
                  </a:lnTo>
                  <a:lnTo>
                    <a:pt x="152800" y="548105"/>
                  </a:lnTo>
                  <a:lnTo>
                    <a:pt x="283509" y="725080"/>
                  </a:lnTo>
                  <a:lnTo>
                    <a:pt x="308727" y="723734"/>
                  </a:lnTo>
                  <a:lnTo>
                    <a:pt x="327966" y="716436"/>
                  </a:lnTo>
                  <a:lnTo>
                    <a:pt x="341021" y="702981"/>
                  </a:lnTo>
                  <a:lnTo>
                    <a:pt x="347685" y="683165"/>
                  </a:lnTo>
                  <a:lnTo>
                    <a:pt x="332753" y="628821"/>
                  </a:lnTo>
                  <a:lnTo>
                    <a:pt x="319098" y="571320"/>
                  </a:lnTo>
                  <a:lnTo>
                    <a:pt x="306496" y="511699"/>
                  </a:lnTo>
                  <a:lnTo>
                    <a:pt x="294724" y="450996"/>
                  </a:lnTo>
                  <a:lnTo>
                    <a:pt x="272771" y="330493"/>
                  </a:lnTo>
                  <a:lnTo>
                    <a:pt x="262142" y="272769"/>
                  </a:lnTo>
                  <a:lnTo>
                    <a:pt x="251447" y="218113"/>
                  </a:lnTo>
                  <a:lnTo>
                    <a:pt x="240460" y="167562"/>
                  </a:lnTo>
                  <a:lnTo>
                    <a:pt x="228959" y="122155"/>
                  </a:lnTo>
                  <a:lnTo>
                    <a:pt x="216719" y="82929"/>
                  </a:lnTo>
                  <a:lnTo>
                    <a:pt x="189125" y="27171"/>
                  </a:lnTo>
                  <a:lnTo>
                    <a:pt x="173324" y="12714"/>
                  </a:lnTo>
                  <a:lnTo>
                    <a:pt x="127081" y="0"/>
                  </a:lnTo>
                  <a:close/>
                </a:path>
              </a:pathLst>
            </a:custGeom>
            <a:solidFill>
              <a:srgbClr val="EF7E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6478721" y="4924132"/>
            <a:ext cx="583565" cy="755650"/>
            <a:chOff x="16478721" y="4924132"/>
            <a:chExt cx="583565" cy="755650"/>
          </a:xfrm>
        </p:grpSpPr>
        <p:sp>
          <p:nvSpPr>
            <p:cNvPr id="49" name="object 49"/>
            <p:cNvSpPr/>
            <p:nvPr/>
          </p:nvSpPr>
          <p:spPr>
            <a:xfrm>
              <a:off x="16970061" y="4926017"/>
              <a:ext cx="66040" cy="62865"/>
            </a:xfrm>
            <a:custGeom>
              <a:avLst/>
              <a:gdLst/>
              <a:ahLst/>
              <a:cxnLst/>
              <a:rect l="l" t="t" r="r" b="b"/>
              <a:pathLst>
                <a:path w="66040" h="62864">
                  <a:moveTo>
                    <a:pt x="22931" y="0"/>
                  </a:moveTo>
                  <a:lnTo>
                    <a:pt x="0" y="32763"/>
                  </a:lnTo>
                  <a:lnTo>
                    <a:pt x="42532" y="62521"/>
                  </a:lnTo>
                  <a:lnTo>
                    <a:pt x="65453" y="29768"/>
                  </a:lnTo>
                  <a:lnTo>
                    <a:pt x="22931" y="0"/>
                  </a:lnTo>
                  <a:close/>
                </a:path>
              </a:pathLst>
            </a:custGeom>
            <a:solidFill>
              <a:srgbClr val="3C6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499869" y="4924132"/>
              <a:ext cx="562610" cy="700405"/>
            </a:xfrm>
            <a:custGeom>
              <a:avLst/>
              <a:gdLst/>
              <a:ahLst/>
              <a:cxnLst/>
              <a:rect l="l" t="t" r="r" b="b"/>
              <a:pathLst>
                <a:path w="562609" h="700404">
                  <a:moveTo>
                    <a:pt x="420699" y="0"/>
                  </a:moveTo>
                  <a:lnTo>
                    <a:pt x="0" y="600798"/>
                  </a:lnTo>
                  <a:lnTo>
                    <a:pt x="141493" y="699873"/>
                  </a:lnTo>
                  <a:lnTo>
                    <a:pt x="562202" y="99065"/>
                  </a:lnTo>
                  <a:lnTo>
                    <a:pt x="420699" y="0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8721" y="5436050"/>
              <a:ext cx="224879" cy="2432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8053" y="4924143"/>
              <a:ext cx="214018" cy="222926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6146105" y="5270045"/>
            <a:ext cx="961390" cy="1017905"/>
            <a:chOff x="16146105" y="5270045"/>
            <a:chExt cx="961390" cy="1017905"/>
          </a:xfrm>
        </p:grpSpPr>
        <p:sp>
          <p:nvSpPr>
            <p:cNvPr id="54" name="object 54"/>
            <p:cNvSpPr/>
            <p:nvPr/>
          </p:nvSpPr>
          <p:spPr>
            <a:xfrm>
              <a:off x="16251460" y="6012176"/>
              <a:ext cx="608330" cy="275590"/>
            </a:xfrm>
            <a:custGeom>
              <a:avLst/>
              <a:gdLst/>
              <a:ahLst/>
              <a:cxnLst/>
              <a:rect l="l" t="t" r="r" b="b"/>
              <a:pathLst>
                <a:path w="608330" h="275589">
                  <a:moveTo>
                    <a:pt x="492969" y="0"/>
                  </a:moveTo>
                  <a:lnTo>
                    <a:pt x="110740" y="272"/>
                  </a:lnTo>
                  <a:lnTo>
                    <a:pt x="69305" y="11667"/>
                  </a:lnTo>
                  <a:lnTo>
                    <a:pt x="35339" y="38187"/>
                  </a:lnTo>
                  <a:lnTo>
                    <a:pt x="10641" y="79472"/>
                  </a:lnTo>
                  <a:lnTo>
                    <a:pt x="282" y="126561"/>
                  </a:lnTo>
                  <a:lnTo>
                    <a:pt x="0" y="275331"/>
                  </a:lnTo>
                  <a:lnTo>
                    <a:pt x="607772" y="275331"/>
                  </a:lnTo>
                  <a:lnTo>
                    <a:pt x="607772" y="135943"/>
                  </a:lnTo>
                  <a:lnTo>
                    <a:pt x="607294" y="123477"/>
                  </a:lnTo>
                  <a:lnTo>
                    <a:pt x="587988" y="59637"/>
                  </a:lnTo>
                  <a:lnTo>
                    <a:pt x="548523" y="16942"/>
                  </a:lnTo>
                  <a:lnTo>
                    <a:pt x="508391" y="1212"/>
                  </a:lnTo>
                  <a:lnTo>
                    <a:pt x="492969" y="0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543732" y="5270048"/>
              <a:ext cx="563880" cy="1017905"/>
            </a:xfrm>
            <a:custGeom>
              <a:avLst/>
              <a:gdLst/>
              <a:ahLst/>
              <a:cxnLst/>
              <a:rect l="l" t="t" r="r" b="b"/>
              <a:pathLst>
                <a:path w="563880" h="1017904">
                  <a:moveTo>
                    <a:pt x="74485" y="663143"/>
                  </a:moveTo>
                  <a:lnTo>
                    <a:pt x="0" y="663143"/>
                  </a:lnTo>
                  <a:lnTo>
                    <a:pt x="0" y="742124"/>
                  </a:lnTo>
                  <a:lnTo>
                    <a:pt x="74485" y="742124"/>
                  </a:lnTo>
                  <a:lnTo>
                    <a:pt x="74485" y="663143"/>
                  </a:lnTo>
                  <a:close/>
                </a:path>
                <a:path w="563880" h="1017904">
                  <a:moveTo>
                    <a:pt x="563384" y="403085"/>
                  </a:moveTo>
                  <a:lnTo>
                    <a:pt x="561606" y="361924"/>
                  </a:lnTo>
                  <a:lnTo>
                    <a:pt x="556374" y="321703"/>
                  </a:lnTo>
                  <a:lnTo>
                    <a:pt x="548106" y="283692"/>
                  </a:lnTo>
                  <a:lnTo>
                    <a:pt x="536816" y="246786"/>
                  </a:lnTo>
                  <a:lnTo>
                    <a:pt x="517855" y="200634"/>
                  </a:lnTo>
                  <a:lnTo>
                    <a:pt x="494309" y="156832"/>
                  </a:lnTo>
                  <a:lnTo>
                    <a:pt x="466445" y="115620"/>
                  </a:lnTo>
                  <a:lnTo>
                    <a:pt x="434543" y="77254"/>
                  </a:lnTo>
                  <a:lnTo>
                    <a:pt x="398881" y="42011"/>
                  </a:lnTo>
                  <a:lnTo>
                    <a:pt x="359740" y="10134"/>
                  </a:lnTo>
                  <a:lnTo>
                    <a:pt x="345478" y="0"/>
                  </a:lnTo>
                  <a:lnTo>
                    <a:pt x="281711" y="91071"/>
                  </a:lnTo>
                  <a:lnTo>
                    <a:pt x="291211" y="98018"/>
                  </a:lnTo>
                  <a:lnTo>
                    <a:pt x="295744" y="101536"/>
                  </a:lnTo>
                  <a:lnTo>
                    <a:pt x="332981" y="134518"/>
                  </a:lnTo>
                  <a:lnTo>
                    <a:pt x="365709" y="171551"/>
                  </a:lnTo>
                  <a:lnTo>
                    <a:pt x="393471" y="212229"/>
                  </a:lnTo>
                  <a:lnTo>
                    <a:pt x="415823" y="256133"/>
                  </a:lnTo>
                  <a:lnTo>
                    <a:pt x="432346" y="302856"/>
                  </a:lnTo>
                  <a:lnTo>
                    <a:pt x="442582" y="351980"/>
                  </a:lnTo>
                  <a:lnTo>
                    <a:pt x="446087" y="403085"/>
                  </a:lnTo>
                  <a:lnTo>
                    <a:pt x="442912" y="451739"/>
                  </a:lnTo>
                  <a:lnTo>
                    <a:pt x="433641" y="498614"/>
                  </a:lnTo>
                  <a:lnTo>
                    <a:pt x="418655" y="543344"/>
                  </a:lnTo>
                  <a:lnTo>
                    <a:pt x="398335" y="585571"/>
                  </a:lnTo>
                  <a:lnTo>
                    <a:pt x="373037" y="624967"/>
                  </a:lnTo>
                  <a:lnTo>
                    <a:pt x="343166" y="661149"/>
                  </a:lnTo>
                  <a:lnTo>
                    <a:pt x="309092" y="693775"/>
                  </a:lnTo>
                  <a:lnTo>
                    <a:pt x="277012" y="718083"/>
                  </a:lnTo>
                  <a:lnTo>
                    <a:pt x="277012" y="777684"/>
                  </a:lnTo>
                  <a:lnTo>
                    <a:pt x="255143" y="759079"/>
                  </a:lnTo>
                  <a:lnTo>
                    <a:pt x="277012" y="777684"/>
                  </a:lnTo>
                  <a:lnTo>
                    <a:pt x="277012" y="718083"/>
                  </a:lnTo>
                  <a:lnTo>
                    <a:pt x="271195" y="722490"/>
                  </a:lnTo>
                  <a:lnTo>
                    <a:pt x="230238" y="746709"/>
                  </a:lnTo>
                  <a:lnTo>
                    <a:pt x="223113" y="744728"/>
                  </a:lnTo>
                  <a:lnTo>
                    <a:pt x="215785" y="743292"/>
                  </a:lnTo>
                  <a:lnTo>
                    <a:pt x="208305" y="742429"/>
                  </a:lnTo>
                  <a:lnTo>
                    <a:pt x="200698" y="742124"/>
                  </a:lnTo>
                  <a:lnTo>
                    <a:pt x="95516" y="742124"/>
                  </a:lnTo>
                  <a:lnTo>
                    <a:pt x="103301" y="742429"/>
                  </a:lnTo>
                  <a:lnTo>
                    <a:pt x="110947" y="743343"/>
                  </a:lnTo>
                  <a:lnTo>
                    <a:pt x="151053" y="759079"/>
                  </a:lnTo>
                  <a:lnTo>
                    <a:pt x="190512" y="801776"/>
                  </a:lnTo>
                  <a:lnTo>
                    <a:pt x="206146" y="841667"/>
                  </a:lnTo>
                  <a:lnTo>
                    <a:pt x="210312" y="878078"/>
                  </a:lnTo>
                  <a:lnTo>
                    <a:pt x="210312" y="1017460"/>
                  </a:lnTo>
                  <a:lnTo>
                    <a:pt x="315493" y="1017460"/>
                  </a:lnTo>
                  <a:lnTo>
                    <a:pt x="315493" y="878078"/>
                  </a:lnTo>
                  <a:lnTo>
                    <a:pt x="315023" y="865606"/>
                  </a:lnTo>
                  <a:lnTo>
                    <a:pt x="313613" y="853452"/>
                  </a:lnTo>
                  <a:lnTo>
                    <a:pt x="311315" y="841667"/>
                  </a:lnTo>
                  <a:lnTo>
                    <a:pt x="308013" y="829754"/>
                  </a:lnTo>
                  <a:lnTo>
                    <a:pt x="307098" y="830275"/>
                  </a:lnTo>
                  <a:lnTo>
                    <a:pt x="347700" y="804633"/>
                  </a:lnTo>
                  <a:lnTo>
                    <a:pt x="385546" y="775703"/>
                  </a:lnTo>
                  <a:lnTo>
                    <a:pt x="420382" y="743699"/>
                  </a:lnTo>
                  <a:lnTo>
                    <a:pt x="452005" y="708837"/>
                  </a:lnTo>
                  <a:lnTo>
                    <a:pt x="480161" y="671334"/>
                  </a:lnTo>
                  <a:lnTo>
                    <a:pt x="504621" y="631405"/>
                  </a:lnTo>
                  <a:lnTo>
                    <a:pt x="525157" y="589280"/>
                  </a:lnTo>
                  <a:lnTo>
                    <a:pt x="541528" y="545160"/>
                  </a:lnTo>
                  <a:lnTo>
                    <a:pt x="553516" y="499287"/>
                  </a:lnTo>
                  <a:lnTo>
                    <a:pt x="560882" y="451853"/>
                  </a:lnTo>
                  <a:lnTo>
                    <a:pt x="563384" y="403085"/>
                  </a:lnTo>
                  <a:close/>
                </a:path>
              </a:pathLst>
            </a:custGeom>
            <a:solidFill>
              <a:srgbClr val="3C6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543737" y="5933180"/>
              <a:ext cx="74930" cy="18415"/>
            </a:xfrm>
            <a:custGeom>
              <a:avLst/>
              <a:gdLst/>
              <a:ahLst/>
              <a:cxnLst/>
              <a:rect l="l" t="t" r="r" b="b"/>
              <a:pathLst>
                <a:path w="74930" h="18414">
                  <a:moveTo>
                    <a:pt x="74479" y="0"/>
                  </a:moveTo>
                  <a:lnTo>
                    <a:pt x="0" y="0"/>
                  </a:lnTo>
                  <a:lnTo>
                    <a:pt x="0" y="18072"/>
                  </a:lnTo>
                  <a:lnTo>
                    <a:pt x="74479" y="18072"/>
                  </a:lnTo>
                  <a:lnTo>
                    <a:pt x="74479" y="0"/>
                  </a:lnTo>
                  <a:close/>
                </a:path>
              </a:pathLst>
            </a:custGeom>
            <a:solidFill>
              <a:srgbClr val="2A6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146105" y="5853214"/>
              <a:ext cx="800100" cy="80010"/>
            </a:xfrm>
            <a:custGeom>
              <a:avLst/>
              <a:gdLst/>
              <a:ahLst/>
              <a:cxnLst/>
              <a:rect l="l" t="t" r="r" b="b"/>
              <a:pathLst>
                <a:path w="800100" h="80010">
                  <a:moveTo>
                    <a:pt x="799692" y="0"/>
                  </a:moveTo>
                  <a:lnTo>
                    <a:pt x="0" y="0"/>
                  </a:lnTo>
                  <a:lnTo>
                    <a:pt x="0" y="79966"/>
                  </a:lnTo>
                  <a:lnTo>
                    <a:pt x="799692" y="79966"/>
                  </a:lnTo>
                  <a:lnTo>
                    <a:pt x="799692" y="0"/>
                  </a:lnTo>
                  <a:close/>
                </a:path>
              </a:pathLst>
            </a:custGeom>
            <a:solidFill>
              <a:srgbClr val="3C6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6281930" y="5799055"/>
              <a:ext cx="343535" cy="54610"/>
            </a:xfrm>
            <a:custGeom>
              <a:avLst/>
              <a:gdLst/>
              <a:ahLst/>
              <a:cxnLst/>
              <a:rect l="l" t="t" r="r" b="b"/>
              <a:pathLst>
                <a:path w="343534" h="54610">
                  <a:moveTo>
                    <a:pt x="319498" y="0"/>
                  </a:moveTo>
                  <a:lnTo>
                    <a:pt x="23559" y="0"/>
                  </a:lnTo>
                  <a:lnTo>
                    <a:pt x="14391" y="1852"/>
                  </a:lnTo>
                  <a:lnTo>
                    <a:pt x="6902" y="6902"/>
                  </a:lnTo>
                  <a:lnTo>
                    <a:pt x="1852" y="14391"/>
                  </a:lnTo>
                  <a:lnTo>
                    <a:pt x="0" y="23559"/>
                  </a:lnTo>
                  <a:lnTo>
                    <a:pt x="0" y="54165"/>
                  </a:lnTo>
                  <a:lnTo>
                    <a:pt x="343047" y="54165"/>
                  </a:lnTo>
                  <a:lnTo>
                    <a:pt x="343047" y="23559"/>
                  </a:lnTo>
                  <a:lnTo>
                    <a:pt x="341194" y="14391"/>
                  </a:lnTo>
                  <a:lnTo>
                    <a:pt x="336145" y="6902"/>
                  </a:lnTo>
                  <a:lnTo>
                    <a:pt x="328659" y="1852"/>
                  </a:lnTo>
                  <a:lnTo>
                    <a:pt x="319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96018" y="5849900"/>
              <a:ext cx="124935" cy="143560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7523024" y="6732096"/>
            <a:ext cx="396240" cy="1724025"/>
            <a:chOff x="17523024" y="6732096"/>
            <a:chExt cx="396240" cy="1724025"/>
          </a:xfrm>
        </p:grpSpPr>
        <p:sp>
          <p:nvSpPr>
            <p:cNvPr id="61" name="object 61"/>
            <p:cNvSpPr/>
            <p:nvPr/>
          </p:nvSpPr>
          <p:spPr>
            <a:xfrm>
              <a:off x="17531799" y="8359760"/>
              <a:ext cx="342900" cy="96520"/>
            </a:xfrm>
            <a:custGeom>
              <a:avLst/>
              <a:gdLst/>
              <a:ahLst/>
              <a:cxnLst/>
              <a:rect l="l" t="t" r="r" b="b"/>
              <a:pathLst>
                <a:path w="342900" h="96520">
                  <a:moveTo>
                    <a:pt x="168989" y="0"/>
                  </a:moveTo>
                  <a:lnTo>
                    <a:pt x="98951" y="1557"/>
                  </a:lnTo>
                  <a:lnTo>
                    <a:pt x="58002" y="12070"/>
                  </a:lnTo>
                  <a:lnTo>
                    <a:pt x="30299" y="40531"/>
                  </a:lnTo>
                  <a:lnTo>
                    <a:pt x="0" y="95934"/>
                  </a:lnTo>
                  <a:lnTo>
                    <a:pt x="342356" y="95934"/>
                  </a:lnTo>
                  <a:lnTo>
                    <a:pt x="342356" y="1602"/>
                  </a:lnTo>
                  <a:lnTo>
                    <a:pt x="300604" y="757"/>
                  </a:lnTo>
                  <a:lnTo>
                    <a:pt x="246626" y="201"/>
                  </a:lnTo>
                  <a:lnTo>
                    <a:pt x="168989" y="0"/>
                  </a:lnTo>
                  <a:close/>
                </a:path>
              </a:pathLst>
            </a:custGeom>
            <a:solidFill>
              <a:srgbClr val="232B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7523024" y="6732099"/>
              <a:ext cx="396240" cy="1632585"/>
            </a:xfrm>
            <a:custGeom>
              <a:avLst/>
              <a:gdLst/>
              <a:ahLst/>
              <a:cxnLst/>
              <a:rect l="l" t="t" r="r" b="b"/>
              <a:pathLst>
                <a:path w="396240" h="1632584">
                  <a:moveTo>
                    <a:pt x="342816" y="0"/>
                  </a:moveTo>
                  <a:lnTo>
                    <a:pt x="0" y="0"/>
                  </a:lnTo>
                  <a:lnTo>
                    <a:pt x="3807" y="38136"/>
                  </a:lnTo>
                  <a:lnTo>
                    <a:pt x="11298" y="101127"/>
                  </a:lnTo>
                  <a:lnTo>
                    <a:pt x="16680" y="139391"/>
                  </a:lnTo>
                  <a:lnTo>
                    <a:pt x="22969" y="177813"/>
                  </a:lnTo>
                  <a:lnTo>
                    <a:pt x="38103" y="245594"/>
                  </a:lnTo>
                  <a:lnTo>
                    <a:pt x="53832" y="313236"/>
                  </a:lnTo>
                  <a:lnTo>
                    <a:pt x="73623" y="479748"/>
                  </a:lnTo>
                  <a:lnTo>
                    <a:pt x="110569" y="874699"/>
                  </a:lnTo>
                  <a:lnTo>
                    <a:pt x="177764" y="1627657"/>
                  </a:lnTo>
                  <a:lnTo>
                    <a:pt x="351130" y="1632473"/>
                  </a:lnTo>
                  <a:lnTo>
                    <a:pt x="365427" y="1458286"/>
                  </a:lnTo>
                  <a:lnTo>
                    <a:pt x="389655" y="1047987"/>
                  </a:lnTo>
                  <a:lnTo>
                    <a:pt x="395825" y="569968"/>
                  </a:lnTo>
                  <a:lnTo>
                    <a:pt x="355947" y="192622"/>
                  </a:lnTo>
                  <a:lnTo>
                    <a:pt x="349283" y="166293"/>
                  </a:lnTo>
                  <a:lnTo>
                    <a:pt x="343951" y="142335"/>
                  </a:lnTo>
                  <a:lnTo>
                    <a:pt x="339842" y="120648"/>
                  </a:lnTo>
                  <a:lnTo>
                    <a:pt x="336848" y="101127"/>
                  </a:lnTo>
                  <a:lnTo>
                    <a:pt x="333303" y="59500"/>
                  </a:lnTo>
                  <a:lnTo>
                    <a:pt x="334472" y="30047"/>
                  </a:lnTo>
                  <a:lnTo>
                    <a:pt x="338322" y="10852"/>
                  </a:lnTo>
                  <a:lnTo>
                    <a:pt x="342816" y="0"/>
                  </a:lnTo>
                  <a:close/>
                </a:path>
              </a:pathLst>
            </a:custGeom>
            <a:solidFill>
              <a:srgbClr val="5F89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7523024" y="6732096"/>
              <a:ext cx="342900" cy="101600"/>
            </a:xfrm>
            <a:custGeom>
              <a:avLst/>
              <a:gdLst/>
              <a:ahLst/>
              <a:cxnLst/>
              <a:rect l="l" t="t" r="r" b="b"/>
              <a:pathLst>
                <a:path w="342900" h="101600">
                  <a:moveTo>
                    <a:pt x="342816" y="0"/>
                  </a:moveTo>
                  <a:lnTo>
                    <a:pt x="0" y="0"/>
                  </a:lnTo>
                  <a:lnTo>
                    <a:pt x="3807" y="38140"/>
                  </a:lnTo>
                  <a:lnTo>
                    <a:pt x="7110" y="67521"/>
                  </a:lnTo>
                  <a:lnTo>
                    <a:pt x="11298" y="101127"/>
                  </a:lnTo>
                  <a:lnTo>
                    <a:pt x="336848" y="101127"/>
                  </a:lnTo>
                  <a:lnTo>
                    <a:pt x="333303" y="59506"/>
                  </a:lnTo>
                  <a:lnTo>
                    <a:pt x="334472" y="30055"/>
                  </a:lnTo>
                  <a:lnTo>
                    <a:pt x="338322" y="10858"/>
                  </a:lnTo>
                  <a:lnTo>
                    <a:pt x="342816" y="0"/>
                  </a:lnTo>
                  <a:close/>
                </a:path>
              </a:pathLst>
            </a:custGeom>
            <a:solidFill>
              <a:srgbClr val="327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6717827" y="4420170"/>
            <a:ext cx="1921510" cy="4036060"/>
            <a:chOff x="16717827" y="4420170"/>
            <a:chExt cx="1921510" cy="4036060"/>
          </a:xfrm>
        </p:grpSpPr>
        <p:sp>
          <p:nvSpPr>
            <p:cNvPr id="65" name="object 65"/>
            <p:cNvSpPr/>
            <p:nvPr/>
          </p:nvSpPr>
          <p:spPr>
            <a:xfrm>
              <a:off x="18296971" y="8359757"/>
              <a:ext cx="342900" cy="96520"/>
            </a:xfrm>
            <a:custGeom>
              <a:avLst/>
              <a:gdLst/>
              <a:ahLst/>
              <a:cxnLst/>
              <a:rect l="l" t="t" r="r" b="b"/>
              <a:pathLst>
                <a:path w="342900" h="96520">
                  <a:moveTo>
                    <a:pt x="168989" y="0"/>
                  </a:moveTo>
                  <a:lnTo>
                    <a:pt x="98951" y="1557"/>
                  </a:lnTo>
                  <a:lnTo>
                    <a:pt x="58002" y="12070"/>
                  </a:lnTo>
                  <a:lnTo>
                    <a:pt x="30299" y="40531"/>
                  </a:lnTo>
                  <a:lnTo>
                    <a:pt x="0" y="95934"/>
                  </a:lnTo>
                  <a:lnTo>
                    <a:pt x="342356" y="95934"/>
                  </a:lnTo>
                  <a:lnTo>
                    <a:pt x="341246" y="3099"/>
                  </a:lnTo>
                  <a:lnTo>
                    <a:pt x="300049" y="1506"/>
                  </a:lnTo>
                  <a:lnTo>
                    <a:pt x="246453" y="435"/>
                  </a:lnTo>
                  <a:lnTo>
                    <a:pt x="168989" y="0"/>
                  </a:lnTo>
                  <a:close/>
                </a:path>
              </a:pathLst>
            </a:custGeom>
            <a:solidFill>
              <a:srgbClr val="232B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025052" y="6732100"/>
              <a:ext cx="613410" cy="1631314"/>
            </a:xfrm>
            <a:custGeom>
              <a:avLst/>
              <a:gdLst/>
              <a:ahLst/>
              <a:cxnLst/>
              <a:rect l="l" t="t" r="r" b="b"/>
              <a:pathLst>
                <a:path w="613409" h="1631315">
                  <a:moveTo>
                    <a:pt x="298577" y="0"/>
                  </a:moveTo>
                  <a:lnTo>
                    <a:pt x="0" y="0"/>
                  </a:lnTo>
                  <a:lnTo>
                    <a:pt x="3397" y="28857"/>
                  </a:lnTo>
                  <a:lnTo>
                    <a:pt x="15025" y="101127"/>
                  </a:lnTo>
                  <a:lnTo>
                    <a:pt x="23386" y="141475"/>
                  </a:lnTo>
                  <a:lnTo>
                    <a:pt x="33981" y="184262"/>
                  </a:lnTo>
                  <a:lnTo>
                    <a:pt x="46994" y="227617"/>
                  </a:lnTo>
                  <a:lnTo>
                    <a:pt x="62605" y="269667"/>
                  </a:lnTo>
                  <a:lnTo>
                    <a:pt x="95854" y="355896"/>
                  </a:lnTo>
                  <a:lnTo>
                    <a:pt x="148011" y="526084"/>
                  </a:lnTo>
                  <a:lnTo>
                    <a:pt x="256043" y="907533"/>
                  </a:lnTo>
                  <a:lnTo>
                    <a:pt x="456918" y="1627542"/>
                  </a:lnTo>
                  <a:lnTo>
                    <a:pt x="613164" y="1630756"/>
                  </a:lnTo>
                  <a:lnTo>
                    <a:pt x="592604" y="1437273"/>
                  </a:lnTo>
                  <a:lnTo>
                    <a:pt x="540148" y="998969"/>
                  </a:lnTo>
                  <a:lnTo>
                    <a:pt x="469634" y="529064"/>
                  </a:lnTo>
                  <a:lnTo>
                    <a:pt x="394898" y="240778"/>
                  </a:lnTo>
                  <a:lnTo>
                    <a:pt x="372336" y="199806"/>
                  </a:lnTo>
                  <a:lnTo>
                    <a:pt x="353600" y="162934"/>
                  </a:lnTo>
                  <a:lnTo>
                    <a:pt x="326178" y="101127"/>
                  </a:lnTo>
                  <a:lnTo>
                    <a:pt x="310221" y="60327"/>
                  </a:lnTo>
                  <a:lnTo>
                    <a:pt x="299008" y="19243"/>
                  </a:lnTo>
                  <a:lnTo>
                    <a:pt x="298577" y="0"/>
                  </a:lnTo>
                  <a:close/>
                </a:path>
              </a:pathLst>
            </a:custGeom>
            <a:solidFill>
              <a:srgbClr val="5F89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8025048" y="6732103"/>
              <a:ext cx="326390" cy="101600"/>
            </a:xfrm>
            <a:custGeom>
              <a:avLst/>
              <a:gdLst/>
              <a:ahLst/>
              <a:cxnLst/>
              <a:rect l="l" t="t" r="r" b="b"/>
              <a:pathLst>
                <a:path w="326390" h="101600">
                  <a:moveTo>
                    <a:pt x="298587" y="0"/>
                  </a:moveTo>
                  <a:lnTo>
                    <a:pt x="0" y="0"/>
                  </a:lnTo>
                  <a:lnTo>
                    <a:pt x="3399" y="28853"/>
                  </a:lnTo>
                  <a:lnTo>
                    <a:pt x="8052" y="60902"/>
                  </a:lnTo>
                  <a:lnTo>
                    <a:pt x="15036" y="101127"/>
                  </a:lnTo>
                  <a:lnTo>
                    <a:pt x="326178" y="101127"/>
                  </a:lnTo>
                  <a:lnTo>
                    <a:pt x="310227" y="60327"/>
                  </a:lnTo>
                  <a:lnTo>
                    <a:pt x="302036" y="36192"/>
                  </a:lnTo>
                  <a:lnTo>
                    <a:pt x="299018" y="19243"/>
                  </a:lnTo>
                  <a:lnTo>
                    <a:pt x="298587" y="0"/>
                  </a:lnTo>
                  <a:close/>
                </a:path>
              </a:pathLst>
            </a:custGeom>
            <a:solidFill>
              <a:srgbClr val="327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876727" y="4904448"/>
              <a:ext cx="1453515" cy="1828164"/>
            </a:xfrm>
            <a:custGeom>
              <a:avLst/>
              <a:gdLst/>
              <a:ahLst/>
              <a:cxnLst/>
              <a:rect l="l" t="t" r="r" b="b"/>
              <a:pathLst>
                <a:path w="1453515" h="1828165">
                  <a:moveTo>
                    <a:pt x="889372" y="0"/>
                  </a:moveTo>
                  <a:lnTo>
                    <a:pt x="844229" y="1916"/>
                  </a:lnTo>
                  <a:lnTo>
                    <a:pt x="799893" y="8313"/>
                  </a:lnTo>
                  <a:lnTo>
                    <a:pt x="757390" y="14023"/>
                  </a:lnTo>
                  <a:lnTo>
                    <a:pt x="702583" y="19809"/>
                  </a:lnTo>
                  <a:lnTo>
                    <a:pt x="651494" y="27093"/>
                  </a:lnTo>
                  <a:lnTo>
                    <a:pt x="604565" y="35669"/>
                  </a:lnTo>
                  <a:lnTo>
                    <a:pt x="562238" y="45335"/>
                  </a:lnTo>
                  <a:lnTo>
                    <a:pt x="524957" y="55886"/>
                  </a:lnTo>
                  <a:lnTo>
                    <a:pt x="479587" y="71383"/>
                  </a:lnTo>
                  <a:lnTo>
                    <a:pt x="429114" y="91154"/>
                  </a:lnTo>
                  <a:lnTo>
                    <a:pt x="379203" y="113860"/>
                  </a:lnTo>
                  <a:lnTo>
                    <a:pt x="333357" y="138781"/>
                  </a:lnTo>
                  <a:lnTo>
                    <a:pt x="295083" y="165194"/>
                  </a:lnTo>
                  <a:lnTo>
                    <a:pt x="267885" y="192377"/>
                  </a:lnTo>
                  <a:lnTo>
                    <a:pt x="253358" y="240090"/>
                  </a:lnTo>
                  <a:lnTo>
                    <a:pt x="250925" y="278522"/>
                  </a:lnTo>
                  <a:lnTo>
                    <a:pt x="244610" y="396797"/>
                  </a:lnTo>
                  <a:lnTo>
                    <a:pt x="174797" y="361531"/>
                  </a:lnTo>
                  <a:lnTo>
                    <a:pt x="57788" y="301481"/>
                  </a:lnTo>
                  <a:lnTo>
                    <a:pt x="0" y="392975"/>
                  </a:lnTo>
                  <a:lnTo>
                    <a:pt x="53176" y="440350"/>
                  </a:lnTo>
                  <a:lnTo>
                    <a:pt x="90147" y="473024"/>
                  </a:lnTo>
                  <a:lnTo>
                    <a:pt x="133976" y="511293"/>
                  </a:lnTo>
                  <a:lnTo>
                    <a:pt x="181651" y="552156"/>
                  </a:lnTo>
                  <a:lnTo>
                    <a:pt x="230160" y="592613"/>
                  </a:lnTo>
                  <a:lnTo>
                    <a:pt x="230296" y="593681"/>
                  </a:lnTo>
                  <a:lnTo>
                    <a:pt x="244610" y="703384"/>
                  </a:lnTo>
                  <a:lnTo>
                    <a:pt x="243109" y="768599"/>
                  </a:lnTo>
                  <a:lnTo>
                    <a:pt x="240307" y="832134"/>
                  </a:lnTo>
                  <a:lnTo>
                    <a:pt x="236341" y="895211"/>
                  </a:lnTo>
                  <a:lnTo>
                    <a:pt x="231393" y="957262"/>
                  </a:lnTo>
                  <a:lnTo>
                    <a:pt x="225642" y="1017721"/>
                  </a:lnTo>
                  <a:lnTo>
                    <a:pt x="219269" y="1076020"/>
                  </a:lnTo>
                  <a:lnTo>
                    <a:pt x="212454" y="1131590"/>
                  </a:lnTo>
                  <a:lnTo>
                    <a:pt x="205377" y="1183864"/>
                  </a:lnTo>
                  <a:lnTo>
                    <a:pt x="198219" y="1232275"/>
                  </a:lnTo>
                  <a:lnTo>
                    <a:pt x="191161" y="1276254"/>
                  </a:lnTo>
                  <a:lnTo>
                    <a:pt x="184381" y="1315235"/>
                  </a:lnTo>
                  <a:lnTo>
                    <a:pt x="172382" y="1375928"/>
                  </a:lnTo>
                  <a:lnTo>
                    <a:pt x="167523" y="1396505"/>
                  </a:lnTo>
                  <a:lnTo>
                    <a:pt x="202266" y="1392997"/>
                  </a:lnTo>
                  <a:lnTo>
                    <a:pt x="319131" y="1392997"/>
                  </a:lnTo>
                  <a:lnTo>
                    <a:pt x="326792" y="1368792"/>
                  </a:lnTo>
                  <a:lnTo>
                    <a:pt x="347728" y="1298219"/>
                  </a:lnTo>
                  <a:lnTo>
                    <a:pt x="359951" y="1253763"/>
                  </a:lnTo>
                  <a:lnTo>
                    <a:pt x="372644" y="1204470"/>
                  </a:lnTo>
                  <a:lnTo>
                    <a:pt x="385281" y="1151296"/>
                  </a:lnTo>
                  <a:lnTo>
                    <a:pt x="397336" y="1095198"/>
                  </a:lnTo>
                  <a:lnTo>
                    <a:pt x="408283" y="1037131"/>
                  </a:lnTo>
                  <a:lnTo>
                    <a:pt x="417597" y="978053"/>
                  </a:lnTo>
                  <a:lnTo>
                    <a:pt x="424752" y="918920"/>
                  </a:lnTo>
                  <a:lnTo>
                    <a:pt x="429222" y="860689"/>
                  </a:lnTo>
                  <a:lnTo>
                    <a:pt x="430049" y="846720"/>
                  </a:lnTo>
                  <a:lnTo>
                    <a:pt x="432788" y="815414"/>
                  </a:lnTo>
                  <a:lnTo>
                    <a:pt x="437723" y="769154"/>
                  </a:lnTo>
                  <a:lnTo>
                    <a:pt x="439934" y="750315"/>
                  </a:lnTo>
                  <a:lnTo>
                    <a:pt x="482452" y="778082"/>
                  </a:lnTo>
                  <a:lnTo>
                    <a:pt x="523220" y="803274"/>
                  </a:lnTo>
                  <a:lnTo>
                    <a:pt x="561658" y="825125"/>
                  </a:lnTo>
                  <a:lnTo>
                    <a:pt x="597186" y="842867"/>
                  </a:lnTo>
                  <a:lnTo>
                    <a:pt x="597186" y="939953"/>
                  </a:lnTo>
                  <a:lnTo>
                    <a:pt x="642650" y="1570405"/>
                  </a:lnTo>
                  <a:lnTo>
                    <a:pt x="640900" y="1675448"/>
                  </a:lnTo>
                  <a:lnTo>
                    <a:pt x="641684" y="1756672"/>
                  </a:lnTo>
                  <a:lnTo>
                    <a:pt x="643360" y="1809075"/>
                  </a:lnTo>
                  <a:lnTo>
                    <a:pt x="644284" y="1827654"/>
                  </a:lnTo>
                  <a:lnTo>
                    <a:pt x="1453337" y="1827654"/>
                  </a:lnTo>
                  <a:lnTo>
                    <a:pt x="1452674" y="1719291"/>
                  </a:lnTo>
                  <a:lnTo>
                    <a:pt x="1450542" y="1570405"/>
                  </a:lnTo>
                  <a:lnTo>
                    <a:pt x="1438984" y="1474478"/>
                  </a:lnTo>
                  <a:lnTo>
                    <a:pt x="1428378" y="1392255"/>
                  </a:lnTo>
                  <a:lnTo>
                    <a:pt x="1421251" y="1339889"/>
                  </a:lnTo>
                  <a:lnTo>
                    <a:pt x="1413677" y="1286556"/>
                  </a:lnTo>
                  <a:lnTo>
                    <a:pt x="1405645" y="1232411"/>
                  </a:lnTo>
                  <a:lnTo>
                    <a:pt x="1397148" y="1177611"/>
                  </a:lnTo>
                  <a:lnTo>
                    <a:pt x="1388176" y="1122309"/>
                  </a:lnTo>
                  <a:lnTo>
                    <a:pt x="1378721" y="1066662"/>
                  </a:lnTo>
                  <a:lnTo>
                    <a:pt x="1368774" y="1010826"/>
                  </a:lnTo>
                  <a:lnTo>
                    <a:pt x="1358325" y="954954"/>
                  </a:lnTo>
                  <a:lnTo>
                    <a:pt x="1347367" y="899204"/>
                  </a:lnTo>
                  <a:lnTo>
                    <a:pt x="1335891" y="843730"/>
                  </a:lnTo>
                  <a:lnTo>
                    <a:pt x="1323886" y="788687"/>
                  </a:lnTo>
                  <a:lnTo>
                    <a:pt x="1311346" y="734232"/>
                  </a:lnTo>
                  <a:lnTo>
                    <a:pt x="1298260" y="680519"/>
                  </a:lnTo>
                  <a:lnTo>
                    <a:pt x="1284620" y="627704"/>
                  </a:lnTo>
                  <a:lnTo>
                    <a:pt x="1270418" y="575942"/>
                  </a:lnTo>
                  <a:lnTo>
                    <a:pt x="1255643" y="525389"/>
                  </a:lnTo>
                  <a:lnTo>
                    <a:pt x="1240288" y="476200"/>
                  </a:lnTo>
                  <a:lnTo>
                    <a:pt x="1224344" y="428530"/>
                  </a:lnTo>
                  <a:lnTo>
                    <a:pt x="1207802" y="382535"/>
                  </a:lnTo>
                  <a:lnTo>
                    <a:pt x="1190652" y="338371"/>
                  </a:lnTo>
                  <a:lnTo>
                    <a:pt x="1172887" y="296192"/>
                  </a:lnTo>
                  <a:lnTo>
                    <a:pt x="1154497" y="256155"/>
                  </a:lnTo>
                  <a:lnTo>
                    <a:pt x="1135474" y="218414"/>
                  </a:lnTo>
                  <a:lnTo>
                    <a:pt x="1115808" y="183125"/>
                  </a:lnTo>
                  <a:lnTo>
                    <a:pt x="1095491" y="150443"/>
                  </a:lnTo>
                  <a:lnTo>
                    <a:pt x="1052868" y="93523"/>
                  </a:lnTo>
                  <a:lnTo>
                    <a:pt x="1007534" y="48898"/>
                  </a:lnTo>
                  <a:lnTo>
                    <a:pt x="959419" y="17809"/>
                  </a:lnTo>
                  <a:lnTo>
                    <a:pt x="934296" y="7730"/>
                  </a:lnTo>
                  <a:lnTo>
                    <a:pt x="889372" y="0"/>
                  </a:lnTo>
                  <a:close/>
                </a:path>
              </a:pathLst>
            </a:custGeom>
            <a:solidFill>
              <a:srgbClr val="5F89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473896" y="5747337"/>
              <a:ext cx="635" cy="97155"/>
            </a:xfrm>
            <a:custGeom>
              <a:avLst/>
              <a:gdLst/>
              <a:ahLst/>
              <a:cxnLst/>
              <a:rect l="l" t="t" r="r" b="b"/>
              <a:pathLst>
                <a:path w="634" h="97154">
                  <a:moveTo>
                    <a:pt x="0" y="0"/>
                  </a:moveTo>
                  <a:lnTo>
                    <a:pt x="0" y="9708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A4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7473913" y="5174672"/>
              <a:ext cx="361315" cy="685165"/>
            </a:xfrm>
            <a:custGeom>
              <a:avLst/>
              <a:gdLst/>
              <a:ahLst/>
              <a:cxnLst/>
              <a:rect l="l" t="t" r="r" b="b"/>
              <a:pathLst>
                <a:path w="361315" h="685164">
                  <a:moveTo>
                    <a:pt x="361067" y="0"/>
                  </a:moveTo>
                  <a:lnTo>
                    <a:pt x="348799" y="46083"/>
                  </a:lnTo>
                  <a:lnTo>
                    <a:pt x="334713" y="96700"/>
                  </a:lnTo>
                  <a:lnTo>
                    <a:pt x="318956" y="150580"/>
                  </a:lnTo>
                  <a:lnTo>
                    <a:pt x="301674" y="206449"/>
                  </a:lnTo>
                  <a:lnTo>
                    <a:pt x="283011" y="263036"/>
                  </a:lnTo>
                  <a:lnTo>
                    <a:pt x="263115" y="319068"/>
                  </a:lnTo>
                  <a:lnTo>
                    <a:pt x="242131" y="373272"/>
                  </a:lnTo>
                  <a:lnTo>
                    <a:pt x="220205" y="424377"/>
                  </a:lnTo>
                  <a:lnTo>
                    <a:pt x="197482" y="471111"/>
                  </a:lnTo>
                  <a:lnTo>
                    <a:pt x="174110" y="512200"/>
                  </a:lnTo>
                  <a:lnTo>
                    <a:pt x="150232" y="546373"/>
                  </a:lnTo>
                  <a:lnTo>
                    <a:pt x="101549" y="588882"/>
                  </a:lnTo>
                  <a:lnTo>
                    <a:pt x="77034" y="594672"/>
                  </a:lnTo>
                  <a:lnTo>
                    <a:pt x="60818" y="593198"/>
                  </a:lnTo>
                  <a:lnTo>
                    <a:pt x="42459" y="588906"/>
                  </a:lnTo>
                  <a:lnTo>
                    <a:pt x="22128" y="581995"/>
                  </a:lnTo>
                  <a:lnTo>
                    <a:pt x="0" y="572663"/>
                  </a:lnTo>
                  <a:lnTo>
                    <a:pt x="0" y="669728"/>
                  </a:lnTo>
                  <a:lnTo>
                    <a:pt x="17105" y="676090"/>
                  </a:lnTo>
                  <a:lnTo>
                    <a:pt x="32968" y="680739"/>
                  </a:lnTo>
                  <a:lnTo>
                    <a:pt x="47491" y="683600"/>
                  </a:lnTo>
                  <a:lnTo>
                    <a:pt x="61003" y="684576"/>
                  </a:lnTo>
                  <a:lnTo>
                    <a:pt x="93573" y="679410"/>
                  </a:lnTo>
                  <a:lnTo>
                    <a:pt x="152242" y="642524"/>
                  </a:lnTo>
                  <a:lnTo>
                    <a:pt x="178454" y="612798"/>
                  </a:lnTo>
                  <a:lnTo>
                    <a:pt x="202663" y="576878"/>
                  </a:lnTo>
                  <a:lnTo>
                    <a:pt x="224924" y="535762"/>
                  </a:lnTo>
                  <a:lnTo>
                    <a:pt x="245295" y="490447"/>
                  </a:lnTo>
                  <a:lnTo>
                    <a:pt x="263834" y="441931"/>
                  </a:lnTo>
                  <a:lnTo>
                    <a:pt x="280598" y="391209"/>
                  </a:lnTo>
                  <a:lnTo>
                    <a:pt x="295645" y="339279"/>
                  </a:lnTo>
                  <a:lnTo>
                    <a:pt x="309031" y="287139"/>
                  </a:lnTo>
                  <a:lnTo>
                    <a:pt x="320814" y="235784"/>
                  </a:lnTo>
                  <a:lnTo>
                    <a:pt x="331052" y="186213"/>
                  </a:lnTo>
                  <a:lnTo>
                    <a:pt x="339802" y="139422"/>
                  </a:lnTo>
                  <a:lnTo>
                    <a:pt x="347121" y="96408"/>
                  </a:lnTo>
                  <a:lnTo>
                    <a:pt x="353066" y="58168"/>
                  </a:lnTo>
                  <a:lnTo>
                    <a:pt x="357696" y="25700"/>
                  </a:lnTo>
                  <a:lnTo>
                    <a:pt x="361067" y="0"/>
                  </a:lnTo>
                  <a:close/>
                </a:path>
              </a:pathLst>
            </a:custGeom>
            <a:solidFill>
              <a:srgbClr val="3F70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7024" y="5498129"/>
              <a:ext cx="209637" cy="24530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356300" y="4918483"/>
              <a:ext cx="278130" cy="518795"/>
            </a:xfrm>
            <a:custGeom>
              <a:avLst/>
              <a:gdLst/>
              <a:ahLst/>
              <a:cxnLst/>
              <a:rect l="l" t="t" r="r" b="b"/>
              <a:pathLst>
                <a:path w="278130" h="518795">
                  <a:moveTo>
                    <a:pt x="277813" y="0"/>
                  </a:moveTo>
                  <a:lnTo>
                    <a:pt x="223005" y="5786"/>
                  </a:lnTo>
                  <a:lnTo>
                    <a:pt x="171913" y="13068"/>
                  </a:lnTo>
                  <a:lnTo>
                    <a:pt x="124979" y="21643"/>
                  </a:lnTo>
                  <a:lnTo>
                    <a:pt x="82646" y="31306"/>
                  </a:lnTo>
                  <a:lnTo>
                    <a:pt x="45359" y="41852"/>
                  </a:lnTo>
                  <a:lnTo>
                    <a:pt x="0" y="57359"/>
                  </a:lnTo>
                  <a:lnTo>
                    <a:pt x="45931" y="283005"/>
                  </a:lnTo>
                  <a:lnTo>
                    <a:pt x="73907" y="417769"/>
                  </a:lnTo>
                  <a:lnTo>
                    <a:pt x="85197" y="470609"/>
                  </a:lnTo>
                  <a:lnTo>
                    <a:pt x="93185" y="506123"/>
                  </a:lnTo>
                  <a:lnTo>
                    <a:pt x="96740" y="518591"/>
                  </a:lnTo>
                  <a:lnTo>
                    <a:pt x="99566" y="511861"/>
                  </a:lnTo>
                  <a:lnTo>
                    <a:pt x="116607" y="466669"/>
                  </a:lnTo>
                  <a:lnTo>
                    <a:pt x="142682" y="393558"/>
                  </a:lnTo>
                  <a:lnTo>
                    <a:pt x="156073" y="346647"/>
                  </a:lnTo>
                  <a:lnTo>
                    <a:pt x="169793" y="293713"/>
                  </a:lnTo>
                  <a:lnTo>
                    <a:pt x="183875" y="237680"/>
                  </a:lnTo>
                  <a:lnTo>
                    <a:pt x="198352" y="181468"/>
                  </a:lnTo>
                  <a:lnTo>
                    <a:pt x="213257" y="127999"/>
                  </a:lnTo>
                  <a:lnTo>
                    <a:pt x="228623" y="80197"/>
                  </a:lnTo>
                  <a:lnTo>
                    <a:pt x="244482" y="40981"/>
                  </a:lnTo>
                  <a:lnTo>
                    <a:pt x="260868" y="13275"/>
                  </a:lnTo>
                  <a:lnTo>
                    <a:pt x="277813" y="0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925688" y="6297440"/>
              <a:ext cx="269240" cy="50800"/>
            </a:xfrm>
            <a:custGeom>
              <a:avLst/>
              <a:gdLst/>
              <a:ahLst/>
              <a:cxnLst/>
              <a:rect l="l" t="t" r="r" b="b"/>
              <a:pathLst>
                <a:path w="269240" h="50800">
                  <a:moveTo>
                    <a:pt x="268881" y="0"/>
                  </a:moveTo>
                  <a:lnTo>
                    <a:pt x="153304" y="0"/>
                  </a:lnTo>
                  <a:lnTo>
                    <a:pt x="137692" y="1624"/>
                  </a:lnTo>
                  <a:lnTo>
                    <a:pt x="64115" y="8443"/>
                  </a:lnTo>
                  <a:lnTo>
                    <a:pt x="25395" y="17044"/>
                  </a:lnTo>
                  <a:lnTo>
                    <a:pt x="0" y="50563"/>
                  </a:lnTo>
                  <a:lnTo>
                    <a:pt x="199051" y="50563"/>
                  </a:lnTo>
                  <a:lnTo>
                    <a:pt x="244459" y="31838"/>
                  </a:lnTo>
                  <a:lnTo>
                    <a:pt x="264609" y="8994"/>
                  </a:lnTo>
                  <a:lnTo>
                    <a:pt x="268881" y="0"/>
                  </a:lnTo>
                  <a:close/>
                </a:path>
              </a:pathLst>
            </a:custGeom>
            <a:solidFill>
              <a:srgbClr val="F49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17827" y="5112496"/>
              <a:ext cx="216705" cy="184925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6941100" y="4626106"/>
              <a:ext cx="692785" cy="346075"/>
            </a:xfrm>
            <a:custGeom>
              <a:avLst/>
              <a:gdLst/>
              <a:ahLst/>
              <a:cxnLst/>
              <a:rect l="l" t="t" r="r" b="b"/>
              <a:pathLst>
                <a:path w="692784" h="346075">
                  <a:moveTo>
                    <a:pt x="160745" y="0"/>
                  </a:moveTo>
                  <a:lnTo>
                    <a:pt x="104174" y="26014"/>
                  </a:lnTo>
                  <a:lnTo>
                    <a:pt x="70989" y="46616"/>
                  </a:lnTo>
                  <a:lnTo>
                    <a:pt x="42918" y="59902"/>
                  </a:lnTo>
                  <a:lnTo>
                    <a:pt x="19432" y="66809"/>
                  </a:lnTo>
                  <a:lnTo>
                    <a:pt x="0" y="68275"/>
                  </a:lnTo>
                  <a:lnTo>
                    <a:pt x="17988" y="98665"/>
                  </a:lnTo>
                  <a:lnTo>
                    <a:pt x="42740" y="138875"/>
                  </a:lnTo>
                  <a:lnTo>
                    <a:pt x="72515" y="184491"/>
                  </a:lnTo>
                  <a:lnTo>
                    <a:pt x="105574" y="231093"/>
                  </a:lnTo>
                  <a:lnTo>
                    <a:pt x="140173" y="274266"/>
                  </a:lnTo>
                  <a:lnTo>
                    <a:pt x="174574" y="309593"/>
                  </a:lnTo>
                  <a:lnTo>
                    <a:pt x="207034" y="332657"/>
                  </a:lnTo>
                  <a:lnTo>
                    <a:pt x="235814" y="339041"/>
                  </a:lnTo>
                  <a:lnTo>
                    <a:pt x="287549" y="327959"/>
                  </a:lnTo>
                  <a:lnTo>
                    <a:pt x="329342" y="312969"/>
                  </a:lnTo>
                  <a:lnTo>
                    <a:pt x="357283" y="299785"/>
                  </a:lnTo>
                  <a:lnTo>
                    <a:pt x="367465" y="294121"/>
                  </a:lnTo>
                  <a:lnTo>
                    <a:pt x="425453" y="346036"/>
                  </a:lnTo>
                  <a:lnTo>
                    <a:pt x="497844" y="323676"/>
                  </a:lnTo>
                  <a:lnTo>
                    <a:pt x="540169" y="314016"/>
                  </a:lnTo>
                  <a:lnTo>
                    <a:pt x="587065" y="305445"/>
                  </a:lnTo>
                  <a:lnTo>
                    <a:pt x="638080" y="298167"/>
                  </a:lnTo>
                  <a:lnTo>
                    <a:pt x="692764" y="292383"/>
                  </a:lnTo>
                  <a:lnTo>
                    <a:pt x="617670" y="232036"/>
                  </a:lnTo>
                  <a:lnTo>
                    <a:pt x="569740" y="192899"/>
                  </a:lnTo>
                  <a:lnTo>
                    <a:pt x="522354" y="153434"/>
                  </a:lnTo>
                  <a:lnTo>
                    <a:pt x="482539" y="119024"/>
                  </a:lnTo>
                  <a:lnTo>
                    <a:pt x="455441" y="92902"/>
                  </a:lnTo>
                  <a:lnTo>
                    <a:pt x="454666" y="103331"/>
                  </a:lnTo>
                  <a:lnTo>
                    <a:pt x="451138" y="110776"/>
                  </a:lnTo>
                  <a:lnTo>
                    <a:pt x="442887" y="111101"/>
                  </a:lnTo>
                  <a:lnTo>
                    <a:pt x="377911" y="108892"/>
                  </a:lnTo>
                  <a:lnTo>
                    <a:pt x="330285" y="99334"/>
                  </a:lnTo>
                  <a:lnTo>
                    <a:pt x="299783" y="86985"/>
                  </a:lnTo>
                  <a:lnTo>
                    <a:pt x="286179" y="76400"/>
                  </a:lnTo>
                  <a:lnTo>
                    <a:pt x="267415" y="48898"/>
                  </a:lnTo>
                  <a:lnTo>
                    <a:pt x="241098" y="20775"/>
                  </a:lnTo>
                  <a:lnTo>
                    <a:pt x="205964" y="1364"/>
                  </a:lnTo>
                  <a:lnTo>
                    <a:pt x="160745" y="0"/>
                  </a:lnTo>
                  <a:close/>
                </a:path>
              </a:pathLst>
            </a:custGeom>
            <a:solidFill>
              <a:srgbClr val="F49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8573" y="4797040"/>
              <a:ext cx="78843" cy="17369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6878331" y="4420170"/>
              <a:ext cx="518795" cy="317500"/>
            </a:xfrm>
            <a:custGeom>
              <a:avLst/>
              <a:gdLst/>
              <a:ahLst/>
              <a:cxnLst/>
              <a:rect l="l" t="t" r="r" b="b"/>
              <a:pathLst>
                <a:path w="518794" h="317500">
                  <a:moveTo>
                    <a:pt x="313502" y="0"/>
                  </a:moveTo>
                  <a:lnTo>
                    <a:pt x="279784" y="715"/>
                  </a:lnTo>
                  <a:lnTo>
                    <a:pt x="253609" y="11268"/>
                  </a:lnTo>
                  <a:lnTo>
                    <a:pt x="223134" y="28113"/>
                  </a:lnTo>
                  <a:lnTo>
                    <a:pt x="157476" y="61722"/>
                  </a:lnTo>
                  <a:lnTo>
                    <a:pt x="105954" y="89096"/>
                  </a:lnTo>
                  <a:lnTo>
                    <a:pt x="70467" y="111453"/>
                  </a:lnTo>
                  <a:lnTo>
                    <a:pt x="29728" y="143304"/>
                  </a:lnTo>
                  <a:lnTo>
                    <a:pt x="613" y="180156"/>
                  </a:lnTo>
                  <a:lnTo>
                    <a:pt x="0" y="217521"/>
                  </a:lnTo>
                  <a:lnTo>
                    <a:pt x="9824" y="235804"/>
                  </a:lnTo>
                  <a:lnTo>
                    <a:pt x="22202" y="253739"/>
                  </a:lnTo>
                  <a:lnTo>
                    <a:pt x="39172" y="267737"/>
                  </a:lnTo>
                  <a:lnTo>
                    <a:pt x="62772" y="274211"/>
                  </a:lnTo>
                  <a:lnTo>
                    <a:pt x="82199" y="272745"/>
                  </a:lnTo>
                  <a:lnTo>
                    <a:pt x="105683" y="265839"/>
                  </a:lnTo>
                  <a:lnTo>
                    <a:pt x="133756" y="252556"/>
                  </a:lnTo>
                  <a:lnTo>
                    <a:pt x="166947" y="231961"/>
                  </a:lnTo>
                  <a:lnTo>
                    <a:pt x="223514" y="205945"/>
                  </a:lnTo>
                  <a:lnTo>
                    <a:pt x="268732" y="207307"/>
                  </a:lnTo>
                  <a:lnTo>
                    <a:pt x="303868" y="226714"/>
                  </a:lnTo>
                  <a:lnTo>
                    <a:pt x="330187" y="254835"/>
                  </a:lnTo>
                  <a:lnTo>
                    <a:pt x="348952" y="282336"/>
                  </a:lnTo>
                  <a:lnTo>
                    <a:pt x="362552" y="292920"/>
                  </a:lnTo>
                  <a:lnTo>
                    <a:pt x="393054" y="305270"/>
                  </a:lnTo>
                  <a:lnTo>
                    <a:pt x="440683" y="314827"/>
                  </a:lnTo>
                  <a:lnTo>
                    <a:pt x="505659" y="317036"/>
                  </a:lnTo>
                  <a:lnTo>
                    <a:pt x="513911" y="316712"/>
                  </a:lnTo>
                  <a:lnTo>
                    <a:pt x="517439" y="309267"/>
                  </a:lnTo>
                  <a:lnTo>
                    <a:pt x="518214" y="298838"/>
                  </a:lnTo>
                  <a:lnTo>
                    <a:pt x="517609" y="281535"/>
                  </a:lnTo>
                  <a:lnTo>
                    <a:pt x="514428" y="262731"/>
                  </a:lnTo>
                  <a:lnTo>
                    <a:pt x="510152" y="245413"/>
                  </a:lnTo>
                  <a:lnTo>
                    <a:pt x="506267" y="232568"/>
                  </a:lnTo>
                  <a:lnTo>
                    <a:pt x="500939" y="211822"/>
                  </a:lnTo>
                  <a:lnTo>
                    <a:pt x="490393" y="174131"/>
                  </a:lnTo>
                  <a:lnTo>
                    <a:pt x="473158" y="127432"/>
                  </a:lnTo>
                  <a:lnTo>
                    <a:pt x="447762" y="79664"/>
                  </a:lnTo>
                  <a:lnTo>
                    <a:pt x="412736" y="38764"/>
                  </a:lnTo>
                  <a:lnTo>
                    <a:pt x="366606" y="12669"/>
                  </a:lnTo>
                  <a:lnTo>
                    <a:pt x="313502" y="0"/>
                  </a:lnTo>
                  <a:close/>
                </a:path>
              </a:pathLst>
            </a:custGeom>
            <a:solidFill>
              <a:srgbClr val="232B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2218036" y="8142730"/>
            <a:ext cx="316230" cy="313055"/>
          </a:xfrm>
          <a:custGeom>
            <a:avLst/>
            <a:gdLst/>
            <a:ahLst/>
            <a:cxnLst/>
            <a:rect l="l" t="t" r="r" b="b"/>
            <a:pathLst>
              <a:path w="316230" h="313054">
                <a:moveTo>
                  <a:pt x="209145" y="172958"/>
                </a:moveTo>
                <a:lnTo>
                  <a:pt x="9109" y="172958"/>
                </a:lnTo>
                <a:lnTo>
                  <a:pt x="7559" y="197208"/>
                </a:lnTo>
                <a:lnTo>
                  <a:pt x="5830" y="226188"/>
                </a:lnTo>
                <a:lnTo>
                  <a:pt x="3960" y="255157"/>
                </a:lnTo>
                <a:lnTo>
                  <a:pt x="1972" y="284713"/>
                </a:lnTo>
                <a:lnTo>
                  <a:pt x="0" y="312964"/>
                </a:lnTo>
                <a:lnTo>
                  <a:pt x="314953" y="312964"/>
                </a:lnTo>
                <a:lnTo>
                  <a:pt x="315519" y="310168"/>
                </a:lnTo>
                <a:lnTo>
                  <a:pt x="315812" y="307236"/>
                </a:lnTo>
                <a:lnTo>
                  <a:pt x="315812" y="298462"/>
                </a:lnTo>
                <a:lnTo>
                  <a:pt x="195658" y="247751"/>
                </a:lnTo>
                <a:lnTo>
                  <a:pt x="199944" y="225186"/>
                </a:lnTo>
                <a:lnTo>
                  <a:pt x="204182" y="202643"/>
                </a:lnTo>
                <a:lnTo>
                  <a:pt x="204438" y="202643"/>
                </a:lnTo>
                <a:lnTo>
                  <a:pt x="209145" y="172958"/>
                </a:lnTo>
                <a:close/>
              </a:path>
              <a:path w="316230" h="313054">
                <a:moveTo>
                  <a:pt x="204438" y="202643"/>
                </a:moveTo>
                <a:lnTo>
                  <a:pt x="204182" y="202643"/>
                </a:lnTo>
                <a:lnTo>
                  <a:pt x="204412" y="202674"/>
                </a:lnTo>
                <a:close/>
              </a:path>
              <a:path w="316230" h="313054">
                <a:moveTo>
                  <a:pt x="212064" y="152382"/>
                </a:moveTo>
                <a:lnTo>
                  <a:pt x="10062" y="152382"/>
                </a:lnTo>
                <a:lnTo>
                  <a:pt x="9675" y="161576"/>
                </a:lnTo>
                <a:lnTo>
                  <a:pt x="9277" y="169356"/>
                </a:lnTo>
                <a:lnTo>
                  <a:pt x="9193" y="171376"/>
                </a:lnTo>
                <a:lnTo>
                  <a:pt x="8638" y="180332"/>
                </a:lnTo>
                <a:lnTo>
                  <a:pt x="9109" y="172958"/>
                </a:lnTo>
                <a:lnTo>
                  <a:pt x="209145" y="172958"/>
                </a:lnTo>
                <a:lnTo>
                  <a:pt x="210559" y="163994"/>
                </a:lnTo>
                <a:lnTo>
                  <a:pt x="212064" y="152382"/>
                </a:lnTo>
                <a:close/>
              </a:path>
              <a:path w="316230" h="313054">
                <a:moveTo>
                  <a:pt x="214698" y="132069"/>
                </a:moveTo>
                <a:lnTo>
                  <a:pt x="10805" y="132069"/>
                </a:lnTo>
                <a:lnTo>
                  <a:pt x="10429" y="142812"/>
                </a:lnTo>
                <a:lnTo>
                  <a:pt x="9853" y="157126"/>
                </a:lnTo>
                <a:lnTo>
                  <a:pt x="10062" y="152382"/>
                </a:lnTo>
                <a:lnTo>
                  <a:pt x="212064" y="152382"/>
                </a:lnTo>
                <a:lnTo>
                  <a:pt x="214698" y="132069"/>
                </a:lnTo>
                <a:close/>
              </a:path>
              <a:path w="316230" h="313054">
                <a:moveTo>
                  <a:pt x="217525" y="110017"/>
                </a:moveTo>
                <a:lnTo>
                  <a:pt x="11517" y="110017"/>
                </a:lnTo>
                <a:lnTo>
                  <a:pt x="11288" y="116644"/>
                </a:lnTo>
                <a:lnTo>
                  <a:pt x="11015" y="125776"/>
                </a:lnTo>
                <a:lnTo>
                  <a:pt x="10615" y="137388"/>
                </a:lnTo>
                <a:lnTo>
                  <a:pt x="10805" y="132069"/>
                </a:lnTo>
                <a:lnTo>
                  <a:pt x="214698" y="132069"/>
                </a:lnTo>
                <a:lnTo>
                  <a:pt x="216697" y="116644"/>
                </a:lnTo>
                <a:lnTo>
                  <a:pt x="217525" y="110017"/>
                </a:lnTo>
                <a:close/>
              </a:path>
              <a:path w="316230" h="313054">
                <a:moveTo>
                  <a:pt x="232893" y="0"/>
                </a:moveTo>
                <a:lnTo>
                  <a:pt x="15025" y="0"/>
                </a:lnTo>
                <a:lnTo>
                  <a:pt x="14158" y="22439"/>
                </a:lnTo>
                <a:lnTo>
                  <a:pt x="13315" y="48994"/>
                </a:lnTo>
                <a:lnTo>
                  <a:pt x="11360" y="114258"/>
                </a:lnTo>
                <a:lnTo>
                  <a:pt x="11517" y="110017"/>
                </a:lnTo>
                <a:lnTo>
                  <a:pt x="217525" y="110017"/>
                </a:lnTo>
                <a:lnTo>
                  <a:pt x="222870" y="67234"/>
                </a:lnTo>
                <a:lnTo>
                  <a:pt x="229260" y="21130"/>
                </a:lnTo>
                <a:lnTo>
                  <a:pt x="230474" y="13360"/>
                </a:lnTo>
                <a:lnTo>
                  <a:pt x="231678" y="6240"/>
                </a:lnTo>
                <a:lnTo>
                  <a:pt x="232893" y="0"/>
                </a:lnTo>
                <a:close/>
              </a:path>
            </a:pathLst>
          </a:custGeom>
          <a:solidFill>
            <a:srgbClr val="8FA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01496" y="8142727"/>
            <a:ext cx="316230" cy="313055"/>
          </a:xfrm>
          <a:custGeom>
            <a:avLst/>
            <a:gdLst/>
            <a:ahLst/>
            <a:cxnLst/>
            <a:rect l="l" t="t" r="r" b="b"/>
            <a:pathLst>
              <a:path w="316230" h="313054">
                <a:moveTo>
                  <a:pt x="211065" y="149922"/>
                </a:moveTo>
                <a:lnTo>
                  <a:pt x="8837" y="149922"/>
                </a:lnTo>
                <a:lnTo>
                  <a:pt x="8146" y="166665"/>
                </a:lnTo>
                <a:lnTo>
                  <a:pt x="7790" y="172968"/>
                </a:lnTo>
                <a:lnTo>
                  <a:pt x="6251" y="197208"/>
                </a:lnTo>
                <a:lnTo>
                  <a:pt x="7622" y="197208"/>
                </a:lnTo>
                <a:lnTo>
                  <a:pt x="5830" y="226198"/>
                </a:lnTo>
                <a:lnTo>
                  <a:pt x="3960" y="255166"/>
                </a:lnTo>
                <a:lnTo>
                  <a:pt x="1971" y="284724"/>
                </a:lnTo>
                <a:lnTo>
                  <a:pt x="0" y="312943"/>
                </a:lnTo>
                <a:lnTo>
                  <a:pt x="314901" y="312943"/>
                </a:lnTo>
                <a:lnTo>
                  <a:pt x="315529" y="310032"/>
                </a:lnTo>
                <a:lnTo>
                  <a:pt x="315812" y="307058"/>
                </a:lnTo>
                <a:lnTo>
                  <a:pt x="315749" y="298284"/>
                </a:lnTo>
                <a:lnTo>
                  <a:pt x="195658" y="247741"/>
                </a:lnTo>
                <a:lnTo>
                  <a:pt x="202435" y="211825"/>
                </a:lnTo>
                <a:lnTo>
                  <a:pt x="204716" y="199889"/>
                </a:lnTo>
                <a:lnTo>
                  <a:pt x="203658" y="199721"/>
                </a:lnTo>
                <a:lnTo>
                  <a:pt x="209637" y="160997"/>
                </a:lnTo>
                <a:lnTo>
                  <a:pt x="211065" y="149922"/>
                </a:lnTo>
                <a:close/>
              </a:path>
              <a:path w="316230" h="313054">
                <a:moveTo>
                  <a:pt x="8389" y="160997"/>
                </a:moveTo>
                <a:lnTo>
                  <a:pt x="8135" y="166665"/>
                </a:lnTo>
                <a:lnTo>
                  <a:pt x="7779" y="172968"/>
                </a:lnTo>
                <a:lnTo>
                  <a:pt x="6973" y="185795"/>
                </a:lnTo>
                <a:lnTo>
                  <a:pt x="7790" y="172968"/>
                </a:lnTo>
                <a:lnTo>
                  <a:pt x="8154" y="166466"/>
                </a:lnTo>
                <a:lnTo>
                  <a:pt x="8389" y="160997"/>
                </a:lnTo>
                <a:close/>
              </a:path>
              <a:path w="316230" h="313054">
                <a:moveTo>
                  <a:pt x="231584" y="0"/>
                </a:moveTo>
                <a:lnTo>
                  <a:pt x="13716" y="0"/>
                </a:lnTo>
                <a:lnTo>
                  <a:pt x="12808" y="23509"/>
                </a:lnTo>
                <a:lnTo>
                  <a:pt x="11883" y="52974"/>
                </a:lnTo>
                <a:lnTo>
                  <a:pt x="10932" y="85467"/>
                </a:lnTo>
                <a:lnTo>
                  <a:pt x="9664" y="126917"/>
                </a:lnTo>
                <a:lnTo>
                  <a:pt x="8715" y="152977"/>
                </a:lnTo>
                <a:lnTo>
                  <a:pt x="8837" y="149922"/>
                </a:lnTo>
                <a:lnTo>
                  <a:pt x="211065" y="149922"/>
                </a:lnTo>
                <a:lnTo>
                  <a:pt x="215657" y="114321"/>
                </a:lnTo>
                <a:lnTo>
                  <a:pt x="221715" y="65930"/>
                </a:lnTo>
                <a:lnTo>
                  <a:pt x="227804" y="22104"/>
                </a:lnTo>
                <a:lnTo>
                  <a:pt x="227961" y="21119"/>
                </a:lnTo>
                <a:lnTo>
                  <a:pt x="229155" y="13360"/>
                </a:lnTo>
                <a:lnTo>
                  <a:pt x="230369" y="6230"/>
                </a:lnTo>
                <a:lnTo>
                  <a:pt x="231584" y="0"/>
                </a:lnTo>
                <a:close/>
              </a:path>
              <a:path w="316230" h="313054">
                <a:moveTo>
                  <a:pt x="9911" y="119091"/>
                </a:moveTo>
                <a:lnTo>
                  <a:pt x="9098" y="142749"/>
                </a:lnTo>
                <a:lnTo>
                  <a:pt x="9664" y="126917"/>
                </a:lnTo>
                <a:lnTo>
                  <a:pt x="9911" y="119091"/>
                </a:lnTo>
                <a:close/>
              </a:path>
            </a:pathLst>
          </a:custGeom>
          <a:solidFill>
            <a:srgbClr val="8FA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44993" y="4311577"/>
            <a:ext cx="411480" cy="594995"/>
          </a:xfrm>
          <a:custGeom>
            <a:avLst/>
            <a:gdLst/>
            <a:ahLst/>
            <a:cxnLst/>
            <a:rect l="l" t="t" r="r" b="b"/>
            <a:pathLst>
              <a:path w="411480" h="594995">
                <a:moveTo>
                  <a:pt x="198870" y="0"/>
                </a:moveTo>
                <a:lnTo>
                  <a:pt x="159141" y="5137"/>
                </a:lnTo>
                <a:lnTo>
                  <a:pt x="122429" y="17396"/>
                </a:lnTo>
                <a:lnTo>
                  <a:pt x="86214" y="38027"/>
                </a:lnTo>
                <a:lnTo>
                  <a:pt x="45939" y="75966"/>
                </a:lnTo>
                <a:lnTo>
                  <a:pt x="21269" y="114440"/>
                </a:lnTo>
                <a:lnTo>
                  <a:pt x="5637" y="157629"/>
                </a:lnTo>
                <a:lnTo>
                  <a:pt x="0" y="203976"/>
                </a:lnTo>
                <a:lnTo>
                  <a:pt x="5313" y="251925"/>
                </a:lnTo>
                <a:lnTo>
                  <a:pt x="18574" y="291097"/>
                </a:lnTo>
                <a:lnTo>
                  <a:pt x="38714" y="325847"/>
                </a:lnTo>
                <a:lnTo>
                  <a:pt x="64726" y="355495"/>
                </a:lnTo>
                <a:lnTo>
                  <a:pt x="95603" y="379366"/>
                </a:lnTo>
                <a:lnTo>
                  <a:pt x="117938" y="391271"/>
                </a:lnTo>
                <a:lnTo>
                  <a:pt x="131791" y="594815"/>
                </a:lnTo>
                <a:lnTo>
                  <a:pt x="353973" y="579685"/>
                </a:lnTo>
                <a:lnTo>
                  <a:pt x="339135" y="360801"/>
                </a:lnTo>
                <a:lnTo>
                  <a:pt x="369216" y="328689"/>
                </a:lnTo>
                <a:lnTo>
                  <a:pt x="391832" y="291190"/>
                </a:lnTo>
                <a:lnTo>
                  <a:pt x="406071" y="249602"/>
                </a:lnTo>
                <a:lnTo>
                  <a:pt x="411024" y="205220"/>
                </a:lnTo>
                <a:lnTo>
                  <a:pt x="405782" y="159341"/>
                </a:lnTo>
                <a:lnTo>
                  <a:pt x="387471" y="109821"/>
                </a:lnTo>
                <a:lnTo>
                  <a:pt x="358342" y="67957"/>
                </a:lnTo>
                <a:lnTo>
                  <a:pt x="320444" y="35006"/>
                </a:lnTo>
                <a:lnTo>
                  <a:pt x="275828" y="12225"/>
                </a:lnTo>
                <a:lnTo>
                  <a:pt x="225266" y="813"/>
                </a:lnTo>
                <a:lnTo>
                  <a:pt x="198870" y="0"/>
                </a:lnTo>
                <a:close/>
              </a:path>
            </a:pathLst>
          </a:custGeom>
          <a:solidFill>
            <a:srgbClr val="F8B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1694624" y="5831169"/>
            <a:ext cx="1029335" cy="2332990"/>
            <a:chOff x="1694624" y="5831169"/>
            <a:chExt cx="1029335" cy="2332990"/>
          </a:xfrm>
        </p:grpSpPr>
        <p:sp>
          <p:nvSpPr>
            <p:cNvPr id="82" name="object 82"/>
            <p:cNvSpPr/>
            <p:nvPr/>
          </p:nvSpPr>
          <p:spPr>
            <a:xfrm>
              <a:off x="1694624" y="5831172"/>
              <a:ext cx="1029335" cy="2332990"/>
            </a:xfrm>
            <a:custGeom>
              <a:avLst/>
              <a:gdLst/>
              <a:ahLst/>
              <a:cxnLst/>
              <a:rect l="l" t="t" r="r" b="b"/>
              <a:pathLst>
                <a:path w="1029335" h="2332990">
                  <a:moveTo>
                    <a:pt x="1028979" y="835647"/>
                  </a:moveTo>
                  <a:lnTo>
                    <a:pt x="1006233" y="395097"/>
                  </a:lnTo>
                  <a:lnTo>
                    <a:pt x="1007059" y="364236"/>
                  </a:lnTo>
                  <a:lnTo>
                    <a:pt x="1004684" y="339725"/>
                  </a:lnTo>
                  <a:lnTo>
                    <a:pt x="998664" y="320509"/>
                  </a:lnTo>
                  <a:lnTo>
                    <a:pt x="988529" y="305587"/>
                  </a:lnTo>
                  <a:lnTo>
                    <a:pt x="985875" y="286461"/>
                  </a:lnTo>
                  <a:lnTo>
                    <a:pt x="976668" y="230911"/>
                  </a:lnTo>
                  <a:lnTo>
                    <a:pt x="959586" y="151218"/>
                  </a:lnTo>
                  <a:lnTo>
                    <a:pt x="942581" y="91821"/>
                  </a:lnTo>
                  <a:lnTo>
                    <a:pt x="925690" y="51168"/>
                  </a:lnTo>
                  <a:lnTo>
                    <a:pt x="892594" y="19773"/>
                  </a:lnTo>
                  <a:lnTo>
                    <a:pt x="876503" y="25895"/>
                  </a:lnTo>
                  <a:lnTo>
                    <a:pt x="860806" y="44475"/>
                  </a:lnTo>
                  <a:lnTo>
                    <a:pt x="845578" y="73939"/>
                  </a:lnTo>
                  <a:lnTo>
                    <a:pt x="823937" y="33604"/>
                  </a:lnTo>
                  <a:lnTo>
                    <a:pt x="807427" y="9601"/>
                  </a:lnTo>
                  <a:lnTo>
                    <a:pt x="795477" y="0"/>
                  </a:lnTo>
                  <a:lnTo>
                    <a:pt x="787501" y="2870"/>
                  </a:lnTo>
                  <a:lnTo>
                    <a:pt x="782904" y="16256"/>
                  </a:lnTo>
                  <a:lnTo>
                    <a:pt x="781113" y="38239"/>
                  </a:lnTo>
                  <a:lnTo>
                    <a:pt x="781519" y="66878"/>
                  </a:lnTo>
                  <a:lnTo>
                    <a:pt x="783564" y="100228"/>
                  </a:lnTo>
                  <a:lnTo>
                    <a:pt x="786650" y="136359"/>
                  </a:lnTo>
                  <a:lnTo>
                    <a:pt x="793597" y="209245"/>
                  </a:lnTo>
                  <a:lnTo>
                    <a:pt x="796290" y="242112"/>
                  </a:lnTo>
                  <a:lnTo>
                    <a:pt x="786841" y="286639"/>
                  </a:lnTo>
                  <a:lnTo>
                    <a:pt x="783818" y="301866"/>
                  </a:lnTo>
                  <a:lnTo>
                    <a:pt x="779322" y="296621"/>
                  </a:lnTo>
                  <a:lnTo>
                    <a:pt x="738390" y="263537"/>
                  </a:lnTo>
                  <a:lnTo>
                    <a:pt x="703783" y="246405"/>
                  </a:lnTo>
                  <a:lnTo>
                    <a:pt x="682104" y="237858"/>
                  </a:lnTo>
                  <a:lnTo>
                    <a:pt x="655332" y="229768"/>
                  </a:lnTo>
                  <a:lnTo>
                    <a:pt x="615480" y="223050"/>
                  </a:lnTo>
                  <a:lnTo>
                    <a:pt x="568883" y="218478"/>
                  </a:lnTo>
                  <a:lnTo>
                    <a:pt x="535470" y="217106"/>
                  </a:lnTo>
                  <a:lnTo>
                    <a:pt x="537451" y="358965"/>
                  </a:lnTo>
                  <a:lnTo>
                    <a:pt x="458698" y="372948"/>
                  </a:lnTo>
                  <a:lnTo>
                    <a:pt x="459295" y="353085"/>
                  </a:lnTo>
                  <a:lnTo>
                    <a:pt x="465975" y="336880"/>
                  </a:lnTo>
                  <a:lnTo>
                    <a:pt x="121246" y="432930"/>
                  </a:lnTo>
                  <a:lnTo>
                    <a:pt x="39839" y="447408"/>
                  </a:lnTo>
                  <a:lnTo>
                    <a:pt x="48844" y="453123"/>
                  </a:lnTo>
                  <a:lnTo>
                    <a:pt x="0" y="466725"/>
                  </a:lnTo>
                  <a:lnTo>
                    <a:pt x="3581" y="616889"/>
                  </a:lnTo>
                  <a:lnTo>
                    <a:pt x="4813" y="686600"/>
                  </a:lnTo>
                  <a:lnTo>
                    <a:pt x="10718" y="881862"/>
                  </a:lnTo>
                  <a:lnTo>
                    <a:pt x="20193" y="1097495"/>
                  </a:lnTo>
                  <a:lnTo>
                    <a:pt x="28981" y="1271981"/>
                  </a:lnTo>
                  <a:lnTo>
                    <a:pt x="32854" y="1343812"/>
                  </a:lnTo>
                  <a:lnTo>
                    <a:pt x="33489" y="1494002"/>
                  </a:lnTo>
                  <a:lnTo>
                    <a:pt x="33388" y="1643862"/>
                  </a:lnTo>
                  <a:lnTo>
                    <a:pt x="32461" y="1793354"/>
                  </a:lnTo>
                  <a:lnTo>
                    <a:pt x="30048" y="1872830"/>
                  </a:lnTo>
                  <a:lnTo>
                    <a:pt x="27698" y="1922818"/>
                  </a:lnTo>
                  <a:lnTo>
                    <a:pt x="21653" y="2034349"/>
                  </a:lnTo>
                  <a:lnTo>
                    <a:pt x="11988" y="2203729"/>
                  </a:lnTo>
                  <a:lnTo>
                    <a:pt x="9359" y="2253589"/>
                  </a:lnTo>
                  <a:lnTo>
                    <a:pt x="7315" y="2297163"/>
                  </a:lnTo>
                  <a:lnTo>
                    <a:pt x="6070" y="2332685"/>
                  </a:lnTo>
                  <a:lnTo>
                    <a:pt x="249415" y="2332685"/>
                  </a:lnTo>
                  <a:lnTo>
                    <a:pt x="280657" y="2134768"/>
                  </a:lnTo>
                  <a:lnTo>
                    <a:pt x="303568" y="1985670"/>
                  </a:lnTo>
                  <a:lnTo>
                    <a:pt x="325793" y="1836089"/>
                  </a:lnTo>
                  <a:lnTo>
                    <a:pt x="340093" y="1736140"/>
                  </a:lnTo>
                  <a:lnTo>
                    <a:pt x="353936" y="1636039"/>
                  </a:lnTo>
                  <a:lnTo>
                    <a:pt x="367233" y="1535798"/>
                  </a:lnTo>
                  <a:lnTo>
                    <a:pt x="379907" y="1435455"/>
                  </a:lnTo>
                  <a:lnTo>
                    <a:pt x="391922" y="1335036"/>
                  </a:lnTo>
                  <a:lnTo>
                    <a:pt x="403186" y="1234554"/>
                  </a:lnTo>
                  <a:lnTo>
                    <a:pt x="408520" y="1184300"/>
                  </a:lnTo>
                  <a:lnTo>
                    <a:pt x="413651" y="1134046"/>
                  </a:lnTo>
                  <a:lnTo>
                    <a:pt x="418553" y="1083779"/>
                  </a:lnTo>
                  <a:lnTo>
                    <a:pt x="423227" y="1033513"/>
                  </a:lnTo>
                  <a:lnTo>
                    <a:pt x="427672" y="983259"/>
                  </a:lnTo>
                  <a:lnTo>
                    <a:pt x="431876" y="933005"/>
                  </a:lnTo>
                  <a:lnTo>
                    <a:pt x="435825" y="882764"/>
                  </a:lnTo>
                  <a:lnTo>
                    <a:pt x="439508" y="832535"/>
                  </a:lnTo>
                  <a:lnTo>
                    <a:pt x="442937" y="782320"/>
                  </a:lnTo>
                  <a:lnTo>
                    <a:pt x="446074" y="732129"/>
                  </a:lnTo>
                  <a:lnTo>
                    <a:pt x="450011" y="662520"/>
                  </a:lnTo>
                  <a:lnTo>
                    <a:pt x="451878" y="600417"/>
                  </a:lnTo>
                  <a:lnTo>
                    <a:pt x="540842" y="600417"/>
                  </a:lnTo>
                  <a:lnTo>
                    <a:pt x="544131" y="819480"/>
                  </a:lnTo>
                  <a:lnTo>
                    <a:pt x="549440" y="1315935"/>
                  </a:lnTo>
                  <a:lnTo>
                    <a:pt x="550024" y="1470342"/>
                  </a:lnTo>
                  <a:lnTo>
                    <a:pt x="549897" y="1624431"/>
                  </a:lnTo>
                  <a:lnTo>
                    <a:pt x="548970" y="1778139"/>
                  </a:lnTo>
                  <a:lnTo>
                    <a:pt x="546582" y="1859876"/>
                  </a:lnTo>
                  <a:lnTo>
                    <a:pt x="544233" y="1911273"/>
                  </a:lnTo>
                  <a:lnTo>
                    <a:pt x="538200" y="2025954"/>
                  </a:lnTo>
                  <a:lnTo>
                    <a:pt x="528548" y="2200097"/>
                  </a:lnTo>
                  <a:lnTo>
                    <a:pt x="525907" y="2251354"/>
                  </a:lnTo>
                  <a:lnTo>
                    <a:pt x="523887" y="2296172"/>
                  </a:lnTo>
                  <a:lnTo>
                    <a:pt x="522643" y="2332698"/>
                  </a:lnTo>
                  <a:lnTo>
                    <a:pt x="765924" y="2332698"/>
                  </a:lnTo>
                  <a:lnTo>
                    <a:pt x="931354" y="1622793"/>
                  </a:lnTo>
                  <a:lnTo>
                    <a:pt x="1011542" y="1184325"/>
                  </a:lnTo>
                  <a:lnTo>
                    <a:pt x="1028979" y="835647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694869" y="6235524"/>
              <a:ext cx="1011555" cy="1928495"/>
            </a:xfrm>
            <a:custGeom>
              <a:avLst/>
              <a:gdLst/>
              <a:ahLst/>
              <a:cxnLst/>
              <a:rect l="l" t="t" r="r" b="b"/>
              <a:pathLst>
                <a:path w="1011555" h="1928495">
                  <a:moveTo>
                    <a:pt x="1006576" y="0"/>
                  </a:moveTo>
                  <a:lnTo>
                    <a:pt x="0" y="74667"/>
                  </a:lnTo>
                  <a:lnTo>
                    <a:pt x="3595" y="224361"/>
                  </a:lnTo>
                  <a:lnTo>
                    <a:pt x="4596" y="282211"/>
                  </a:lnTo>
                  <a:lnTo>
                    <a:pt x="10487" y="477502"/>
                  </a:lnTo>
                  <a:lnTo>
                    <a:pt x="19954" y="693150"/>
                  </a:lnTo>
                  <a:lnTo>
                    <a:pt x="28751" y="867645"/>
                  </a:lnTo>
                  <a:lnTo>
                    <a:pt x="32627" y="939479"/>
                  </a:lnTo>
                  <a:lnTo>
                    <a:pt x="33249" y="1086897"/>
                  </a:lnTo>
                  <a:lnTo>
                    <a:pt x="33169" y="1234015"/>
                  </a:lnTo>
                  <a:lnTo>
                    <a:pt x="32218" y="1388994"/>
                  </a:lnTo>
                  <a:lnTo>
                    <a:pt x="30326" y="1455996"/>
                  </a:lnTo>
                  <a:lnTo>
                    <a:pt x="28478" y="1497622"/>
                  </a:lnTo>
                  <a:lnTo>
                    <a:pt x="23381" y="1595495"/>
                  </a:lnTo>
                  <a:lnTo>
                    <a:pt x="11193" y="1809850"/>
                  </a:lnTo>
                  <a:lnTo>
                    <a:pt x="7823" y="1876277"/>
                  </a:lnTo>
                  <a:lnTo>
                    <a:pt x="6627" y="1904400"/>
                  </a:lnTo>
                  <a:lnTo>
                    <a:pt x="5842" y="1928318"/>
                  </a:lnTo>
                  <a:lnTo>
                    <a:pt x="124771" y="1928318"/>
                  </a:lnTo>
                  <a:lnTo>
                    <a:pt x="182995" y="1424287"/>
                  </a:lnTo>
                  <a:lnTo>
                    <a:pt x="197420" y="886751"/>
                  </a:lnTo>
                  <a:lnTo>
                    <a:pt x="189986" y="459087"/>
                  </a:lnTo>
                  <a:lnTo>
                    <a:pt x="182633" y="284671"/>
                  </a:lnTo>
                  <a:lnTo>
                    <a:pt x="450405" y="236893"/>
                  </a:lnTo>
                  <a:lnTo>
                    <a:pt x="451630" y="196025"/>
                  </a:lnTo>
                  <a:lnTo>
                    <a:pt x="540590" y="196025"/>
                  </a:lnTo>
                  <a:lnTo>
                    <a:pt x="544056" y="424458"/>
                  </a:lnTo>
                  <a:lnTo>
                    <a:pt x="549344" y="920935"/>
                  </a:lnTo>
                  <a:lnTo>
                    <a:pt x="549949" y="1075319"/>
                  </a:lnTo>
                  <a:lnTo>
                    <a:pt x="549835" y="1229395"/>
                  </a:lnTo>
                  <a:lnTo>
                    <a:pt x="548904" y="1383109"/>
                  </a:lnTo>
                  <a:lnTo>
                    <a:pt x="546608" y="1462369"/>
                  </a:lnTo>
                  <a:lnTo>
                    <a:pt x="544360" y="1512113"/>
                  </a:lnTo>
                  <a:lnTo>
                    <a:pt x="538531" y="1623325"/>
                  </a:lnTo>
                  <a:lnTo>
                    <a:pt x="529043" y="1793952"/>
                  </a:lnTo>
                  <a:lnTo>
                    <a:pt x="526374" y="1845041"/>
                  </a:lnTo>
                  <a:lnTo>
                    <a:pt x="524239" y="1890404"/>
                  </a:lnTo>
                  <a:lnTo>
                    <a:pt x="522811" y="1928339"/>
                  </a:lnTo>
                  <a:lnTo>
                    <a:pt x="624651" y="1928339"/>
                  </a:lnTo>
                  <a:lnTo>
                    <a:pt x="773421" y="179251"/>
                  </a:lnTo>
                  <a:lnTo>
                    <a:pt x="1011100" y="136854"/>
                  </a:lnTo>
                  <a:lnTo>
                    <a:pt x="1010599" y="101803"/>
                  </a:lnTo>
                  <a:lnTo>
                    <a:pt x="1009686" y="67288"/>
                  </a:lnTo>
                  <a:lnTo>
                    <a:pt x="1008349" y="33342"/>
                  </a:lnTo>
                  <a:lnTo>
                    <a:pt x="1006576" y="0"/>
                  </a:lnTo>
                  <a:close/>
                </a:path>
              </a:pathLst>
            </a:custGeom>
            <a:solidFill>
              <a:srgbClr val="007BC3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/>
          <p:nvPr/>
        </p:nvSpPr>
        <p:spPr>
          <a:xfrm>
            <a:off x="844900" y="4202518"/>
            <a:ext cx="180975" cy="301625"/>
          </a:xfrm>
          <a:custGeom>
            <a:avLst/>
            <a:gdLst/>
            <a:ahLst/>
            <a:cxnLst/>
            <a:rect l="l" t="t" r="r" b="b"/>
            <a:pathLst>
              <a:path w="180975" h="301625">
                <a:moveTo>
                  <a:pt x="103784" y="0"/>
                </a:moveTo>
                <a:lnTo>
                  <a:pt x="86294" y="6457"/>
                </a:lnTo>
                <a:lnTo>
                  <a:pt x="21782" y="108166"/>
                </a:lnTo>
                <a:lnTo>
                  <a:pt x="0" y="172793"/>
                </a:lnTo>
                <a:lnTo>
                  <a:pt x="20697" y="227987"/>
                </a:lnTo>
                <a:lnTo>
                  <a:pt x="83624" y="301401"/>
                </a:lnTo>
                <a:lnTo>
                  <a:pt x="113508" y="295517"/>
                </a:lnTo>
                <a:lnTo>
                  <a:pt x="114997" y="284643"/>
                </a:lnTo>
                <a:lnTo>
                  <a:pt x="121744" y="255493"/>
                </a:lnTo>
                <a:lnTo>
                  <a:pt x="137172" y="213269"/>
                </a:lnTo>
                <a:lnTo>
                  <a:pt x="164700" y="163175"/>
                </a:lnTo>
                <a:lnTo>
                  <a:pt x="180917" y="118300"/>
                </a:lnTo>
                <a:lnTo>
                  <a:pt x="175476" y="75398"/>
                </a:lnTo>
                <a:lnTo>
                  <a:pt x="155834" y="38616"/>
                </a:lnTo>
                <a:lnTo>
                  <a:pt x="129450" y="12101"/>
                </a:lnTo>
                <a:lnTo>
                  <a:pt x="103784" y="0"/>
                </a:lnTo>
                <a:close/>
              </a:path>
            </a:pathLst>
          </a:custGeom>
          <a:solidFill>
            <a:srgbClr val="F8B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2445220" y="4102688"/>
            <a:ext cx="1025525" cy="1101090"/>
            <a:chOff x="2445220" y="4102688"/>
            <a:chExt cx="1025525" cy="1101090"/>
          </a:xfrm>
        </p:grpSpPr>
        <p:sp>
          <p:nvSpPr>
            <p:cNvPr id="86" name="object 86"/>
            <p:cNvSpPr/>
            <p:nvPr/>
          </p:nvSpPr>
          <p:spPr>
            <a:xfrm>
              <a:off x="2445220" y="4102688"/>
              <a:ext cx="1025525" cy="1101090"/>
            </a:xfrm>
            <a:custGeom>
              <a:avLst/>
              <a:gdLst/>
              <a:ahLst/>
              <a:cxnLst/>
              <a:rect l="l" t="t" r="r" b="b"/>
              <a:pathLst>
                <a:path w="1025525" h="1101089">
                  <a:moveTo>
                    <a:pt x="1016974" y="0"/>
                  </a:moveTo>
                  <a:lnTo>
                    <a:pt x="846571" y="55621"/>
                  </a:lnTo>
                  <a:lnTo>
                    <a:pt x="845880" y="55631"/>
                  </a:lnTo>
                  <a:lnTo>
                    <a:pt x="844853" y="55998"/>
                  </a:lnTo>
                  <a:lnTo>
                    <a:pt x="844257" y="56375"/>
                  </a:lnTo>
                  <a:lnTo>
                    <a:pt x="838204" y="58354"/>
                  </a:lnTo>
                  <a:lnTo>
                    <a:pt x="838456" y="59495"/>
                  </a:lnTo>
                  <a:lnTo>
                    <a:pt x="810622" y="90663"/>
                  </a:lnTo>
                  <a:lnTo>
                    <a:pt x="757003" y="617059"/>
                  </a:lnTo>
                  <a:lnTo>
                    <a:pt x="749870" y="642683"/>
                  </a:lnTo>
                  <a:lnTo>
                    <a:pt x="734889" y="663782"/>
                  </a:lnTo>
                  <a:lnTo>
                    <a:pt x="713746" y="678686"/>
                  </a:lnTo>
                  <a:lnTo>
                    <a:pt x="688125" y="685727"/>
                  </a:lnTo>
                  <a:lnTo>
                    <a:pt x="0" y="750019"/>
                  </a:lnTo>
                  <a:lnTo>
                    <a:pt x="100091" y="1100877"/>
                  </a:lnTo>
                  <a:lnTo>
                    <a:pt x="840183" y="915637"/>
                  </a:lnTo>
                  <a:lnTo>
                    <a:pt x="880668" y="897756"/>
                  </a:lnTo>
                  <a:lnTo>
                    <a:pt x="912080" y="868258"/>
                  </a:lnTo>
                  <a:lnTo>
                    <a:pt x="932167" y="830119"/>
                  </a:lnTo>
                  <a:lnTo>
                    <a:pt x="938672" y="786311"/>
                  </a:lnTo>
                  <a:lnTo>
                    <a:pt x="923249" y="123776"/>
                  </a:lnTo>
                  <a:lnTo>
                    <a:pt x="931517" y="123441"/>
                  </a:lnTo>
                  <a:lnTo>
                    <a:pt x="990003" y="100956"/>
                  </a:lnTo>
                  <a:lnTo>
                    <a:pt x="1024915" y="44248"/>
                  </a:lnTo>
                  <a:lnTo>
                    <a:pt x="1022293" y="11968"/>
                  </a:lnTo>
                  <a:lnTo>
                    <a:pt x="1020921" y="7748"/>
                  </a:lnTo>
                  <a:lnTo>
                    <a:pt x="1016974" y="0"/>
                  </a:lnTo>
                  <a:close/>
                </a:path>
              </a:pathLst>
            </a:custGeom>
            <a:solidFill>
              <a:srgbClr val="F8B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857945" y="4706296"/>
              <a:ext cx="526415" cy="419100"/>
            </a:xfrm>
            <a:custGeom>
              <a:avLst/>
              <a:gdLst/>
              <a:ahLst/>
              <a:cxnLst/>
              <a:rect l="l" t="t" r="r" b="b"/>
              <a:pathLst>
                <a:path w="526414" h="419100">
                  <a:moveTo>
                    <a:pt x="521701" y="0"/>
                  </a:moveTo>
                  <a:lnTo>
                    <a:pt x="495367" y="70039"/>
                  </a:lnTo>
                  <a:lnTo>
                    <a:pt x="472811" y="115440"/>
                  </a:lnTo>
                  <a:lnTo>
                    <a:pt x="442099" y="154807"/>
                  </a:lnTo>
                  <a:lnTo>
                    <a:pt x="404382" y="187147"/>
                  </a:lnTo>
                  <a:lnTo>
                    <a:pt x="360814" y="211468"/>
                  </a:lnTo>
                  <a:lnTo>
                    <a:pt x="312545" y="226778"/>
                  </a:lnTo>
                  <a:lnTo>
                    <a:pt x="248646" y="239980"/>
                  </a:lnTo>
                  <a:lnTo>
                    <a:pt x="185345" y="252782"/>
                  </a:lnTo>
                  <a:lnTo>
                    <a:pt x="129138" y="263728"/>
                  </a:lnTo>
                  <a:lnTo>
                    <a:pt x="86517" y="271363"/>
                  </a:lnTo>
                  <a:lnTo>
                    <a:pt x="63977" y="274232"/>
                  </a:lnTo>
                  <a:lnTo>
                    <a:pt x="0" y="419013"/>
                  </a:lnTo>
                  <a:lnTo>
                    <a:pt x="427452" y="312053"/>
                  </a:lnTo>
                  <a:lnTo>
                    <a:pt x="467937" y="294159"/>
                  </a:lnTo>
                  <a:lnTo>
                    <a:pt x="499352" y="264660"/>
                  </a:lnTo>
                  <a:lnTo>
                    <a:pt x="519445" y="226522"/>
                  </a:lnTo>
                  <a:lnTo>
                    <a:pt x="525963" y="182706"/>
                  </a:lnTo>
                  <a:lnTo>
                    <a:pt x="521701" y="0"/>
                  </a:lnTo>
                  <a:close/>
                </a:path>
              </a:pathLst>
            </a:custGeom>
            <a:solidFill>
              <a:srgbClr val="23A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041451" y="4402960"/>
            <a:ext cx="436245" cy="467995"/>
            <a:chOff x="2041451" y="4402960"/>
            <a:chExt cx="436245" cy="467995"/>
          </a:xfrm>
        </p:grpSpPr>
        <p:pic>
          <p:nvPicPr>
            <p:cNvPr id="89" name="object 89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451" y="4485755"/>
              <a:ext cx="105264" cy="10565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090043" y="4402960"/>
              <a:ext cx="387985" cy="467995"/>
            </a:xfrm>
            <a:custGeom>
              <a:avLst/>
              <a:gdLst/>
              <a:ahLst/>
              <a:cxnLst/>
              <a:rect l="l" t="t" r="r" b="b"/>
              <a:pathLst>
                <a:path w="387985" h="467995">
                  <a:moveTo>
                    <a:pt x="57485" y="0"/>
                  </a:moveTo>
                  <a:lnTo>
                    <a:pt x="0" y="48155"/>
                  </a:lnTo>
                  <a:lnTo>
                    <a:pt x="39433" y="169492"/>
                  </a:lnTo>
                  <a:lnTo>
                    <a:pt x="38857" y="170005"/>
                  </a:lnTo>
                  <a:lnTo>
                    <a:pt x="100667" y="360198"/>
                  </a:lnTo>
                  <a:lnTo>
                    <a:pt x="122027" y="402109"/>
                  </a:lnTo>
                  <a:lnTo>
                    <a:pt x="154233" y="435002"/>
                  </a:lnTo>
                  <a:lnTo>
                    <a:pt x="194685" y="457430"/>
                  </a:lnTo>
                  <a:lnTo>
                    <a:pt x="240783" y="467947"/>
                  </a:lnTo>
                  <a:lnTo>
                    <a:pt x="289928" y="465106"/>
                  </a:lnTo>
                  <a:lnTo>
                    <a:pt x="387475" y="445494"/>
                  </a:lnTo>
                  <a:lnTo>
                    <a:pt x="265604" y="63149"/>
                  </a:lnTo>
                  <a:lnTo>
                    <a:pt x="261667" y="61495"/>
                  </a:lnTo>
                  <a:lnTo>
                    <a:pt x="256882" y="61861"/>
                  </a:lnTo>
                  <a:lnTo>
                    <a:pt x="253353" y="65380"/>
                  </a:lnTo>
                  <a:lnTo>
                    <a:pt x="225260" y="104782"/>
                  </a:lnTo>
                  <a:lnTo>
                    <a:pt x="213147" y="118863"/>
                  </a:lnTo>
                  <a:lnTo>
                    <a:pt x="164309" y="144906"/>
                  </a:lnTo>
                  <a:lnTo>
                    <a:pt x="141576" y="147614"/>
                  </a:lnTo>
                  <a:lnTo>
                    <a:pt x="130683" y="145735"/>
                  </a:lnTo>
                  <a:lnTo>
                    <a:pt x="97069" y="120248"/>
                  </a:lnTo>
                  <a:lnTo>
                    <a:pt x="92573" y="110049"/>
                  </a:lnTo>
                  <a:lnTo>
                    <a:pt x="57485" y="0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3205655" y="3706694"/>
            <a:ext cx="311785" cy="461009"/>
            <a:chOff x="3205655" y="3706694"/>
            <a:chExt cx="311785" cy="461009"/>
          </a:xfrm>
        </p:grpSpPr>
        <p:sp>
          <p:nvSpPr>
            <p:cNvPr id="92" name="object 92"/>
            <p:cNvSpPr/>
            <p:nvPr/>
          </p:nvSpPr>
          <p:spPr>
            <a:xfrm>
              <a:off x="3205655" y="3706694"/>
              <a:ext cx="311785" cy="461009"/>
            </a:xfrm>
            <a:custGeom>
              <a:avLst/>
              <a:gdLst/>
              <a:ahLst/>
              <a:cxnLst/>
              <a:rect l="l" t="t" r="r" b="b"/>
              <a:pathLst>
                <a:path w="311785" h="461010">
                  <a:moveTo>
                    <a:pt x="246997" y="0"/>
                  </a:moveTo>
                  <a:lnTo>
                    <a:pt x="64354" y="0"/>
                  </a:lnTo>
                  <a:lnTo>
                    <a:pt x="64354" y="49799"/>
                  </a:lnTo>
                  <a:lnTo>
                    <a:pt x="100740" y="49799"/>
                  </a:lnTo>
                  <a:lnTo>
                    <a:pt x="100740" y="159314"/>
                  </a:lnTo>
                  <a:lnTo>
                    <a:pt x="60226" y="182072"/>
                  </a:lnTo>
                  <a:lnTo>
                    <a:pt x="28349" y="215369"/>
                  </a:lnTo>
                  <a:lnTo>
                    <a:pt x="7483" y="256964"/>
                  </a:lnTo>
                  <a:lnTo>
                    <a:pt x="0" y="304618"/>
                  </a:lnTo>
                  <a:lnTo>
                    <a:pt x="7935" y="353888"/>
                  </a:lnTo>
                  <a:lnTo>
                    <a:pt x="30034" y="396676"/>
                  </a:lnTo>
                  <a:lnTo>
                    <a:pt x="63730" y="430416"/>
                  </a:lnTo>
                  <a:lnTo>
                    <a:pt x="106460" y="452542"/>
                  </a:lnTo>
                  <a:lnTo>
                    <a:pt x="155660" y="460488"/>
                  </a:lnTo>
                  <a:lnTo>
                    <a:pt x="204837" y="452542"/>
                  </a:lnTo>
                  <a:lnTo>
                    <a:pt x="247549" y="430416"/>
                  </a:lnTo>
                  <a:lnTo>
                    <a:pt x="281233" y="396676"/>
                  </a:lnTo>
                  <a:lnTo>
                    <a:pt x="303324" y="353888"/>
                  </a:lnTo>
                  <a:lnTo>
                    <a:pt x="311257" y="304618"/>
                  </a:lnTo>
                  <a:lnTo>
                    <a:pt x="303788" y="256964"/>
                  </a:lnTo>
                  <a:lnTo>
                    <a:pt x="282952" y="215369"/>
                  </a:lnTo>
                  <a:lnTo>
                    <a:pt x="251101" y="182072"/>
                  </a:lnTo>
                  <a:lnTo>
                    <a:pt x="210590" y="159314"/>
                  </a:lnTo>
                  <a:lnTo>
                    <a:pt x="210590" y="49799"/>
                  </a:lnTo>
                  <a:lnTo>
                    <a:pt x="246997" y="49799"/>
                  </a:lnTo>
                  <a:lnTo>
                    <a:pt x="246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58" y="3895874"/>
              <a:ext cx="251301" cy="24130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340010" y="3819281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4">
                  <a:moveTo>
                    <a:pt x="26082" y="0"/>
                  </a:moveTo>
                  <a:lnTo>
                    <a:pt x="15920" y="2052"/>
                  </a:lnTo>
                  <a:lnTo>
                    <a:pt x="7630" y="7655"/>
                  </a:lnTo>
                  <a:lnTo>
                    <a:pt x="2046" y="15977"/>
                  </a:lnTo>
                  <a:lnTo>
                    <a:pt x="0" y="26187"/>
                  </a:lnTo>
                  <a:lnTo>
                    <a:pt x="2046" y="36352"/>
                  </a:lnTo>
                  <a:lnTo>
                    <a:pt x="7630" y="44657"/>
                  </a:lnTo>
                  <a:lnTo>
                    <a:pt x="15920" y="50258"/>
                  </a:lnTo>
                  <a:lnTo>
                    <a:pt x="26082" y="52312"/>
                  </a:lnTo>
                  <a:lnTo>
                    <a:pt x="36239" y="50258"/>
                  </a:lnTo>
                  <a:lnTo>
                    <a:pt x="44526" y="44657"/>
                  </a:lnTo>
                  <a:lnTo>
                    <a:pt x="50109" y="36352"/>
                  </a:lnTo>
                  <a:lnTo>
                    <a:pt x="52155" y="26187"/>
                  </a:lnTo>
                  <a:lnTo>
                    <a:pt x="50109" y="15977"/>
                  </a:lnTo>
                  <a:lnTo>
                    <a:pt x="44526" y="7655"/>
                  </a:lnTo>
                  <a:lnTo>
                    <a:pt x="36239" y="2052"/>
                  </a:lnTo>
                  <a:lnTo>
                    <a:pt x="26082" y="0"/>
                  </a:lnTo>
                  <a:close/>
                </a:path>
              </a:pathLst>
            </a:custGeom>
            <a:solidFill>
              <a:srgbClr val="AE7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890557" y="4274048"/>
            <a:ext cx="2509520" cy="2040889"/>
            <a:chOff x="890557" y="4274048"/>
            <a:chExt cx="2509520" cy="2040889"/>
          </a:xfrm>
        </p:grpSpPr>
        <p:sp>
          <p:nvSpPr>
            <p:cNvPr id="96" name="object 96"/>
            <p:cNvSpPr/>
            <p:nvPr/>
          </p:nvSpPr>
          <p:spPr>
            <a:xfrm>
              <a:off x="890557" y="4274048"/>
              <a:ext cx="2509520" cy="2040889"/>
            </a:xfrm>
            <a:custGeom>
              <a:avLst/>
              <a:gdLst/>
              <a:ahLst/>
              <a:cxnLst/>
              <a:rect l="l" t="t" r="r" b="b"/>
              <a:pathLst>
                <a:path w="2509520" h="2040889">
                  <a:moveTo>
                    <a:pt x="1827371" y="1023089"/>
                  </a:moveTo>
                  <a:lnTo>
                    <a:pt x="746406" y="1023089"/>
                  </a:lnTo>
                  <a:lnTo>
                    <a:pt x="746406" y="2040440"/>
                  </a:lnTo>
                  <a:lnTo>
                    <a:pt x="1827567" y="1960243"/>
                  </a:lnTo>
                  <a:lnTo>
                    <a:pt x="1827467" y="1027005"/>
                  </a:lnTo>
                  <a:lnTo>
                    <a:pt x="1827371" y="1023089"/>
                  </a:lnTo>
                  <a:close/>
                </a:path>
                <a:path w="2509520" h="2040889">
                  <a:moveTo>
                    <a:pt x="745841" y="1030894"/>
                  </a:moveTo>
                  <a:lnTo>
                    <a:pt x="745663" y="1034816"/>
                  </a:lnTo>
                  <a:lnTo>
                    <a:pt x="745663" y="1038701"/>
                  </a:lnTo>
                  <a:lnTo>
                    <a:pt x="746406" y="1031036"/>
                  </a:lnTo>
                  <a:lnTo>
                    <a:pt x="745841" y="1030894"/>
                  </a:lnTo>
                  <a:close/>
                </a:path>
                <a:path w="2509520" h="2040889">
                  <a:moveTo>
                    <a:pt x="136592" y="116352"/>
                  </a:moveTo>
                  <a:lnTo>
                    <a:pt x="0" y="177062"/>
                  </a:lnTo>
                  <a:lnTo>
                    <a:pt x="77453" y="812854"/>
                  </a:lnTo>
                  <a:lnTo>
                    <a:pt x="83543" y="834592"/>
                  </a:lnTo>
                  <a:lnTo>
                    <a:pt x="95538" y="853152"/>
                  </a:lnTo>
                  <a:lnTo>
                    <a:pt x="112438" y="867392"/>
                  </a:lnTo>
                  <a:lnTo>
                    <a:pt x="133242" y="876172"/>
                  </a:lnTo>
                  <a:lnTo>
                    <a:pt x="745841" y="1030894"/>
                  </a:lnTo>
                  <a:lnTo>
                    <a:pt x="746019" y="1027005"/>
                  </a:lnTo>
                  <a:lnTo>
                    <a:pt x="746406" y="1023089"/>
                  </a:lnTo>
                  <a:lnTo>
                    <a:pt x="1827371" y="1023089"/>
                  </a:lnTo>
                  <a:lnTo>
                    <a:pt x="1826978" y="1007187"/>
                  </a:lnTo>
                  <a:lnTo>
                    <a:pt x="1825236" y="983640"/>
                  </a:lnTo>
                  <a:lnTo>
                    <a:pt x="1822376" y="960422"/>
                  </a:lnTo>
                  <a:lnTo>
                    <a:pt x="1818436" y="937563"/>
                  </a:lnTo>
                  <a:lnTo>
                    <a:pt x="2447590" y="732239"/>
                  </a:lnTo>
                  <a:lnTo>
                    <a:pt x="2473186" y="718999"/>
                  </a:lnTo>
                  <a:lnTo>
                    <a:pt x="2492837" y="698867"/>
                  </a:lnTo>
                  <a:lnTo>
                    <a:pt x="2505275" y="673636"/>
                  </a:lnTo>
                  <a:lnTo>
                    <a:pt x="2509232" y="645100"/>
                  </a:lnTo>
                  <a:lnTo>
                    <a:pt x="2508745" y="624734"/>
                  </a:lnTo>
                  <a:lnTo>
                    <a:pt x="273918" y="624734"/>
                  </a:lnTo>
                  <a:lnTo>
                    <a:pt x="136592" y="116352"/>
                  </a:lnTo>
                  <a:close/>
                </a:path>
                <a:path w="2509520" h="2040889">
                  <a:moveTo>
                    <a:pt x="967443" y="591388"/>
                  </a:moveTo>
                  <a:lnTo>
                    <a:pt x="950735" y="591521"/>
                  </a:lnTo>
                  <a:lnTo>
                    <a:pt x="273918" y="624734"/>
                  </a:lnTo>
                  <a:lnTo>
                    <a:pt x="2508745" y="624734"/>
                  </a:lnTo>
                  <a:lnTo>
                    <a:pt x="2508127" y="598924"/>
                  </a:lnTo>
                  <a:lnTo>
                    <a:pt x="1015487" y="598924"/>
                  </a:lnTo>
                  <a:lnTo>
                    <a:pt x="999862" y="595170"/>
                  </a:lnTo>
                  <a:lnTo>
                    <a:pt x="983833" y="592631"/>
                  </a:lnTo>
                  <a:lnTo>
                    <a:pt x="967443" y="591388"/>
                  </a:lnTo>
                  <a:close/>
                </a:path>
                <a:path w="2509520" h="2040889">
                  <a:moveTo>
                    <a:pt x="1347068" y="549909"/>
                  </a:moveTo>
                  <a:lnTo>
                    <a:pt x="1226915" y="549909"/>
                  </a:lnTo>
                  <a:lnTo>
                    <a:pt x="1170841" y="553159"/>
                  </a:lnTo>
                  <a:lnTo>
                    <a:pt x="1116678" y="562660"/>
                  </a:lnTo>
                  <a:lnTo>
                    <a:pt x="1064776" y="578039"/>
                  </a:lnTo>
                  <a:lnTo>
                    <a:pt x="1015487" y="598924"/>
                  </a:lnTo>
                  <a:lnTo>
                    <a:pt x="2508127" y="598924"/>
                  </a:lnTo>
                  <a:lnTo>
                    <a:pt x="2507786" y="584673"/>
                  </a:lnTo>
                  <a:lnTo>
                    <a:pt x="1526403" y="584673"/>
                  </a:lnTo>
                  <a:lnTo>
                    <a:pt x="1483915" y="569810"/>
                  </a:lnTo>
                  <a:lnTo>
                    <a:pt x="1439732" y="558908"/>
                  </a:lnTo>
                  <a:lnTo>
                    <a:pt x="1394050" y="552198"/>
                  </a:lnTo>
                  <a:lnTo>
                    <a:pt x="1347068" y="549909"/>
                  </a:lnTo>
                  <a:close/>
                </a:path>
                <a:path w="2509520" h="2040889">
                  <a:moveTo>
                    <a:pt x="2343886" y="0"/>
                  </a:moveTo>
                  <a:lnTo>
                    <a:pt x="2286548" y="490697"/>
                  </a:lnTo>
                  <a:lnTo>
                    <a:pt x="1604862" y="560998"/>
                  </a:lnTo>
                  <a:lnTo>
                    <a:pt x="1583937" y="563957"/>
                  </a:lnTo>
                  <a:lnTo>
                    <a:pt x="1563822" y="568976"/>
                  </a:lnTo>
                  <a:lnTo>
                    <a:pt x="1544613" y="575925"/>
                  </a:lnTo>
                  <a:lnTo>
                    <a:pt x="1526403" y="584673"/>
                  </a:lnTo>
                  <a:lnTo>
                    <a:pt x="2507786" y="584673"/>
                  </a:lnTo>
                  <a:lnTo>
                    <a:pt x="2495651" y="77568"/>
                  </a:lnTo>
                  <a:lnTo>
                    <a:pt x="2343886" y="0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6118" y="4500575"/>
              <a:ext cx="84586" cy="26258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2228208" y="4823956"/>
              <a:ext cx="249554" cy="47625"/>
            </a:xfrm>
            <a:custGeom>
              <a:avLst/>
              <a:gdLst/>
              <a:ahLst/>
              <a:cxnLst/>
              <a:rect l="l" t="t" r="r" b="b"/>
              <a:pathLst>
                <a:path w="249555" h="47625">
                  <a:moveTo>
                    <a:pt x="9413" y="0"/>
                  </a:moveTo>
                  <a:lnTo>
                    <a:pt x="0" y="0"/>
                  </a:lnTo>
                  <a:lnTo>
                    <a:pt x="24687" y="20091"/>
                  </a:lnTo>
                  <a:lnTo>
                    <a:pt x="53021" y="35032"/>
                  </a:lnTo>
                  <a:lnTo>
                    <a:pt x="84148" y="44347"/>
                  </a:lnTo>
                  <a:lnTo>
                    <a:pt x="117211" y="47558"/>
                  </a:lnTo>
                  <a:lnTo>
                    <a:pt x="125778" y="47347"/>
                  </a:lnTo>
                  <a:lnTo>
                    <a:pt x="134401" y="46706"/>
                  </a:lnTo>
                  <a:lnTo>
                    <a:pt x="143067" y="45628"/>
                  </a:lnTo>
                  <a:lnTo>
                    <a:pt x="151765" y="44103"/>
                  </a:lnTo>
                  <a:lnTo>
                    <a:pt x="249301" y="24501"/>
                  </a:lnTo>
                  <a:lnTo>
                    <a:pt x="247699" y="19507"/>
                  </a:lnTo>
                  <a:lnTo>
                    <a:pt x="201504" y="28408"/>
                  </a:lnTo>
                  <a:lnTo>
                    <a:pt x="188758" y="34763"/>
                  </a:lnTo>
                  <a:lnTo>
                    <a:pt x="146264" y="19904"/>
                  </a:lnTo>
                  <a:lnTo>
                    <a:pt x="102078" y="9002"/>
                  </a:lnTo>
                  <a:lnTo>
                    <a:pt x="56395" y="2289"/>
                  </a:lnTo>
                  <a:lnTo>
                    <a:pt x="9413" y="0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00252" y="4346555"/>
              <a:ext cx="2493645" cy="335280"/>
            </a:xfrm>
            <a:custGeom>
              <a:avLst/>
              <a:gdLst/>
              <a:ahLst/>
              <a:cxnLst/>
              <a:rect l="l" t="t" r="r" b="b"/>
              <a:pathLst>
                <a:path w="2493645" h="335279">
                  <a:moveTo>
                    <a:pt x="191160" y="281825"/>
                  </a:moveTo>
                  <a:lnTo>
                    <a:pt x="151130" y="133604"/>
                  </a:lnTo>
                  <a:lnTo>
                    <a:pt x="0" y="181813"/>
                  </a:lnTo>
                  <a:lnTo>
                    <a:pt x="18326" y="334670"/>
                  </a:lnTo>
                  <a:lnTo>
                    <a:pt x="191160" y="281825"/>
                  </a:lnTo>
                  <a:close/>
                </a:path>
                <a:path w="2493645" h="335279">
                  <a:moveTo>
                    <a:pt x="2493251" y="195618"/>
                  </a:moveTo>
                  <a:lnTo>
                    <a:pt x="2487638" y="66332"/>
                  </a:lnTo>
                  <a:lnTo>
                    <a:pt x="2325751" y="0"/>
                  </a:lnTo>
                  <a:lnTo>
                    <a:pt x="2305520" y="138671"/>
                  </a:lnTo>
                  <a:lnTo>
                    <a:pt x="2493251" y="1956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1705578" y="7894321"/>
            <a:ext cx="278130" cy="158750"/>
            <a:chOff x="1705578" y="7894321"/>
            <a:chExt cx="278130" cy="158750"/>
          </a:xfrm>
        </p:grpSpPr>
        <p:sp>
          <p:nvSpPr>
            <p:cNvPr id="101" name="object 101"/>
            <p:cNvSpPr/>
            <p:nvPr/>
          </p:nvSpPr>
          <p:spPr>
            <a:xfrm>
              <a:off x="1705578" y="7894322"/>
              <a:ext cx="278130" cy="158750"/>
            </a:xfrm>
            <a:custGeom>
              <a:avLst/>
              <a:gdLst/>
              <a:ahLst/>
              <a:cxnLst/>
              <a:rect l="l" t="t" r="r" b="b"/>
              <a:pathLst>
                <a:path w="278130" h="158750">
                  <a:moveTo>
                    <a:pt x="9067" y="0"/>
                  </a:moveTo>
                  <a:lnTo>
                    <a:pt x="0" y="158602"/>
                  </a:lnTo>
                  <a:lnTo>
                    <a:pt x="256609" y="158602"/>
                  </a:lnTo>
                  <a:lnTo>
                    <a:pt x="278096" y="16879"/>
                  </a:lnTo>
                  <a:lnTo>
                    <a:pt x="9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5655" y="7894321"/>
              <a:ext cx="152319" cy="158602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2221852" y="7914664"/>
            <a:ext cx="291465" cy="151765"/>
            <a:chOff x="2221852" y="7914664"/>
            <a:chExt cx="291465" cy="151765"/>
          </a:xfrm>
        </p:grpSpPr>
        <p:sp>
          <p:nvSpPr>
            <p:cNvPr id="104" name="object 104"/>
            <p:cNvSpPr/>
            <p:nvPr/>
          </p:nvSpPr>
          <p:spPr>
            <a:xfrm>
              <a:off x="2221852" y="7914664"/>
              <a:ext cx="291465" cy="151765"/>
            </a:xfrm>
            <a:custGeom>
              <a:avLst/>
              <a:gdLst/>
              <a:ahLst/>
              <a:cxnLst/>
              <a:rect l="l" t="t" r="r" b="b"/>
              <a:pathLst>
                <a:path w="291464" h="151765">
                  <a:moveTo>
                    <a:pt x="5895" y="0"/>
                  </a:moveTo>
                  <a:lnTo>
                    <a:pt x="0" y="139105"/>
                  </a:lnTo>
                  <a:lnTo>
                    <a:pt x="260526" y="151744"/>
                  </a:lnTo>
                  <a:lnTo>
                    <a:pt x="290881" y="10104"/>
                  </a:lnTo>
                  <a:lnTo>
                    <a:pt x="58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1854" y="7914667"/>
              <a:ext cx="118519" cy="143901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900269" y="4426418"/>
            <a:ext cx="46355" cy="20955"/>
            <a:chOff x="900269" y="4426418"/>
            <a:chExt cx="46355" cy="20955"/>
          </a:xfrm>
        </p:grpSpPr>
        <p:sp>
          <p:nvSpPr>
            <p:cNvPr id="107" name="object 107"/>
            <p:cNvSpPr/>
            <p:nvPr/>
          </p:nvSpPr>
          <p:spPr>
            <a:xfrm>
              <a:off x="944707" y="442641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413" y="0"/>
                  </a:moveTo>
                  <a:lnTo>
                    <a:pt x="0" y="617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rgbClr val="008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00269" y="4427040"/>
              <a:ext cx="44450" cy="20320"/>
            </a:xfrm>
            <a:custGeom>
              <a:avLst/>
              <a:gdLst/>
              <a:ahLst/>
              <a:cxnLst/>
              <a:rect l="l" t="t" r="r" b="b"/>
              <a:pathLst>
                <a:path w="44450" h="20320">
                  <a:moveTo>
                    <a:pt x="44438" y="0"/>
                  </a:moveTo>
                  <a:lnTo>
                    <a:pt x="0" y="19758"/>
                  </a:lnTo>
                  <a:lnTo>
                    <a:pt x="44438" y="0"/>
                  </a:lnTo>
                  <a:close/>
                </a:path>
              </a:pathLst>
            </a:custGeom>
            <a:solidFill>
              <a:srgbClr val="007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890557" y="4173700"/>
            <a:ext cx="1828164" cy="2141220"/>
            <a:chOff x="890557" y="4173700"/>
            <a:chExt cx="1828164" cy="2141220"/>
          </a:xfrm>
        </p:grpSpPr>
        <p:sp>
          <p:nvSpPr>
            <p:cNvPr id="110" name="object 110"/>
            <p:cNvSpPr/>
            <p:nvPr/>
          </p:nvSpPr>
          <p:spPr>
            <a:xfrm>
              <a:off x="1636395" y="530047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8" y="0"/>
                  </a:moveTo>
                  <a:lnTo>
                    <a:pt x="272" y="0"/>
                  </a:lnTo>
                  <a:lnTo>
                    <a:pt x="104" y="2230"/>
                  </a:lnTo>
                  <a:lnTo>
                    <a:pt x="0" y="4471"/>
                  </a:lnTo>
                  <a:lnTo>
                    <a:pt x="115" y="2230"/>
                  </a:lnTo>
                  <a:lnTo>
                    <a:pt x="282" y="10"/>
                  </a:lnTo>
                  <a:lnTo>
                    <a:pt x="415" y="10"/>
                  </a:lnTo>
                  <a:close/>
                </a:path>
                <a:path w="635" h="5079">
                  <a:moveTo>
                    <a:pt x="418" y="10"/>
                  </a:move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90557" y="4426415"/>
              <a:ext cx="1828164" cy="1888489"/>
            </a:xfrm>
            <a:custGeom>
              <a:avLst/>
              <a:gdLst/>
              <a:ahLst/>
              <a:cxnLst/>
              <a:rect l="l" t="t" r="r" b="b"/>
              <a:pathLst>
                <a:path w="1828164" h="1888489">
                  <a:moveTo>
                    <a:pt x="962850" y="874057"/>
                  </a:moveTo>
                  <a:lnTo>
                    <a:pt x="746113" y="874057"/>
                  </a:lnTo>
                  <a:lnTo>
                    <a:pt x="746260" y="874067"/>
                  </a:lnTo>
                  <a:lnTo>
                    <a:pt x="746343" y="874256"/>
                  </a:lnTo>
                  <a:lnTo>
                    <a:pt x="746406" y="1888068"/>
                  </a:lnTo>
                  <a:lnTo>
                    <a:pt x="1827567" y="1807871"/>
                  </a:lnTo>
                  <a:lnTo>
                    <a:pt x="962850" y="1704199"/>
                  </a:lnTo>
                  <a:lnTo>
                    <a:pt x="962850" y="874057"/>
                  </a:lnTo>
                  <a:close/>
                </a:path>
                <a:path w="1828164" h="1888489">
                  <a:moveTo>
                    <a:pt x="112488" y="228977"/>
                  </a:moveTo>
                  <a:lnTo>
                    <a:pt x="28030" y="254798"/>
                  </a:lnTo>
                  <a:lnTo>
                    <a:pt x="77463" y="660492"/>
                  </a:lnTo>
                  <a:lnTo>
                    <a:pt x="83547" y="682230"/>
                  </a:lnTo>
                  <a:lnTo>
                    <a:pt x="95540" y="700790"/>
                  </a:lnTo>
                  <a:lnTo>
                    <a:pt x="112439" y="715030"/>
                  </a:lnTo>
                  <a:lnTo>
                    <a:pt x="133242" y="723810"/>
                  </a:lnTo>
                  <a:lnTo>
                    <a:pt x="745841" y="878528"/>
                  </a:lnTo>
                  <a:lnTo>
                    <a:pt x="745945" y="876287"/>
                  </a:lnTo>
                  <a:lnTo>
                    <a:pt x="746113" y="874057"/>
                  </a:lnTo>
                  <a:lnTo>
                    <a:pt x="962850" y="874057"/>
                  </a:lnTo>
                  <a:lnTo>
                    <a:pt x="962850" y="753149"/>
                  </a:lnTo>
                  <a:lnTo>
                    <a:pt x="200862" y="584526"/>
                  </a:lnTo>
                  <a:lnTo>
                    <a:pt x="112488" y="228977"/>
                  </a:lnTo>
                  <a:close/>
                </a:path>
                <a:path w="1828164" h="1888489">
                  <a:moveTo>
                    <a:pt x="55568" y="0"/>
                  </a:moveTo>
                  <a:lnTo>
                    <a:pt x="0" y="24700"/>
                  </a:lnTo>
                  <a:lnTo>
                    <a:pt x="27852" y="253280"/>
                  </a:lnTo>
                  <a:lnTo>
                    <a:pt x="9696" y="101944"/>
                  </a:lnTo>
                  <a:lnTo>
                    <a:pt x="75673" y="80898"/>
                  </a:lnTo>
                  <a:lnTo>
                    <a:pt x="55568" y="0"/>
                  </a:lnTo>
                  <a:close/>
                </a:path>
              </a:pathLst>
            </a:custGeom>
            <a:solidFill>
              <a:srgbClr val="007BC3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00253" y="4507315"/>
              <a:ext cx="102870" cy="173990"/>
            </a:xfrm>
            <a:custGeom>
              <a:avLst/>
              <a:gdLst/>
              <a:ahLst/>
              <a:cxnLst/>
              <a:rect l="l" t="t" r="r" b="b"/>
              <a:pathLst>
                <a:path w="102869" h="173989">
                  <a:moveTo>
                    <a:pt x="65977" y="0"/>
                  </a:moveTo>
                  <a:lnTo>
                    <a:pt x="0" y="21046"/>
                  </a:lnTo>
                  <a:lnTo>
                    <a:pt x="18334" y="173900"/>
                  </a:lnTo>
                  <a:lnTo>
                    <a:pt x="102792" y="148079"/>
                  </a:lnTo>
                  <a:lnTo>
                    <a:pt x="65977" y="0"/>
                  </a:lnTo>
                  <a:close/>
                </a:path>
              </a:pathLst>
            </a:custGeom>
            <a:solidFill>
              <a:srgbClr val="009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36259" y="5304949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146" y="0"/>
                  </a:moveTo>
                  <a:lnTo>
                    <a:pt x="41" y="2115"/>
                  </a:lnTo>
                  <a:lnTo>
                    <a:pt x="0" y="4261"/>
                  </a:lnTo>
                  <a:lnTo>
                    <a:pt x="94" y="4523"/>
                  </a:lnTo>
                  <a:lnTo>
                    <a:pt x="387" y="3361"/>
                  </a:lnTo>
                  <a:lnTo>
                    <a:pt x="701" y="136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00259" y="4507304"/>
              <a:ext cx="102870" cy="173990"/>
            </a:xfrm>
            <a:custGeom>
              <a:avLst/>
              <a:gdLst/>
              <a:ahLst/>
              <a:cxnLst/>
              <a:rect l="l" t="t" r="r" b="b"/>
              <a:pathLst>
                <a:path w="102869" h="173989">
                  <a:moveTo>
                    <a:pt x="65977" y="0"/>
                  </a:moveTo>
                  <a:lnTo>
                    <a:pt x="0" y="21056"/>
                  </a:lnTo>
                  <a:lnTo>
                    <a:pt x="18334" y="173910"/>
                  </a:lnTo>
                  <a:lnTo>
                    <a:pt x="102782" y="148079"/>
                  </a:lnTo>
                  <a:lnTo>
                    <a:pt x="65977" y="0"/>
                  </a:lnTo>
                  <a:close/>
                </a:path>
              </a:pathLst>
            </a:custGeom>
            <a:solidFill>
              <a:srgbClr val="F3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925770" y="4173700"/>
              <a:ext cx="383540" cy="510540"/>
            </a:xfrm>
            <a:custGeom>
              <a:avLst/>
              <a:gdLst/>
              <a:ahLst/>
              <a:cxnLst/>
              <a:rect l="l" t="t" r="r" b="b"/>
              <a:pathLst>
                <a:path w="383539" h="510539">
                  <a:moveTo>
                    <a:pt x="300066" y="0"/>
                  </a:moveTo>
                  <a:lnTo>
                    <a:pt x="264688" y="14530"/>
                  </a:lnTo>
                  <a:lnTo>
                    <a:pt x="236480" y="51857"/>
                  </a:lnTo>
                  <a:lnTo>
                    <a:pt x="231304" y="76039"/>
                  </a:lnTo>
                  <a:lnTo>
                    <a:pt x="228615" y="88008"/>
                  </a:lnTo>
                  <a:lnTo>
                    <a:pt x="222528" y="98472"/>
                  </a:lnTo>
                  <a:lnTo>
                    <a:pt x="213706" y="106892"/>
                  </a:lnTo>
                  <a:lnTo>
                    <a:pt x="202813" y="112729"/>
                  </a:lnTo>
                  <a:lnTo>
                    <a:pt x="181354" y="120711"/>
                  </a:lnTo>
                  <a:lnTo>
                    <a:pt x="159946" y="128948"/>
                  </a:lnTo>
                  <a:lnTo>
                    <a:pt x="138933" y="137861"/>
                  </a:lnTo>
                  <a:lnTo>
                    <a:pt x="118658" y="147869"/>
                  </a:lnTo>
                  <a:lnTo>
                    <a:pt x="116103" y="149063"/>
                  </a:lnTo>
                  <a:lnTo>
                    <a:pt x="113538" y="150204"/>
                  </a:lnTo>
                  <a:lnTo>
                    <a:pt x="110972" y="151461"/>
                  </a:lnTo>
                  <a:lnTo>
                    <a:pt x="110512" y="151744"/>
                  </a:lnTo>
                  <a:lnTo>
                    <a:pt x="102165" y="156370"/>
                  </a:lnTo>
                  <a:lnTo>
                    <a:pt x="45942" y="204628"/>
                  </a:lnTo>
                  <a:lnTo>
                    <a:pt x="21257" y="243086"/>
                  </a:lnTo>
                  <a:lnTo>
                    <a:pt x="5624" y="286268"/>
                  </a:lnTo>
                  <a:lnTo>
                    <a:pt x="0" y="332614"/>
                  </a:lnTo>
                  <a:lnTo>
                    <a:pt x="5342" y="380564"/>
                  </a:lnTo>
                  <a:lnTo>
                    <a:pt x="18604" y="419768"/>
                  </a:lnTo>
                  <a:lnTo>
                    <a:pt x="38744" y="454537"/>
                  </a:lnTo>
                  <a:lnTo>
                    <a:pt x="64759" y="484195"/>
                  </a:lnTo>
                  <a:lnTo>
                    <a:pt x="95643" y="508068"/>
                  </a:lnTo>
                  <a:lnTo>
                    <a:pt x="99287" y="510172"/>
                  </a:lnTo>
                  <a:lnTo>
                    <a:pt x="194321" y="327853"/>
                  </a:lnTo>
                  <a:lnTo>
                    <a:pt x="251561" y="327853"/>
                  </a:lnTo>
                  <a:lnTo>
                    <a:pt x="250329" y="319121"/>
                  </a:lnTo>
                  <a:lnTo>
                    <a:pt x="225430" y="250662"/>
                  </a:lnTo>
                  <a:lnTo>
                    <a:pt x="224404" y="246442"/>
                  </a:lnTo>
                  <a:lnTo>
                    <a:pt x="240698" y="203066"/>
                  </a:lnTo>
                  <a:lnTo>
                    <a:pt x="275149" y="192220"/>
                  </a:lnTo>
                  <a:lnTo>
                    <a:pt x="295151" y="187884"/>
                  </a:lnTo>
                  <a:lnTo>
                    <a:pt x="314363" y="181537"/>
                  </a:lnTo>
                  <a:lnTo>
                    <a:pt x="331343" y="171544"/>
                  </a:lnTo>
                  <a:lnTo>
                    <a:pt x="332997" y="170225"/>
                  </a:lnTo>
                  <a:lnTo>
                    <a:pt x="333638" y="170225"/>
                  </a:lnTo>
                  <a:lnTo>
                    <a:pt x="360585" y="149128"/>
                  </a:lnTo>
                  <a:lnTo>
                    <a:pt x="377291" y="118438"/>
                  </a:lnTo>
                  <a:lnTo>
                    <a:pt x="383216" y="83528"/>
                  </a:lnTo>
                  <a:lnTo>
                    <a:pt x="378409" y="49315"/>
                  </a:lnTo>
                  <a:lnTo>
                    <a:pt x="362916" y="20713"/>
                  </a:lnTo>
                  <a:lnTo>
                    <a:pt x="336786" y="2636"/>
                  </a:lnTo>
                  <a:lnTo>
                    <a:pt x="300066" y="0"/>
                  </a:lnTo>
                  <a:close/>
                </a:path>
                <a:path w="383539" h="510539">
                  <a:moveTo>
                    <a:pt x="247521" y="341256"/>
                  </a:moveTo>
                  <a:lnTo>
                    <a:pt x="205095" y="341256"/>
                  </a:lnTo>
                  <a:lnTo>
                    <a:pt x="207032" y="343654"/>
                  </a:lnTo>
                  <a:lnTo>
                    <a:pt x="212469" y="348680"/>
                  </a:lnTo>
                  <a:lnTo>
                    <a:pt x="218994" y="351855"/>
                  </a:lnTo>
                  <a:lnTo>
                    <a:pt x="226161" y="353039"/>
                  </a:lnTo>
                  <a:lnTo>
                    <a:pt x="233524" y="352093"/>
                  </a:lnTo>
                  <a:lnTo>
                    <a:pt x="242792" y="347201"/>
                  </a:lnTo>
                  <a:lnTo>
                    <a:pt x="247521" y="341256"/>
                  </a:lnTo>
                  <a:close/>
                </a:path>
                <a:path w="383539" h="510539">
                  <a:moveTo>
                    <a:pt x="251561" y="327853"/>
                  </a:moveTo>
                  <a:lnTo>
                    <a:pt x="194321" y="327853"/>
                  </a:lnTo>
                  <a:lnTo>
                    <a:pt x="204069" y="340000"/>
                  </a:lnTo>
                  <a:lnTo>
                    <a:pt x="204697" y="341308"/>
                  </a:lnTo>
                  <a:lnTo>
                    <a:pt x="205095" y="341256"/>
                  </a:lnTo>
                  <a:lnTo>
                    <a:pt x="247521" y="341256"/>
                  </a:lnTo>
                  <a:lnTo>
                    <a:pt x="249085" y="339290"/>
                  </a:lnTo>
                  <a:lnTo>
                    <a:pt x="251799" y="329538"/>
                  </a:lnTo>
                  <a:lnTo>
                    <a:pt x="251561" y="327853"/>
                  </a:lnTo>
                  <a:close/>
                </a:path>
                <a:path w="383539" h="510539">
                  <a:moveTo>
                    <a:pt x="333638" y="170225"/>
                  </a:moveTo>
                  <a:lnTo>
                    <a:pt x="333280" y="170225"/>
                  </a:lnTo>
                  <a:lnTo>
                    <a:pt x="333049" y="170685"/>
                  </a:lnTo>
                  <a:lnTo>
                    <a:pt x="333638" y="170225"/>
                  </a:lnTo>
                  <a:close/>
                </a:path>
              </a:pathLst>
            </a:custGeom>
            <a:solidFill>
              <a:srgbClr val="361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36105" y="5994505"/>
              <a:ext cx="1082675" cy="203200"/>
            </a:xfrm>
            <a:custGeom>
              <a:avLst/>
              <a:gdLst/>
              <a:ahLst/>
              <a:cxnLst/>
              <a:rect l="l" t="t" r="r" b="b"/>
              <a:pathLst>
                <a:path w="1082675" h="203200">
                  <a:moveTo>
                    <a:pt x="1082103" y="0"/>
                  </a:moveTo>
                  <a:lnTo>
                    <a:pt x="0" y="60856"/>
                  </a:lnTo>
                  <a:lnTo>
                    <a:pt x="0" y="202841"/>
                  </a:lnTo>
                  <a:lnTo>
                    <a:pt x="1082103" y="141985"/>
                  </a:lnTo>
                  <a:lnTo>
                    <a:pt x="1082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168540" y="4824112"/>
              <a:ext cx="35560" cy="1446530"/>
            </a:xfrm>
            <a:custGeom>
              <a:avLst/>
              <a:gdLst/>
              <a:ahLst/>
              <a:cxnLst/>
              <a:rect l="l" t="t" r="r" b="b"/>
              <a:pathLst>
                <a:path w="35560" h="1446529">
                  <a:moveTo>
                    <a:pt x="0" y="0"/>
                  </a:moveTo>
                  <a:lnTo>
                    <a:pt x="35192" y="1446301"/>
                  </a:lnTo>
                </a:path>
              </a:pathLst>
            </a:custGeom>
            <a:ln w="32836">
              <a:solidFill>
                <a:srgbClr val="007B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9067999" y="4851081"/>
            <a:ext cx="793750" cy="1056640"/>
            <a:chOff x="9067999" y="4851081"/>
            <a:chExt cx="793750" cy="1056640"/>
          </a:xfrm>
        </p:grpSpPr>
        <p:sp>
          <p:nvSpPr>
            <p:cNvPr id="119" name="object 119"/>
            <p:cNvSpPr/>
            <p:nvPr/>
          </p:nvSpPr>
          <p:spPr>
            <a:xfrm>
              <a:off x="9067999" y="4851081"/>
              <a:ext cx="793750" cy="1056640"/>
            </a:xfrm>
            <a:custGeom>
              <a:avLst/>
              <a:gdLst/>
              <a:ahLst/>
              <a:cxnLst/>
              <a:rect l="l" t="t" r="r" b="b"/>
              <a:pathLst>
                <a:path w="793750" h="1056639">
                  <a:moveTo>
                    <a:pt x="41375" y="0"/>
                  </a:moveTo>
                  <a:lnTo>
                    <a:pt x="18776" y="36286"/>
                  </a:lnTo>
                  <a:lnTo>
                    <a:pt x="5175" y="76725"/>
                  </a:lnTo>
                  <a:lnTo>
                    <a:pt x="0" y="119930"/>
                  </a:lnTo>
                  <a:lnTo>
                    <a:pt x="2676" y="164518"/>
                  </a:lnTo>
                  <a:lnTo>
                    <a:pt x="12632" y="209106"/>
                  </a:lnTo>
                  <a:lnTo>
                    <a:pt x="29296" y="252308"/>
                  </a:lnTo>
                  <a:lnTo>
                    <a:pt x="52094" y="292740"/>
                  </a:lnTo>
                  <a:lnTo>
                    <a:pt x="80454" y="329019"/>
                  </a:lnTo>
                  <a:lnTo>
                    <a:pt x="113804" y="359760"/>
                  </a:lnTo>
                  <a:lnTo>
                    <a:pt x="151570" y="383579"/>
                  </a:lnTo>
                  <a:lnTo>
                    <a:pt x="261116" y="440751"/>
                  </a:lnTo>
                  <a:lnTo>
                    <a:pt x="359709" y="495291"/>
                  </a:lnTo>
                  <a:lnTo>
                    <a:pt x="430917" y="536130"/>
                  </a:lnTo>
                  <a:lnTo>
                    <a:pt x="458305" y="552203"/>
                  </a:lnTo>
                  <a:lnTo>
                    <a:pt x="363882" y="662156"/>
                  </a:lnTo>
                  <a:lnTo>
                    <a:pt x="295330" y="738630"/>
                  </a:lnTo>
                  <a:lnTo>
                    <a:pt x="219279" y="817466"/>
                  </a:lnTo>
                  <a:lnTo>
                    <a:pt x="102357" y="934505"/>
                  </a:lnTo>
                  <a:lnTo>
                    <a:pt x="181088" y="1056229"/>
                  </a:lnTo>
                  <a:lnTo>
                    <a:pt x="566290" y="849886"/>
                  </a:lnTo>
                  <a:lnTo>
                    <a:pt x="752950" y="721010"/>
                  </a:lnTo>
                  <a:lnTo>
                    <a:pt x="793502" y="615515"/>
                  </a:lnTo>
                  <a:lnTo>
                    <a:pt x="740380" y="479315"/>
                  </a:lnTo>
                  <a:lnTo>
                    <a:pt x="700859" y="413656"/>
                  </a:lnTo>
                  <a:lnTo>
                    <a:pt x="675674" y="380841"/>
                  </a:lnTo>
                  <a:lnTo>
                    <a:pt x="647203" y="348238"/>
                  </a:lnTo>
                  <a:lnTo>
                    <a:pt x="615690" y="316002"/>
                  </a:lnTo>
                  <a:lnTo>
                    <a:pt x="581382" y="284286"/>
                  </a:lnTo>
                  <a:lnTo>
                    <a:pt x="544527" y="253242"/>
                  </a:lnTo>
                  <a:lnTo>
                    <a:pt x="505369" y="223025"/>
                  </a:lnTo>
                  <a:lnTo>
                    <a:pt x="464155" y="193787"/>
                  </a:lnTo>
                  <a:lnTo>
                    <a:pt x="421132" y="165681"/>
                  </a:lnTo>
                  <a:lnTo>
                    <a:pt x="376546" y="138862"/>
                  </a:lnTo>
                  <a:lnTo>
                    <a:pt x="330644" y="113481"/>
                  </a:lnTo>
                  <a:lnTo>
                    <a:pt x="283671" y="89693"/>
                  </a:lnTo>
                  <a:lnTo>
                    <a:pt x="235874" y="67651"/>
                  </a:lnTo>
                  <a:lnTo>
                    <a:pt x="187500" y="47507"/>
                  </a:lnTo>
                  <a:lnTo>
                    <a:pt x="138794" y="29415"/>
                  </a:lnTo>
                  <a:lnTo>
                    <a:pt x="90004" y="13528"/>
                  </a:lnTo>
                  <a:lnTo>
                    <a:pt x="41375" y="0"/>
                  </a:lnTo>
                  <a:close/>
                </a:path>
              </a:pathLst>
            </a:custGeom>
            <a:solidFill>
              <a:srgbClr val="F0F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127455" y="4994479"/>
              <a:ext cx="297815" cy="350520"/>
            </a:xfrm>
            <a:custGeom>
              <a:avLst/>
              <a:gdLst/>
              <a:ahLst/>
              <a:cxnLst/>
              <a:rect l="l" t="t" r="r" b="b"/>
              <a:pathLst>
                <a:path w="297815" h="350520">
                  <a:moveTo>
                    <a:pt x="70919" y="0"/>
                  </a:moveTo>
                  <a:lnTo>
                    <a:pt x="0" y="159377"/>
                  </a:lnTo>
                  <a:lnTo>
                    <a:pt x="19725" y="183826"/>
                  </a:lnTo>
                  <a:lnTo>
                    <a:pt x="41744" y="205763"/>
                  </a:lnTo>
                  <a:lnTo>
                    <a:pt x="65919" y="224707"/>
                  </a:lnTo>
                  <a:lnTo>
                    <a:pt x="92112" y="240181"/>
                  </a:lnTo>
                  <a:lnTo>
                    <a:pt x="135488" y="262290"/>
                  </a:lnTo>
                  <a:lnTo>
                    <a:pt x="178695" y="285024"/>
                  </a:lnTo>
                  <a:lnTo>
                    <a:pt x="220741" y="307712"/>
                  </a:lnTo>
                  <a:lnTo>
                    <a:pt x="260631" y="329685"/>
                  </a:lnTo>
                  <a:lnTo>
                    <a:pt x="297373" y="350272"/>
                  </a:lnTo>
                  <a:lnTo>
                    <a:pt x="228178" y="203973"/>
                  </a:lnTo>
                  <a:lnTo>
                    <a:pt x="154092" y="93741"/>
                  </a:lnTo>
                  <a:lnTo>
                    <a:pt x="95032" y="24207"/>
                  </a:lnTo>
                  <a:lnTo>
                    <a:pt x="70919" y="0"/>
                  </a:lnTo>
                  <a:close/>
                </a:path>
              </a:pathLst>
            </a:custGeom>
            <a:solidFill>
              <a:srgbClr val="B7DA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object 121"/>
          <p:cNvGrpSpPr/>
          <p:nvPr/>
        </p:nvGrpSpPr>
        <p:grpSpPr>
          <a:xfrm>
            <a:off x="6349069" y="4092088"/>
            <a:ext cx="3853815" cy="1938655"/>
            <a:chOff x="6349069" y="4092088"/>
            <a:chExt cx="3853815" cy="1938655"/>
          </a:xfrm>
        </p:grpSpPr>
        <p:sp>
          <p:nvSpPr>
            <p:cNvPr id="122" name="object 122"/>
            <p:cNvSpPr/>
            <p:nvPr/>
          </p:nvSpPr>
          <p:spPr>
            <a:xfrm>
              <a:off x="8043790" y="5125029"/>
              <a:ext cx="455295" cy="332740"/>
            </a:xfrm>
            <a:custGeom>
              <a:avLst/>
              <a:gdLst/>
              <a:ahLst/>
              <a:cxnLst/>
              <a:rect l="l" t="t" r="r" b="b"/>
              <a:pathLst>
                <a:path w="455295" h="332739">
                  <a:moveTo>
                    <a:pt x="66406" y="0"/>
                  </a:moveTo>
                  <a:lnTo>
                    <a:pt x="0" y="214223"/>
                  </a:lnTo>
                  <a:lnTo>
                    <a:pt x="388804" y="332178"/>
                  </a:lnTo>
                  <a:lnTo>
                    <a:pt x="455211" y="117954"/>
                  </a:lnTo>
                  <a:lnTo>
                    <a:pt x="66406" y="0"/>
                  </a:lnTo>
                  <a:close/>
                </a:path>
              </a:pathLst>
            </a:custGeom>
            <a:solidFill>
              <a:srgbClr val="87C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349060" y="4092098"/>
              <a:ext cx="3853815" cy="1938655"/>
            </a:xfrm>
            <a:custGeom>
              <a:avLst/>
              <a:gdLst/>
              <a:ahLst/>
              <a:cxnLst/>
              <a:rect l="l" t="t" r="r" b="b"/>
              <a:pathLst>
                <a:path w="3853815" h="1938654">
                  <a:moveTo>
                    <a:pt x="1791182" y="882599"/>
                  </a:moveTo>
                  <a:lnTo>
                    <a:pt x="1788960" y="820724"/>
                  </a:lnTo>
                  <a:lnTo>
                    <a:pt x="1784248" y="774763"/>
                  </a:lnTo>
                  <a:lnTo>
                    <a:pt x="1777174" y="729297"/>
                  </a:lnTo>
                  <a:lnTo>
                    <a:pt x="1767751" y="684415"/>
                  </a:lnTo>
                  <a:lnTo>
                    <a:pt x="1756054" y="640194"/>
                  </a:lnTo>
                  <a:lnTo>
                    <a:pt x="1742109" y="596722"/>
                  </a:lnTo>
                  <a:lnTo>
                    <a:pt x="1725968" y="554088"/>
                  </a:lnTo>
                  <a:lnTo>
                    <a:pt x="1716570" y="532650"/>
                  </a:lnTo>
                  <a:lnTo>
                    <a:pt x="1716570" y="896442"/>
                  </a:lnTo>
                  <a:lnTo>
                    <a:pt x="1714715" y="942467"/>
                  </a:lnTo>
                  <a:lnTo>
                    <a:pt x="1710194" y="988682"/>
                  </a:lnTo>
                  <a:lnTo>
                    <a:pt x="1702930" y="1034986"/>
                  </a:lnTo>
                  <a:lnTo>
                    <a:pt x="1692897" y="1081290"/>
                  </a:lnTo>
                  <a:lnTo>
                    <a:pt x="1680032" y="1127506"/>
                  </a:lnTo>
                  <a:lnTo>
                    <a:pt x="1664500" y="1172908"/>
                  </a:lnTo>
                  <a:lnTo>
                    <a:pt x="1646567" y="1216825"/>
                  </a:lnTo>
                  <a:lnTo>
                    <a:pt x="1626336" y="1259192"/>
                  </a:lnTo>
                  <a:lnTo>
                    <a:pt x="1603895" y="1299972"/>
                  </a:lnTo>
                  <a:lnTo>
                    <a:pt x="1579346" y="1339113"/>
                  </a:lnTo>
                  <a:lnTo>
                    <a:pt x="1552790" y="1376553"/>
                  </a:lnTo>
                  <a:lnTo>
                    <a:pt x="1524317" y="1412252"/>
                  </a:lnTo>
                  <a:lnTo>
                    <a:pt x="1494015" y="1446161"/>
                  </a:lnTo>
                  <a:lnTo>
                    <a:pt x="1461998" y="1478216"/>
                  </a:lnTo>
                  <a:lnTo>
                    <a:pt x="1428343" y="1508379"/>
                  </a:lnTo>
                  <a:lnTo>
                    <a:pt x="1393164" y="1536598"/>
                  </a:lnTo>
                  <a:lnTo>
                    <a:pt x="1356550" y="1562811"/>
                  </a:lnTo>
                  <a:lnTo>
                    <a:pt x="1318590" y="1586979"/>
                  </a:lnTo>
                  <a:lnTo>
                    <a:pt x="1279385" y="1609051"/>
                  </a:lnTo>
                  <a:lnTo>
                    <a:pt x="1239037" y="1628965"/>
                  </a:lnTo>
                  <a:lnTo>
                    <a:pt x="1197635" y="1646682"/>
                  </a:lnTo>
                  <a:lnTo>
                    <a:pt x="1155280" y="1662150"/>
                  </a:lnTo>
                  <a:lnTo>
                    <a:pt x="1112075" y="1675320"/>
                  </a:lnTo>
                  <a:lnTo>
                    <a:pt x="1068095" y="1686128"/>
                  </a:lnTo>
                  <a:lnTo>
                    <a:pt x="1023454" y="1694522"/>
                  </a:lnTo>
                  <a:lnTo>
                    <a:pt x="978242" y="1700479"/>
                  </a:lnTo>
                  <a:lnTo>
                    <a:pt x="932561" y="1703920"/>
                  </a:lnTo>
                  <a:lnTo>
                    <a:pt x="886498" y="1704809"/>
                  </a:lnTo>
                  <a:lnTo>
                    <a:pt x="840155" y="1703082"/>
                  </a:lnTo>
                  <a:lnTo>
                    <a:pt x="793635" y="1698701"/>
                  </a:lnTo>
                  <a:lnTo>
                    <a:pt x="747026" y="1691614"/>
                  </a:lnTo>
                  <a:lnTo>
                    <a:pt x="700417" y="1681759"/>
                  </a:lnTo>
                  <a:lnTo>
                    <a:pt x="653910" y="1669097"/>
                  </a:lnTo>
                  <a:lnTo>
                    <a:pt x="608228" y="1653794"/>
                  </a:lnTo>
                  <a:lnTo>
                    <a:pt x="564057" y="1636102"/>
                  </a:lnTo>
                  <a:lnTo>
                    <a:pt x="521436" y="1616125"/>
                  </a:lnTo>
                  <a:lnTo>
                    <a:pt x="480428" y="1593951"/>
                  </a:lnTo>
                  <a:lnTo>
                    <a:pt x="441071" y="1569669"/>
                  </a:lnTo>
                  <a:lnTo>
                    <a:pt x="403428" y="1543392"/>
                  </a:lnTo>
                  <a:lnTo>
                    <a:pt x="367550" y="1515211"/>
                  </a:lnTo>
                  <a:lnTo>
                    <a:pt x="333489" y="1485214"/>
                  </a:lnTo>
                  <a:lnTo>
                    <a:pt x="301282" y="1453489"/>
                  </a:lnTo>
                  <a:lnTo>
                    <a:pt x="270992" y="1420152"/>
                  </a:lnTo>
                  <a:lnTo>
                    <a:pt x="242671" y="1385290"/>
                  </a:lnTo>
                  <a:lnTo>
                    <a:pt x="216369" y="1348994"/>
                  </a:lnTo>
                  <a:lnTo>
                    <a:pt x="192125" y="1311363"/>
                  </a:lnTo>
                  <a:lnTo>
                    <a:pt x="170002" y="1272489"/>
                  </a:lnTo>
                  <a:lnTo>
                    <a:pt x="150037" y="1232471"/>
                  </a:lnTo>
                  <a:lnTo>
                    <a:pt x="132308" y="1191412"/>
                  </a:lnTo>
                  <a:lnTo>
                    <a:pt x="116776" y="1149197"/>
                  </a:lnTo>
                  <a:lnTo>
                    <a:pt x="103695" y="1106512"/>
                  </a:lnTo>
                  <a:lnTo>
                    <a:pt x="92925" y="1062875"/>
                  </a:lnTo>
                  <a:lnTo>
                    <a:pt x="84569" y="1018565"/>
                  </a:lnTo>
                  <a:lnTo>
                    <a:pt x="78701" y="973696"/>
                  </a:lnTo>
                  <a:lnTo>
                    <a:pt x="75349" y="928331"/>
                  </a:lnTo>
                  <a:lnTo>
                    <a:pt x="74574" y="882599"/>
                  </a:lnTo>
                  <a:lnTo>
                    <a:pt x="76428" y="836574"/>
                  </a:lnTo>
                  <a:lnTo>
                    <a:pt x="80949" y="790359"/>
                  </a:lnTo>
                  <a:lnTo>
                    <a:pt x="88214" y="744054"/>
                  </a:lnTo>
                  <a:lnTo>
                    <a:pt x="98247" y="697750"/>
                  </a:lnTo>
                  <a:lnTo>
                    <a:pt x="111125" y="651535"/>
                  </a:lnTo>
                  <a:lnTo>
                    <a:pt x="126657" y="606132"/>
                  </a:lnTo>
                  <a:lnTo>
                    <a:pt x="144576" y="562229"/>
                  </a:lnTo>
                  <a:lnTo>
                    <a:pt x="164820" y="519849"/>
                  </a:lnTo>
                  <a:lnTo>
                    <a:pt x="187248" y="479069"/>
                  </a:lnTo>
                  <a:lnTo>
                    <a:pt x="211797" y="439940"/>
                  </a:lnTo>
                  <a:lnTo>
                    <a:pt x="238353" y="402488"/>
                  </a:lnTo>
                  <a:lnTo>
                    <a:pt x="266839" y="366801"/>
                  </a:lnTo>
                  <a:lnTo>
                    <a:pt x="297129" y="332892"/>
                  </a:lnTo>
                  <a:lnTo>
                    <a:pt x="329158" y="300837"/>
                  </a:lnTo>
                  <a:lnTo>
                    <a:pt x="362800" y="270675"/>
                  </a:lnTo>
                  <a:lnTo>
                    <a:pt x="397992" y="242455"/>
                  </a:lnTo>
                  <a:lnTo>
                    <a:pt x="434606" y="216230"/>
                  </a:lnTo>
                  <a:lnTo>
                    <a:pt x="472567" y="192062"/>
                  </a:lnTo>
                  <a:lnTo>
                    <a:pt x="511759" y="170002"/>
                  </a:lnTo>
                  <a:lnTo>
                    <a:pt x="552107" y="150075"/>
                  </a:lnTo>
                  <a:lnTo>
                    <a:pt x="593509" y="132359"/>
                  </a:lnTo>
                  <a:lnTo>
                    <a:pt x="635863" y="116903"/>
                  </a:lnTo>
                  <a:lnTo>
                    <a:pt x="679081" y="103733"/>
                  </a:lnTo>
                  <a:lnTo>
                    <a:pt x="723049" y="92925"/>
                  </a:lnTo>
                  <a:lnTo>
                    <a:pt x="767689" y="84518"/>
                  </a:lnTo>
                  <a:lnTo>
                    <a:pt x="812901" y="78574"/>
                  </a:lnTo>
                  <a:lnTo>
                    <a:pt x="858583" y="75133"/>
                  </a:lnTo>
                  <a:lnTo>
                    <a:pt x="904646" y="74244"/>
                  </a:lnTo>
                  <a:lnTo>
                    <a:pt x="950988" y="75971"/>
                  </a:lnTo>
                  <a:lnTo>
                    <a:pt x="997508" y="80352"/>
                  </a:lnTo>
                  <a:lnTo>
                    <a:pt x="1044130" y="87439"/>
                  </a:lnTo>
                  <a:lnTo>
                    <a:pt x="1090739" y="97282"/>
                  </a:lnTo>
                  <a:lnTo>
                    <a:pt x="1137234" y="109943"/>
                  </a:lnTo>
                  <a:lnTo>
                    <a:pt x="1182916" y="125247"/>
                  </a:lnTo>
                  <a:lnTo>
                    <a:pt x="1227099" y="142938"/>
                  </a:lnTo>
                  <a:lnTo>
                    <a:pt x="1269707" y="162928"/>
                  </a:lnTo>
                  <a:lnTo>
                    <a:pt x="1310728" y="185102"/>
                  </a:lnTo>
                  <a:lnTo>
                    <a:pt x="1350073" y="209372"/>
                  </a:lnTo>
                  <a:lnTo>
                    <a:pt x="1387716" y="235648"/>
                  </a:lnTo>
                  <a:lnTo>
                    <a:pt x="1423593" y="263842"/>
                  </a:lnTo>
                  <a:lnTo>
                    <a:pt x="1457655" y="293839"/>
                  </a:lnTo>
                  <a:lnTo>
                    <a:pt x="1489862" y="325551"/>
                  </a:lnTo>
                  <a:lnTo>
                    <a:pt x="1520151" y="358889"/>
                  </a:lnTo>
                  <a:lnTo>
                    <a:pt x="1548472" y="393763"/>
                  </a:lnTo>
                  <a:lnTo>
                    <a:pt x="1574787" y="430047"/>
                  </a:lnTo>
                  <a:lnTo>
                    <a:pt x="1599031" y="467690"/>
                  </a:lnTo>
                  <a:lnTo>
                    <a:pt x="1621155" y="506552"/>
                  </a:lnTo>
                  <a:lnTo>
                    <a:pt x="1641106" y="546569"/>
                  </a:lnTo>
                  <a:lnTo>
                    <a:pt x="1658835" y="587629"/>
                  </a:lnTo>
                  <a:lnTo>
                    <a:pt x="1674368" y="629843"/>
                  </a:lnTo>
                  <a:lnTo>
                    <a:pt x="1687449" y="672528"/>
                  </a:lnTo>
                  <a:lnTo>
                    <a:pt x="1698218" y="716165"/>
                  </a:lnTo>
                  <a:lnTo>
                    <a:pt x="1706575" y="760476"/>
                  </a:lnTo>
                  <a:lnTo>
                    <a:pt x="1712442" y="805357"/>
                  </a:lnTo>
                  <a:lnTo>
                    <a:pt x="1715795" y="850709"/>
                  </a:lnTo>
                  <a:lnTo>
                    <a:pt x="1716570" y="896442"/>
                  </a:lnTo>
                  <a:lnTo>
                    <a:pt x="1716570" y="532650"/>
                  </a:lnTo>
                  <a:lnTo>
                    <a:pt x="1687283" y="471652"/>
                  </a:lnTo>
                  <a:lnTo>
                    <a:pt x="1664830" y="432028"/>
                  </a:lnTo>
                  <a:lnTo>
                    <a:pt x="1640344" y="393573"/>
                  </a:lnTo>
                  <a:lnTo>
                    <a:pt x="1613903" y="356374"/>
                  </a:lnTo>
                  <a:lnTo>
                    <a:pt x="1585531" y="320509"/>
                  </a:lnTo>
                  <a:lnTo>
                    <a:pt x="1555280" y="286080"/>
                  </a:lnTo>
                  <a:lnTo>
                    <a:pt x="1523199" y="253174"/>
                  </a:lnTo>
                  <a:lnTo>
                    <a:pt x="1489316" y="221843"/>
                  </a:lnTo>
                  <a:lnTo>
                    <a:pt x="1453692" y="192201"/>
                  </a:lnTo>
                  <a:lnTo>
                    <a:pt x="1416367" y="164325"/>
                  </a:lnTo>
                  <a:lnTo>
                    <a:pt x="1377391" y="138303"/>
                  </a:lnTo>
                  <a:lnTo>
                    <a:pt x="1336802" y="114211"/>
                  </a:lnTo>
                  <a:lnTo>
                    <a:pt x="1294650" y="92138"/>
                  </a:lnTo>
                  <a:lnTo>
                    <a:pt x="1255522" y="74244"/>
                  </a:lnTo>
                  <a:lnTo>
                    <a:pt x="1205839" y="54394"/>
                  </a:lnTo>
                  <a:lnTo>
                    <a:pt x="1159268" y="38887"/>
                  </a:lnTo>
                  <a:lnTo>
                    <a:pt x="1113447" y="26276"/>
                  </a:lnTo>
                  <a:lnTo>
                    <a:pt x="1067523" y="16167"/>
                  </a:lnTo>
                  <a:lnTo>
                    <a:pt x="1021575" y="8534"/>
                  </a:lnTo>
                  <a:lnTo>
                    <a:pt x="975677" y="3314"/>
                  </a:lnTo>
                  <a:lnTo>
                    <a:pt x="929906" y="482"/>
                  </a:lnTo>
                  <a:lnTo>
                    <a:pt x="884351" y="0"/>
                  </a:lnTo>
                  <a:lnTo>
                    <a:pt x="839089" y="1816"/>
                  </a:lnTo>
                  <a:lnTo>
                    <a:pt x="794181" y="5880"/>
                  </a:lnTo>
                  <a:lnTo>
                    <a:pt x="749719" y="12179"/>
                  </a:lnTo>
                  <a:lnTo>
                    <a:pt x="705764" y="20662"/>
                  </a:lnTo>
                  <a:lnTo>
                    <a:pt x="662419" y="31267"/>
                  </a:lnTo>
                  <a:lnTo>
                    <a:pt x="619747" y="43992"/>
                  </a:lnTo>
                  <a:lnTo>
                    <a:pt x="577811" y="58762"/>
                  </a:lnTo>
                  <a:lnTo>
                    <a:pt x="536714" y="75539"/>
                  </a:lnTo>
                  <a:lnTo>
                    <a:pt x="496519" y="94310"/>
                  </a:lnTo>
                  <a:lnTo>
                    <a:pt x="457301" y="114998"/>
                  </a:lnTo>
                  <a:lnTo>
                    <a:pt x="419150" y="137591"/>
                  </a:lnTo>
                  <a:lnTo>
                    <a:pt x="382143" y="162039"/>
                  </a:lnTo>
                  <a:lnTo>
                    <a:pt x="346341" y="188290"/>
                  </a:lnTo>
                  <a:lnTo>
                    <a:pt x="311823" y="216319"/>
                  </a:lnTo>
                  <a:lnTo>
                    <a:pt x="278688" y="246075"/>
                  </a:lnTo>
                  <a:lnTo>
                    <a:pt x="246989" y="277520"/>
                  </a:lnTo>
                  <a:lnTo>
                    <a:pt x="216827" y="310616"/>
                  </a:lnTo>
                  <a:lnTo>
                    <a:pt x="188252" y="345325"/>
                  </a:lnTo>
                  <a:lnTo>
                    <a:pt x="161366" y="381596"/>
                  </a:lnTo>
                  <a:lnTo>
                    <a:pt x="136232" y="419392"/>
                  </a:lnTo>
                  <a:lnTo>
                    <a:pt x="112941" y="458673"/>
                  </a:lnTo>
                  <a:lnTo>
                    <a:pt x="91554" y="499402"/>
                  </a:lnTo>
                  <a:lnTo>
                    <a:pt x="72148" y="541540"/>
                  </a:lnTo>
                  <a:lnTo>
                    <a:pt x="54813" y="585025"/>
                  </a:lnTo>
                  <a:lnTo>
                    <a:pt x="39624" y="629843"/>
                  </a:lnTo>
                  <a:lnTo>
                    <a:pt x="26428" y="676897"/>
                  </a:lnTo>
                  <a:lnTo>
                    <a:pt x="15913" y="724052"/>
                  </a:lnTo>
                  <a:lnTo>
                    <a:pt x="8051" y="771220"/>
                  </a:lnTo>
                  <a:lnTo>
                    <a:pt x="2794" y="818311"/>
                  </a:lnTo>
                  <a:lnTo>
                    <a:pt x="101" y="865251"/>
                  </a:lnTo>
                  <a:lnTo>
                    <a:pt x="0" y="913790"/>
                  </a:lnTo>
                  <a:lnTo>
                    <a:pt x="2197" y="958329"/>
                  </a:lnTo>
                  <a:lnTo>
                    <a:pt x="6896" y="1004277"/>
                  </a:lnTo>
                  <a:lnTo>
                    <a:pt x="13982" y="1049743"/>
                  </a:lnTo>
                  <a:lnTo>
                    <a:pt x="23393" y="1094638"/>
                  </a:lnTo>
                  <a:lnTo>
                    <a:pt x="35090" y="1138859"/>
                  </a:lnTo>
                  <a:lnTo>
                    <a:pt x="49034" y="1182331"/>
                  </a:lnTo>
                  <a:lnTo>
                    <a:pt x="65176" y="1224965"/>
                  </a:lnTo>
                  <a:lnTo>
                    <a:pt x="83464" y="1266685"/>
                  </a:lnTo>
                  <a:lnTo>
                    <a:pt x="103860" y="1307401"/>
                  </a:lnTo>
                  <a:lnTo>
                    <a:pt x="126326" y="1347025"/>
                  </a:lnTo>
                  <a:lnTo>
                    <a:pt x="150799" y="1385481"/>
                  </a:lnTo>
                  <a:lnTo>
                    <a:pt x="177241" y="1422679"/>
                  </a:lnTo>
                  <a:lnTo>
                    <a:pt x="205613" y="1458531"/>
                  </a:lnTo>
                  <a:lnTo>
                    <a:pt x="235864" y="1492961"/>
                  </a:lnTo>
                  <a:lnTo>
                    <a:pt x="267957" y="1525879"/>
                  </a:lnTo>
                  <a:lnTo>
                    <a:pt x="301840" y="1557197"/>
                  </a:lnTo>
                  <a:lnTo>
                    <a:pt x="337464" y="1586839"/>
                  </a:lnTo>
                  <a:lnTo>
                    <a:pt x="374777" y="1614716"/>
                  </a:lnTo>
                  <a:lnTo>
                    <a:pt x="413753" y="1640738"/>
                  </a:lnTo>
                  <a:lnTo>
                    <a:pt x="454342" y="1664830"/>
                  </a:lnTo>
                  <a:lnTo>
                    <a:pt x="496493" y="1686902"/>
                  </a:lnTo>
                  <a:lnTo>
                    <a:pt x="540169" y="1706867"/>
                  </a:lnTo>
                  <a:lnTo>
                    <a:pt x="585317" y="1724647"/>
                  </a:lnTo>
                  <a:lnTo>
                    <a:pt x="631888" y="1740154"/>
                  </a:lnTo>
                  <a:lnTo>
                    <a:pt x="677710" y="1752765"/>
                  </a:lnTo>
                  <a:lnTo>
                    <a:pt x="723646" y="1762874"/>
                  </a:lnTo>
                  <a:lnTo>
                    <a:pt x="769594" y="1770519"/>
                  </a:lnTo>
                  <a:lnTo>
                    <a:pt x="815479" y="1775726"/>
                  </a:lnTo>
                  <a:lnTo>
                    <a:pt x="861250" y="1778558"/>
                  </a:lnTo>
                  <a:lnTo>
                    <a:pt x="906805" y="1779054"/>
                  </a:lnTo>
                  <a:lnTo>
                    <a:pt x="952068" y="1777238"/>
                  </a:lnTo>
                  <a:lnTo>
                    <a:pt x="996975" y="1773161"/>
                  </a:lnTo>
                  <a:lnTo>
                    <a:pt x="1041438" y="1766862"/>
                  </a:lnTo>
                  <a:lnTo>
                    <a:pt x="1085392" y="1758391"/>
                  </a:lnTo>
                  <a:lnTo>
                    <a:pt x="1128737" y="1747774"/>
                  </a:lnTo>
                  <a:lnTo>
                    <a:pt x="1171422" y="1735061"/>
                  </a:lnTo>
                  <a:lnTo>
                    <a:pt x="1213345" y="1720291"/>
                  </a:lnTo>
                  <a:lnTo>
                    <a:pt x="1251267" y="1704809"/>
                  </a:lnTo>
                  <a:lnTo>
                    <a:pt x="1294638" y="1684743"/>
                  </a:lnTo>
                  <a:lnTo>
                    <a:pt x="1333855" y="1664042"/>
                  </a:lnTo>
                  <a:lnTo>
                    <a:pt x="1372006" y="1641462"/>
                  </a:lnTo>
                  <a:lnTo>
                    <a:pt x="1409026" y="1617014"/>
                  </a:lnTo>
                  <a:lnTo>
                    <a:pt x="1444828" y="1590763"/>
                  </a:lnTo>
                  <a:lnTo>
                    <a:pt x="1479334" y="1562735"/>
                  </a:lnTo>
                  <a:lnTo>
                    <a:pt x="1512468" y="1532978"/>
                  </a:lnTo>
                  <a:lnTo>
                    <a:pt x="1544167" y="1501521"/>
                  </a:lnTo>
                  <a:lnTo>
                    <a:pt x="1574330" y="1468424"/>
                  </a:lnTo>
                  <a:lnTo>
                    <a:pt x="1602905" y="1433728"/>
                  </a:lnTo>
                  <a:lnTo>
                    <a:pt x="1629791" y="1397457"/>
                  </a:lnTo>
                  <a:lnTo>
                    <a:pt x="1654924" y="1359662"/>
                  </a:lnTo>
                  <a:lnTo>
                    <a:pt x="1678216" y="1320368"/>
                  </a:lnTo>
                  <a:lnTo>
                    <a:pt x="1699602" y="1279639"/>
                  </a:lnTo>
                  <a:lnTo>
                    <a:pt x="1719008" y="1237513"/>
                  </a:lnTo>
                  <a:lnTo>
                    <a:pt x="1736344" y="1194015"/>
                  </a:lnTo>
                  <a:lnTo>
                    <a:pt x="1751533" y="1149197"/>
                  </a:lnTo>
                  <a:lnTo>
                    <a:pt x="1764728" y="1102144"/>
                  </a:lnTo>
                  <a:lnTo>
                    <a:pt x="1775244" y="1054989"/>
                  </a:lnTo>
                  <a:lnTo>
                    <a:pt x="1783105" y="1007821"/>
                  </a:lnTo>
                  <a:lnTo>
                    <a:pt x="1788350" y="960729"/>
                  </a:lnTo>
                  <a:lnTo>
                    <a:pt x="1791055" y="913790"/>
                  </a:lnTo>
                  <a:lnTo>
                    <a:pt x="1791182" y="882599"/>
                  </a:lnTo>
                  <a:close/>
                </a:path>
                <a:path w="3853815" h="1938654">
                  <a:moveTo>
                    <a:pt x="3853738" y="1691106"/>
                  </a:moveTo>
                  <a:lnTo>
                    <a:pt x="3853319" y="1644053"/>
                  </a:lnTo>
                  <a:lnTo>
                    <a:pt x="3847414" y="1595323"/>
                  </a:lnTo>
                  <a:lnTo>
                    <a:pt x="2105037" y="1066736"/>
                  </a:lnTo>
                  <a:lnTo>
                    <a:pt x="1998675" y="1409903"/>
                  </a:lnTo>
                  <a:lnTo>
                    <a:pt x="3741039" y="1938489"/>
                  </a:lnTo>
                  <a:lnTo>
                    <a:pt x="3773538" y="1901418"/>
                  </a:lnTo>
                  <a:lnTo>
                    <a:pt x="3800551" y="1862683"/>
                  </a:lnTo>
                  <a:lnTo>
                    <a:pt x="3822077" y="1822284"/>
                  </a:lnTo>
                  <a:lnTo>
                    <a:pt x="3838117" y="1780222"/>
                  </a:lnTo>
                  <a:lnTo>
                    <a:pt x="3848671" y="1736496"/>
                  </a:lnTo>
                  <a:lnTo>
                    <a:pt x="3853738" y="1691106"/>
                  </a:lnTo>
                  <a:close/>
                </a:path>
              </a:pathLst>
            </a:custGeom>
            <a:solidFill>
              <a:srgbClr val="0B9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423634" y="4166342"/>
              <a:ext cx="1642110" cy="1630680"/>
            </a:xfrm>
            <a:custGeom>
              <a:avLst/>
              <a:gdLst/>
              <a:ahLst/>
              <a:cxnLst/>
              <a:rect l="l" t="t" r="r" b="b"/>
              <a:pathLst>
                <a:path w="1642109" h="1630679">
                  <a:moveTo>
                    <a:pt x="1642008" y="822198"/>
                  </a:moveTo>
                  <a:lnTo>
                    <a:pt x="1641233" y="776465"/>
                  </a:lnTo>
                  <a:lnTo>
                    <a:pt x="1637880" y="731113"/>
                  </a:lnTo>
                  <a:lnTo>
                    <a:pt x="1632000" y="686231"/>
                  </a:lnTo>
                  <a:lnTo>
                    <a:pt x="1623656" y="641921"/>
                  </a:lnTo>
                  <a:lnTo>
                    <a:pt x="1612874" y="598284"/>
                  </a:lnTo>
                  <a:lnTo>
                    <a:pt x="1599730" y="555409"/>
                  </a:lnTo>
                  <a:lnTo>
                    <a:pt x="1584274" y="513384"/>
                  </a:lnTo>
                  <a:lnTo>
                    <a:pt x="1566532" y="472325"/>
                  </a:lnTo>
                  <a:lnTo>
                    <a:pt x="1546580" y="432308"/>
                  </a:lnTo>
                  <a:lnTo>
                    <a:pt x="1524457" y="393433"/>
                  </a:lnTo>
                  <a:lnTo>
                    <a:pt x="1500212" y="355803"/>
                  </a:lnTo>
                  <a:lnTo>
                    <a:pt x="1473898" y="319506"/>
                  </a:lnTo>
                  <a:lnTo>
                    <a:pt x="1445577" y="284645"/>
                  </a:lnTo>
                  <a:lnTo>
                    <a:pt x="1415288" y="251307"/>
                  </a:lnTo>
                  <a:lnTo>
                    <a:pt x="1383080" y="219595"/>
                  </a:lnTo>
                  <a:lnTo>
                    <a:pt x="1349019" y="189598"/>
                  </a:lnTo>
                  <a:lnTo>
                    <a:pt x="1313141" y="161404"/>
                  </a:lnTo>
                  <a:lnTo>
                    <a:pt x="1275499" y="135128"/>
                  </a:lnTo>
                  <a:lnTo>
                    <a:pt x="1236154" y="110858"/>
                  </a:lnTo>
                  <a:lnTo>
                    <a:pt x="1195146" y="88671"/>
                  </a:lnTo>
                  <a:lnTo>
                    <a:pt x="1152525" y="68694"/>
                  </a:lnTo>
                  <a:lnTo>
                    <a:pt x="1108341" y="51003"/>
                  </a:lnTo>
                  <a:lnTo>
                    <a:pt x="1062659" y="35699"/>
                  </a:lnTo>
                  <a:lnTo>
                    <a:pt x="1016165" y="23037"/>
                  </a:lnTo>
                  <a:lnTo>
                    <a:pt x="969556" y="13182"/>
                  </a:lnTo>
                  <a:lnTo>
                    <a:pt x="922934" y="6096"/>
                  </a:lnTo>
                  <a:lnTo>
                    <a:pt x="876414" y="1714"/>
                  </a:lnTo>
                  <a:lnTo>
                    <a:pt x="830072" y="0"/>
                  </a:lnTo>
                  <a:lnTo>
                    <a:pt x="784009" y="889"/>
                  </a:lnTo>
                  <a:lnTo>
                    <a:pt x="738327" y="4330"/>
                  </a:lnTo>
                  <a:lnTo>
                    <a:pt x="693115" y="10274"/>
                  </a:lnTo>
                  <a:lnTo>
                    <a:pt x="648474" y="18681"/>
                  </a:lnTo>
                  <a:lnTo>
                    <a:pt x="604507" y="29489"/>
                  </a:lnTo>
                  <a:lnTo>
                    <a:pt x="561289" y="42646"/>
                  </a:lnTo>
                  <a:lnTo>
                    <a:pt x="518934" y="58115"/>
                  </a:lnTo>
                  <a:lnTo>
                    <a:pt x="477545" y="75831"/>
                  </a:lnTo>
                  <a:lnTo>
                    <a:pt x="437197" y="95745"/>
                  </a:lnTo>
                  <a:lnTo>
                    <a:pt x="397992" y="117817"/>
                  </a:lnTo>
                  <a:lnTo>
                    <a:pt x="360032" y="141986"/>
                  </a:lnTo>
                  <a:lnTo>
                    <a:pt x="323418" y="168211"/>
                  </a:lnTo>
                  <a:lnTo>
                    <a:pt x="288239" y="196418"/>
                  </a:lnTo>
                  <a:lnTo>
                    <a:pt x="254584" y="226580"/>
                  </a:lnTo>
                  <a:lnTo>
                    <a:pt x="222567" y="258648"/>
                  </a:lnTo>
                  <a:lnTo>
                    <a:pt x="192265" y="292544"/>
                  </a:lnTo>
                  <a:lnTo>
                    <a:pt x="163791" y="328244"/>
                  </a:lnTo>
                  <a:lnTo>
                    <a:pt x="137223" y="365683"/>
                  </a:lnTo>
                  <a:lnTo>
                    <a:pt x="112674" y="404825"/>
                  </a:lnTo>
                  <a:lnTo>
                    <a:pt x="90246" y="445604"/>
                  </a:lnTo>
                  <a:lnTo>
                    <a:pt x="70015" y="487972"/>
                  </a:lnTo>
                  <a:lnTo>
                    <a:pt x="52082" y="531888"/>
                  </a:lnTo>
                  <a:lnTo>
                    <a:pt x="36550" y="577291"/>
                  </a:lnTo>
                  <a:lnTo>
                    <a:pt x="23685" y="623506"/>
                  </a:lnTo>
                  <a:lnTo>
                    <a:pt x="13639" y="669810"/>
                  </a:lnTo>
                  <a:lnTo>
                    <a:pt x="6388" y="716114"/>
                  </a:lnTo>
                  <a:lnTo>
                    <a:pt x="1854" y="762330"/>
                  </a:lnTo>
                  <a:lnTo>
                    <a:pt x="0" y="808355"/>
                  </a:lnTo>
                  <a:lnTo>
                    <a:pt x="774" y="854087"/>
                  </a:lnTo>
                  <a:lnTo>
                    <a:pt x="4127" y="899439"/>
                  </a:lnTo>
                  <a:lnTo>
                    <a:pt x="10007" y="944321"/>
                  </a:lnTo>
                  <a:lnTo>
                    <a:pt x="18351" y="988631"/>
                  </a:lnTo>
                  <a:lnTo>
                    <a:pt x="29121" y="1032268"/>
                  </a:lnTo>
                  <a:lnTo>
                    <a:pt x="42265" y="1075143"/>
                  </a:lnTo>
                  <a:lnTo>
                    <a:pt x="57734" y="1117168"/>
                  </a:lnTo>
                  <a:lnTo>
                    <a:pt x="75476" y="1158227"/>
                  </a:lnTo>
                  <a:lnTo>
                    <a:pt x="95427" y="1198245"/>
                  </a:lnTo>
                  <a:lnTo>
                    <a:pt x="117551" y="1237119"/>
                  </a:lnTo>
                  <a:lnTo>
                    <a:pt x="141795" y="1274749"/>
                  </a:lnTo>
                  <a:lnTo>
                    <a:pt x="168097" y="1311046"/>
                  </a:lnTo>
                  <a:lnTo>
                    <a:pt x="196430" y="1345907"/>
                  </a:lnTo>
                  <a:lnTo>
                    <a:pt x="226720" y="1379245"/>
                  </a:lnTo>
                  <a:lnTo>
                    <a:pt x="258914" y="1410957"/>
                  </a:lnTo>
                  <a:lnTo>
                    <a:pt x="292989" y="1440967"/>
                  </a:lnTo>
                  <a:lnTo>
                    <a:pt x="328866" y="1469148"/>
                  </a:lnTo>
                  <a:lnTo>
                    <a:pt x="366509" y="1495425"/>
                  </a:lnTo>
                  <a:lnTo>
                    <a:pt x="405853" y="1519707"/>
                  </a:lnTo>
                  <a:lnTo>
                    <a:pt x="446862" y="1541881"/>
                  </a:lnTo>
                  <a:lnTo>
                    <a:pt x="489483" y="1561858"/>
                  </a:lnTo>
                  <a:lnTo>
                    <a:pt x="533654" y="1579562"/>
                  </a:lnTo>
                  <a:lnTo>
                    <a:pt x="579335" y="1594866"/>
                  </a:lnTo>
                  <a:lnTo>
                    <a:pt x="625843" y="1607527"/>
                  </a:lnTo>
                  <a:lnTo>
                    <a:pt x="672452" y="1617370"/>
                  </a:lnTo>
                  <a:lnTo>
                    <a:pt x="719061" y="1624457"/>
                  </a:lnTo>
                  <a:lnTo>
                    <a:pt x="765594" y="1628838"/>
                  </a:lnTo>
                  <a:lnTo>
                    <a:pt x="811936" y="1630565"/>
                  </a:lnTo>
                  <a:lnTo>
                    <a:pt x="857999" y="1629676"/>
                  </a:lnTo>
                  <a:lnTo>
                    <a:pt x="903681" y="1626235"/>
                  </a:lnTo>
                  <a:lnTo>
                    <a:pt x="948880" y="1620278"/>
                  </a:lnTo>
                  <a:lnTo>
                    <a:pt x="993521" y="1611884"/>
                  </a:lnTo>
                  <a:lnTo>
                    <a:pt x="1037501" y="1601063"/>
                  </a:lnTo>
                  <a:lnTo>
                    <a:pt x="1080719" y="1587906"/>
                  </a:lnTo>
                  <a:lnTo>
                    <a:pt x="1123073" y="1572437"/>
                  </a:lnTo>
                  <a:lnTo>
                    <a:pt x="1164463" y="1554721"/>
                  </a:lnTo>
                  <a:lnTo>
                    <a:pt x="1204810" y="1534807"/>
                  </a:lnTo>
                  <a:lnTo>
                    <a:pt x="1244015" y="1512735"/>
                  </a:lnTo>
                  <a:lnTo>
                    <a:pt x="1281976" y="1488567"/>
                  </a:lnTo>
                  <a:lnTo>
                    <a:pt x="1318590" y="1462354"/>
                  </a:lnTo>
                  <a:lnTo>
                    <a:pt x="1353769" y="1434134"/>
                  </a:lnTo>
                  <a:lnTo>
                    <a:pt x="1387424" y="1403972"/>
                  </a:lnTo>
                  <a:lnTo>
                    <a:pt x="1419453" y="1371904"/>
                  </a:lnTo>
                  <a:lnTo>
                    <a:pt x="1449743" y="1338008"/>
                  </a:lnTo>
                  <a:lnTo>
                    <a:pt x="1478216" y="1302308"/>
                  </a:lnTo>
                  <a:lnTo>
                    <a:pt x="1504784" y="1264856"/>
                  </a:lnTo>
                  <a:lnTo>
                    <a:pt x="1529321" y="1225727"/>
                  </a:lnTo>
                  <a:lnTo>
                    <a:pt x="1551762" y="1184948"/>
                  </a:lnTo>
                  <a:lnTo>
                    <a:pt x="1571993" y="1142568"/>
                  </a:lnTo>
                  <a:lnTo>
                    <a:pt x="1589925" y="1098664"/>
                  </a:lnTo>
                  <a:lnTo>
                    <a:pt x="1605457" y="1053261"/>
                  </a:lnTo>
                  <a:lnTo>
                    <a:pt x="1618322" y="1007046"/>
                  </a:lnTo>
                  <a:lnTo>
                    <a:pt x="1628355" y="960742"/>
                  </a:lnTo>
                  <a:lnTo>
                    <a:pt x="1635620" y="914438"/>
                  </a:lnTo>
                  <a:lnTo>
                    <a:pt x="1640154" y="868222"/>
                  </a:lnTo>
                  <a:lnTo>
                    <a:pt x="1642008" y="82219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8673751" y="5811050"/>
            <a:ext cx="1288415" cy="2644775"/>
            <a:chOff x="8673751" y="5811050"/>
            <a:chExt cx="1288415" cy="2644775"/>
          </a:xfrm>
        </p:grpSpPr>
        <p:pic>
          <p:nvPicPr>
            <p:cNvPr id="126" name="object 126"/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0043" y="8083964"/>
              <a:ext cx="198412" cy="192444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8916179" y="5811050"/>
              <a:ext cx="1045844" cy="2319655"/>
            </a:xfrm>
            <a:custGeom>
              <a:avLst/>
              <a:gdLst/>
              <a:ahLst/>
              <a:cxnLst/>
              <a:rect l="l" t="t" r="r" b="b"/>
              <a:pathLst>
                <a:path w="1045845" h="2319654">
                  <a:moveTo>
                    <a:pt x="532591" y="0"/>
                  </a:moveTo>
                  <a:lnTo>
                    <a:pt x="0" y="152644"/>
                  </a:lnTo>
                  <a:lnTo>
                    <a:pt x="209607" y="622585"/>
                  </a:lnTo>
                  <a:lnTo>
                    <a:pt x="375786" y="1004931"/>
                  </a:lnTo>
                  <a:lnTo>
                    <a:pt x="585217" y="1502811"/>
                  </a:lnTo>
                  <a:lnTo>
                    <a:pt x="924579" y="2319353"/>
                  </a:lnTo>
                  <a:lnTo>
                    <a:pt x="1032240" y="2300369"/>
                  </a:lnTo>
                  <a:lnTo>
                    <a:pt x="1045808" y="1856005"/>
                  </a:lnTo>
                  <a:lnTo>
                    <a:pt x="998283" y="1468261"/>
                  </a:lnTo>
                  <a:lnTo>
                    <a:pt x="842825" y="921479"/>
                  </a:lnTo>
                  <a:lnTo>
                    <a:pt x="532591" y="0"/>
                  </a:lnTo>
                  <a:close/>
                </a:path>
              </a:pathLst>
            </a:custGeom>
            <a:solidFill>
              <a:srgbClr val="0B9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9033328" y="6025839"/>
              <a:ext cx="233045" cy="704850"/>
            </a:xfrm>
            <a:custGeom>
              <a:avLst/>
              <a:gdLst/>
              <a:ahLst/>
              <a:cxnLst/>
              <a:rect l="l" t="t" r="r" b="b"/>
              <a:pathLst>
                <a:path w="233045" h="704850">
                  <a:moveTo>
                    <a:pt x="118656" y="0"/>
                  </a:moveTo>
                  <a:lnTo>
                    <a:pt x="0" y="156571"/>
                  </a:lnTo>
                  <a:lnTo>
                    <a:pt x="75810" y="332807"/>
                  </a:lnTo>
                  <a:lnTo>
                    <a:pt x="173629" y="563218"/>
                  </a:lnTo>
                  <a:lnTo>
                    <a:pt x="232998" y="704397"/>
                  </a:lnTo>
                  <a:lnTo>
                    <a:pt x="206800" y="478594"/>
                  </a:lnTo>
                  <a:lnTo>
                    <a:pt x="168421" y="249318"/>
                  </a:lnTo>
                  <a:lnTo>
                    <a:pt x="133744" y="71481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32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743282" y="8251458"/>
              <a:ext cx="259715" cy="204470"/>
            </a:xfrm>
            <a:custGeom>
              <a:avLst/>
              <a:gdLst/>
              <a:ahLst/>
              <a:cxnLst/>
              <a:rect l="l" t="t" r="r" b="b"/>
              <a:pathLst>
                <a:path w="259715" h="204470">
                  <a:moveTo>
                    <a:pt x="227134" y="0"/>
                  </a:moveTo>
                  <a:lnTo>
                    <a:pt x="166979" y="10607"/>
                  </a:lnTo>
                  <a:lnTo>
                    <a:pt x="157160" y="71412"/>
                  </a:lnTo>
                  <a:lnTo>
                    <a:pt x="136494" y="111849"/>
                  </a:lnTo>
                  <a:lnTo>
                    <a:pt x="89325" y="150073"/>
                  </a:lnTo>
                  <a:lnTo>
                    <a:pt x="0" y="204234"/>
                  </a:lnTo>
                  <a:lnTo>
                    <a:pt x="259301" y="158508"/>
                  </a:lnTo>
                  <a:lnTo>
                    <a:pt x="255629" y="122565"/>
                  </a:lnTo>
                  <a:lnTo>
                    <a:pt x="251055" y="94073"/>
                  </a:lnTo>
                  <a:lnTo>
                    <a:pt x="242561" y="58171"/>
                  </a:lnTo>
                  <a:lnTo>
                    <a:pt x="227134" y="0"/>
                  </a:lnTo>
                  <a:close/>
                </a:path>
              </a:pathLst>
            </a:custGeom>
            <a:solidFill>
              <a:srgbClr val="2F3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673751" y="5825850"/>
              <a:ext cx="495300" cy="2472055"/>
            </a:xfrm>
            <a:custGeom>
              <a:avLst/>
              <a:gdLst/>
              <a:ahLst/>
              <a:cxnLst/>
              <a:rect l="l" t="t" r="r" b="b"/>
              <a:pathLst>
                <a:path w="495300" h="2472054">
                  <a:moveTo>
                    <a:pt x="470519" y="0"/>
                  </a:moveTo>
                  <a:lnTo>
                    <a:pt x="0" y="198580"/>
                  </a:lnTo>
                  <a:lnTo>
                    <a:pt x="17608" y="868465"/>
                  </a:lnTo>
                  <a:lnTo>
                    <a:pt x="46119" y="1328574"/>
                  </a:lnTo>
                  <a:lnTo>
                    <a:pt x="105908" y="1792041"/>
                  </a:lnTo>
                  <a:lnTo>
                    <a:pt x="217354" y="2471998"/>
                  </a:lnTo>
                  <a:lnTo>
                    <a:pt x="318681" y="2454134"/>
                  </a:lnTo>
                  <a:lnTo>
                    <a:pt x="433267" y="2237284"/>
                  </a:lnTo>
                  <a:lnTo>
                    <a:pt x="487279" y="1909362"/>
                  </a:lnTo>
                  <a:lnTo>
                    <a:pt x="494952" y="1240292"/>
                  </a:lnTo>
                  <a:lnTo>
                    <a:pt x="470519" y="0"/>
                  </a:lnTo>
                  <a:close/>
                </a:path>
              </a:pathLst>
            </a:custGeom>
            <a:solidFill>
              <a:srgbClr val="0B9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1" name="object 131"/>
          <p:cNvGrpSpPr/>
          <p:nvPr/>
        </p:nvGrpSpPr>
        <p:grpSpPr>
          <a:xfrm>
            <a:off x="8449488" y="4450060"/>
            <a:ext cx="1381760" cy="2867025"/>
            <a:chOff x="8449488" y="4450060"/>
            <a:chExt cx="1381760" cy="2867025"/>
          </a:xfrm>
        </p:grpSpPr>
        <p:sp>
          <p:nvSpPr>
            <p:cNvPr id="132" name="object 132"/>
            <p:cNvSpPr/>
            <p:nvPr/>
          </p:nvSpPr>
          <p:spPr>
            <a:xfrm>
              <a:off x="8449488" y="4450060"/>
              <a:ext cx="408305" cy="552450"/>
            </a:xfrm>
            <a:custGeom>
              <a:avLst/>
              <a:gdLst/>
              <a:ahLst/>
              <a:cxnLst/>
              <a:rect l="l" t="t" r="r" b="b"/>
              <a:pathLst>
                <a:path w="408304" h="552450">
                  <a:moveTo>
                    <a:pt x="171574" y="0"/>
                  </a:moveTo>
                  <a:lnTo>
                    <a:pt x="124259" y="5500"/>
                  </a:lnTo>
                  <a:lnTo>
                    <a:pt x="75548" y="21688"/>
                  </a:lnTo>
                  <a:lnTo>
                    <a:pt x="33337" y="45713"/>
                  </a:lnTo>
                  <a:lnTo>
                    <a:pt x="5522" y="74723"/>
                  </a:lnTo>
                  <a:lnTo>
                    <a:pt x="0" y="105868"/>
                  </a:lnTo>
                  <a:lnTo>
                    <a:pt x="11113" y="148390"/>
                  </a:lnTo>
                  <a:lnTo>
                    <a:pt x="26935" y="206738"/>
                  </a:lnTo>
                  <a:lnTo>
                    <a:pt x="45972" y="270867"/>
                  </a:lnTo>
                  <a:lnTo>
                    <a:pt x="66729" y="330729"/>
                  </a:lnTo>
                  <a:lnTo>
                    <a:pt x="87714" y="376279"/>
                  </a:lnTo>
                  <a:lnTo>
                    <a:pt x="138945" y="398172"/>
                  </a:lnTo>
                  <a:lnTo>
                    <a:pt x="172034" y="388668"/>
                  </a:lnTo>
                  <a:lnTo>
                    <a:pt x="198152" y="377039"/>
                  </a:lnTo>
                  <a:lnTo>
                    <a:pt x="208758" y="371367"/>
                  </a:lnTo>
                  <a:lnTo>
                    <a:pt x="241971" y="512107"/>
                  </a:lnTo>
                  <a:lnTo>
                    <a:pt x="318232" y="546948"/>
                  </a:lnTo>
                  <a:lnTo>
                    <a:pt x="360962" y="552262"/>
                  </a:lnTo>
                  <a:lnTo>
                    <a:pt x="385740" y="522379"/>
                  </a:lnTo>
                  <a:lnTo>
                    <a:pt x="408144" y="451627"/>
                  </a:lnTo>
                  <a:lnTo>
                    <a:pt x="384075" y="390810"/>
                  </a:lnTo>
                  <a:lnTo>
                    <a:pt x="361526" y="330696"/>
                  </a:lnTo>
                  <a:lnTo>
                    <a:pt x="320108" y="217010"/>
                  </a:lnTo>
                  <a:lnTo>
                    <a:pt x="300804" y="165652"/>
                  </a:lnTo>
                  <a:lnTo>
                    <a:pt x="282146" y="119430"/>
                  </a:lnTo>
                  <a:lnTo>
                    <a:pt x="263914" y="79449"/>
                  </a:lnTo>
                  <a:lnTo>
                    <a:pt x="227857" y="22645"/>
                  </a:lnTo>
                  <a:lnTo>
                    <a:pt x="209595" y="8038"/>
                  </a:lnTo>
                  <a:lnTo>
                    <a:pt x="171574" y="0"/>
                  </a:lnTo>
                  <a:close/>
                </a:path>
              </a:pathLst>
            </a:custGeom>
            <a:solidFill>
              <a:srgbClr val="A17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509647" y="4846572"/>
              <a:ext cx="1322070" cy="2470785"/>
            </a:xfrm>
            <a:custGeom>
              <a:avLst/>
              <a:gdLst/>
              <a:ahLst/>
              <a:cxnLst/>
              <a:rect l="l" t="t" r="r" b="b"/>
              <a:pathLst>
                <a:path w="1322070" h="2470784">
                  <a:moveTo>
                    <a:pt x="412405" y="0"/>
                  </a:moveTo>
                  <a:lnTo>
                    <a:pt x="287923" y="16530"/>
                  </a:lnTo>
                  <a:lnTo>
                    <a:pt x="169165" y="70566"/>
                  </a:lnTo>
                  <a:lnTo>
                    <a:pt x="0" y="178391"/>
                  </a:lnTo>
                  <a:lnTo>
                    <a:pt x="86685" y="1152178"/>
                  </a:lnTo>
                  <a:lnTo>
                    <a:pt x="132533" y="1715533"/>
                  </a:lnTo>
                  <a:lnTo>
                    <a:pt x="152802" y="2083339"/>
                  </a:lnTo>
                  <a:lnTo>
                    <a:pt x="162748" y="2470478"/>
                  </a:lnTo>
                  <a:lnTo>
                    <a:pt x="353019" y="2464154"/>
                  </a:lnTo>
                  <a:lnTo>
                    <a:pt x="483576" y="2452906"/>
                  </a:lnTo>
                  <a:lnTo>
                    <a:pt x="614840" y="2428511"/>
                  </a:lnTo>
                  <a:lnTo>
                    <a:pt x="807231" y="2382742"/>
                  </a:lnTo>
                  <a:lnTo>
                    <a:pt x="724124" y="1884098"/>
                  </a:lnTo>
                  <a:lnTo>
                    <a:pt x="897543" y="2345497"/>
                  </a:lnTo>
                  <a:lnTo>
                    <a:pt x="944103" y="2330823"/>
                  </a:lnTo>
                  <a:lnTo>
                    <a:pt x="991039" y="2315051"/>
                  </a:lnTo>
                  <a:lnTo>
                    <a:pt x="1038249" y="2298138"/>
                  </a:lnTo>
                  <a:lnTo>
                    <a:pt x="1085629" y="2280042"/>
                  </a:lnTo>
                  <a:lnTo>
                    <a:pt x="1133076" y="2260721"/>
                  </a:lnTo>
                  <a:lnTo>
                    <a:pt x="1180485" y="2240131"/>
                  </a:lnTo>
                  <a:lnTo>
                    <a:pt x="1227754" y="2218231"/>
                  </a:lnTo>
                  <a:lnTo>
                    <a:pt x="1274779" y="2194978"/>
                  </a:lnTo>
                  <a:lnTo>
                    <a:pt x="1321457" y="2170330"/>
                  </a:lnTo>
                  <a:lnTo>
                    <a:pt x="1089606" y="1156205"/>
                  </a:lnTo>
                  <a:lnTo>
                    <a:pt x="937040" y="592576"/>
                  </a:lnTo>
                  <a:lnTo>
                    <a:pt x="796005" y="276413"/>
                  </a:lnTo>
                  <a:lnTo>
                    <a:pt x="598746" y="4689"/>
                  </a:lnTo>
                  <a:lnTo>
                    <a:pt x="412405" y="0"/>
                  </a:lnTo>
                  <a:close/>
                </a:path>
              </a:pathLst>
            </a:custGeom>
            <a:solidFill>
              <a:srgbClr val="F0F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537758" y="5217861"/>
              <a:ext cx="133350" cy="586740"/>
            </a:xfrm>
            <a:custGeom>
              <a:avLst/>
              <a:gdLst/>
              <a:ahLst/>
              <a:cxnLst/>
              <a:rect l="l" t="t" r="r" b="b"/>
              <a:pathLst>
                <a:path w="133350" h="586739">
                  <a:moveTo>
                    <a:pt x="110939" y="0"/>
                  </a:moveTo>
                  <a:lnTo>
                    <a:pt x="0" y="130603"/>
                  </a:lnTo>
                  <a:lnTo>
                    <a:pt x="33197" y="529883"/>
                  </a:lnTo>
                  <a:lnTo>
                    <a:pt x="37758" y="586369"/>
                  </a:lnTo>
                  <a:lnTo>
                    <a:pt x="115135" y="345379"/>
                  </a:lnTo>
                  <a:lnTo>
                    <a:pt x="132964" y="160411"/>
                  </a:lnTo>
                  <a:lnTo>
                    <a:pt x="121485" y="41830"/>
                  </a:lnTo>
                  <a:lnTo>
                    <a:pt x="110939" y="0"/>
                  </a:lnTo>
                  <a:close/>
                </a:path>
              </a:pathLst>
            </a:custGeom>
            <a:solidFill>
              <a:srgbClr val="B7DA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5"/>
          <p:cNvGrpSpPr/>
          <p:nvPr/>
        </p:nvGrpSpPr>
        <p:grpSpPr>
          <a:xfrm>
            <a:off x="7423568" y="5024959"/>
            <a:ext cx="1224915" cy="987425"/>
            <a:chOff x="7423568" y="5024959"/>
            <a:chExt cx="1224915" cy="987425"/>
          </a:xfrm>
        </p:grpSpPr>
        <p:sp>
          <p:nvSpPr>
            <p:cNvPr id="136" name="object 136"/>
            <p:cNvSpPr/>
            <p:nvPr/>
          </p:nvSpPr>
          <p:spPr>
            <a:xfrm>
              <a:off x="7423568" y="5832851"/>
              <a:ext cx="333375" cy="179705"/>
            </a:xfrm>
            <a:custGeom>
              <a:avLst/>
              <a:gdLst/>
              <a:ahLst/>
              <a:cxnLst/>
              <a:rect l="l" t="t" r="r" b="b"/>
              <a:pathLst>
                <a:path w="333375" h="179704">
                  <a:moveTo>
                    <a:pt x="304912" y="0"/>
                  </a:moveTo>
                  <a:lnTo>
                    <a:pt x="227474" y="8665"/>
                  </a:lnTo>
                  <a:lnTo>
                    <a:pt x="183456" y="14550"/>
                  </a:lnTo>
                  <a:lnTo>
                    <a:pt x="130142" y="28763"/>
                  </a:lnTo>
                  <a:lnTo>
                    <a:pt x="94318" y="44985"/>
                  </a:lnTo>
                  <a:lnTo>
                    <a:pt x="50837" y="69471"/>
                  </a:lnTo>
                  <a:lnTo>
                    <a:pt x="14472" y="93348"/>
                  </a:lnTo>
                  <a:lnTo>
                    <a:pt x="0" y="107745"/>
                  </a:lnTo>
                  <a:lnTo>
                    <a:pt x="9596" y="109834"/>
                  </a:lnTo>
                  <a:lnTo>
                    <a:pt x="28891" y="105723"/>
                  </a:lnTo>
                  <a:lnTo>
                    <a:pt x="47837" y="99936"/>
                  </a:lnTo>
                  <a:lnTo>
                    <a:pt x="56385" y="97002"/>
                  </a:lnTo>
                  <a:lnTo>
                    <a:pt x="26338" y="137650"/>
                  </a:lnTo>
                  <a:lnTo>
                    <a:pt x="12928" y="159423"/>
                  </a:lnTo>
                  <a:lnTo>
                    <a:pt x="13101" y="169720"/>
                  </a:lnTo>
                  <a:lnTo>
                    <a:pt x="23800" y="175942"/>
                  </a:lnTo>
                  <a:lnTo>
                    <a:pt x="43239" y="179144"/>
                  </a:lnTo>
                  <a:lnTo>
                    <a:pt x="76216" y="179145"/>
                  </a:lnTo>
                  <a:lnTo>
                    <a:pt x="110966" y="173199"/>
                  </a:lnTo>
                  <a:lnTo>
                    <a:pt x="135723" y="158560"/>
                  </a:lnTo>
                  <a:lnTo>
                    <a:pt x="141890" y="145331"/>
                  </a:lnTo>
                  <a:lnTo>
                    <a:pt x="148639" y="124802"/>
                  </a:lnTo>
                  <a:lnTo>
                    <a:pt x="156309" y="97641"/>
                  </a:lnTo>
                  <a:lnTo>
                    <a:pt x="192706" y="92260"/>
                  </a:lnTo>
                  <a:lnTo>
                    <a:pt x="252394" y="95002"/>
                  </a:lnTo>
                  <a:lnTo>
                    <a:pt x="308160" y="100547"/>
                  </a:lnTo>
                  <a:lnTo>
                    <a:pt x="332796" y="103577"/>
                  </a:lnTo>
                  <a:lnTo>
                    <a:pt x="304912" y="0"/>
                  </a:lnTo>
                  <a:close/>
                </a:path>
              </a:pathLst>
            </a:custGeom>
            <a:solidFill>
              <a:srgbClr val="A17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645857" y="5024959"/>
              <a:ext cx="1002665" cy="972819"/>
            </a:xfrm>
            <a:custGeom>
              <a:avLst/>
              <a:gdLst/>
              <a:ahLst/>
              <a:cxnLst/>
              <a:rect l="l" t="t" r="r" b="b"/>
              <a:pathLst>
                <a:path w="1002665" h="972820">
                  <a:moveTo>
                    <a:pt x="863785" y="0"/>
                  </a:moveTo>
                  <a:lnTo>
                    <a:pt x="780573" y="138982"/>
                  </a:lnTo>
                  <a:lnTo>
                    <a:pt x="688582" y="344264"/>
                  </a:lnTo>
                  <a:lnTo>
                    <a:pt x="614106" y="530224"/>
                  </a:lnTo>
                  <a:lnTo>
                    <a:pt x="583437" y="611237"/>
                  </a:lnTo>
                  <a:lnTo>
                    <a:pt x="396076" y="680437"/>
                  </a:lnTo>
                  <a:lnTo>
                    <a:pt x="272847" y="724741"/>
                  </a:lnTo>
                  <a:lnTo>
                    <a:pt x="159054" y="763262"/>
                  </a:lnTo>
                  <a:lnTo>
                    <a:pt x="0" y="815116"/>
                  </a:lnTo>
                  <a:lnTo>
                    <a:pt x="53401" y="961206"/>
                  </a:lnTo>
                  <a:lnTo>
                    <a:pt x="361540" y="972825"/>
                  </a:lnTo>
                  <a:lnTo>
                    <a:pt x="540653" y="961926"/>
                  </a:lnTo>
                  <a:lnTo>
                    <a:pt x="659501" y="915212"/>
                  </a:lnTo>
                  <a:lnTo>
                    <a:pt x="786845" y="819388"/>
                  </a:lnTo>
                  <a:lnTo>
                    <a:pt x="822671" y="779489"/>
                  </a:lnTo>
                  <a:lnTo>
                    <a:pt x="860190" y="718378"/>
                  </a:lnTo>
                  <a:lnTo>
                    <a:pt x="878924" y="681372"/>
                  </a:lnTo>
                  <a:lnTo>
                    <a:pt x="897289" y="640869"/>
                  </a:lnTo>
                  <a:lnTo>
                    <a:pt x="915021" y="597471"/>
                  </a:lnTo>
                  <a:lnTo>
                    <a:pt x="931856" y="551779"/>
                  </a:lnTo>
                  <a:lnTo>
                    <a:pt x="947530" y="504396"/>
                  </a:lnTo>
                  <a:lnTo>
                    <a:pt x="961779" y="455924"/>
                  </a:lnTo>
                  <a:lnTo>
                    <a:pt x="974339" y="406964"/>
                  </a:lnTo>
                  <a:lnTo>
                    <a:pt x="984946" y="358118"/>
                  </a:lnTo>
                  <a:lnTo>
                    <a:pt x="993336" y="309989"/>
                  </a:lnTo>
                  <a:lnTo>
                    <a:pt x="999244" y="263178"/>
                  </a:lnTo>
                  <a:lnTo>
                    <a:pt x="1002408" y="218287"/>
                  </a:lnTo>
                  <a:lnTo>
                    <a:pt x="1002562" y="175918"/>
                  </a:lnTo>
                  <a:lnTo>
                    <a:pt x="999443" y="136674"/>
                  </a:lnTo>
                  <a:lnTo>
                    <a:pt x="982330" y="69964"/>
                  </a:lnTo>
                  <a:lnTo>
                    <a:pt x="948956" y="22975"/>
                  </a:lnTo>
                  <a:lnTo>
                    <a:pt x="897208" y="521"/>
                  </a:lnTo>
                  <a:lnTo>
                    <a:pt x="863785" y="0"/>
                  </a:lnTo>
                  <a:close/>
                </a:path>
              </a:pathLst>
            </a:custGeom>
            <a:solidFill>
              <a:srgbClr val="F0F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/>
          <p:nvPr/>
        </p:nvSpPr>
        <p:spPr>
          <a:xfrm>
            <a:off x="8372955" y="4383167"/>
            <a:ext cx="459105" cy="380365"/>
          </a:xfrm>
          <a:custGeom>
            <a:avLst/>
            <a:gdLst/>
            <a:ahLst/>
            <a:cxnLst/>
            <a:rect l="l" t="t" r="r" b="b"/>
            <a:pathLst>
              <a:path w="459104" h="380364">
                <a:moveTo>
                  <a:pt x="243161" y="0"/>
                </a:moveTo>
                <a:lnTo>
                  <a:pt x="206589" y="14450"/>
                </a:lnTo>
                <a:lnTo>
                  <a:pt x="187214" y="51743"/>
                </a:lnTo>
                <a:lnTo>
                  <a:pt x="131295" y="37901"/>
                </a:lnTo>
                <a:lnTo>
                  <a:pt x="100309" y="57698"/>
                </a:lnTo>
                <a:lnTo>
                  <a:pt x="87023" y="87158"/>
                </a:lnTo>
                <a:lnTo>
                  <a:pt x="84201" y="102307"/>
                </a:lnTo>
                <a:lnTo>
                  <a:pt x="27649" y="69452"/>
                </a:lnTo>
                <a:lnTo>
                  <a:pt x="1709" y="64859"/>
                </a:lnTo>
                <a:lnTo>
                  <a:pt x="0" y="94248"/>
                </a:lnTo>
                <a:lnTo>
                  <a:pt x="16140" y="163341"/>
                </a:lnTo>
                <a:lnTo>
                  <a:pt x="25358" y="190646"/>
                </a:lnTo>
                <a:lnTo>
                  <a:pt x="40607" y="216843"/>
                </a:lnTo>
                <a:lnTo>
                  <a:pt x="63084" y="236780"/>
                </a:lnTo>
                <a:lnTo>
                  <a:pt x="93989" y="245305"/>
                </a:lnTo>
                <a:lnTo>
                  <a:pt x="134519" y="237265"/>
                </a:lnTo>
                <a:lnTo>
                  <a:pt x="185873" y="207508"/>
                </a:lnTo>
                <a:lnTo>
                  <a:pt x="212659" y="253390"/>
                </a:lnTo>
                <a:lnTo>
                  <a:pt x="238510" y="295349"/>
                </a:lnTo>
                <a:lnTo>
                  <a:pt x="278779" y="343244"/>
                </a:lnTo>
                <a:lnTo>
                  <a:pt x="314777" y="367630"/>
                </a:lnTo>
                <a:lnTo>
                  <a:pt x="356140" y="380112"/>
                </a:lnTo>
                <a:lnTo>
                  <a:pt x="401511" y="376853"/>
                </a:lnTo>
                <a:lnTo>
                  <a:pt x="444092" y="363541"/>
                </a:lnTo>
                <a:lnTo>
                  <a:pt x="458741" y="350252"/>
                </a:lnTo>
                <a:lnTo>
                  <a:pt x="452957" y="331961"/>
                </a:lnTo>
                <a:lnTo>
                  <a:pt x="434243" y="303641"/>
                </a:lnTo>
                <a:lnTo>
                  <a:pt x="422836" y="276555"/>
                </a:lnTo>
                <a:lnTo>
                  <a:pt x="411014" y="234619"/>
                </a:lnTo>
                <a:lnTo>
                  <a:pt x="398354" y="184313"/>
                </a:lnTo>
                <a:lnTo>
                  <a:pt x="384432" y="132113"/>
                </a:lnTo>
                <a:lnTo>
                  <a:pt x="368824" y="84501"/>
                </a:lnTo>
                <a:lnTo>
                  <a:pt x="351109" y="47954"/>
                </a:lnTo>
                <a:lnTo>
                  <a:pt x="330862" y="28952"/>
                </a:lnTo>
                <a:lnTo>
                  <a:pt x="307660" y="33974"/>
                </a:lnTo>
                <a:lnTo>
                  <a:pt x="281871" y="6978"/>
                </a:lnTo>
                <a:lnTo>
                  <a:pt x="243161" y="0"/>
                </a:lnTo>
                <a:close/>
              </a:path>
            </a:pathLst>
          </a:custGeom>
          <a:solidFill>
            <a:srgbClr val="32527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52052" y="0"/>
            <a:ext cx="10050780" cy="11308715"/>
          </a:xfrm>
          <a:custGeom>
            <a:avLst/>
            <a:gdLst/>
            <a:ahLst/>
            <a:cxnLst/>
            <a:rect l="l" t="t" r="r" b="b"/>
            <a:pathLst>
              <a:path w="10050780" h="11308715">
                <a:moveTo>
                  <a:pt x="10050594" y="0"/>
                </a:moveTo>
                <a:lnTo>
                  <a:pt x="1193" y="2764680"/>
                </a:lnTo>
                <a:lnTo>
                  <a:pt x="0" y="8543551"/>
                </a:lnTo>
                <a:lnTo>
                  <a:pt x="10050594" y="11308556"/>
                </a:lnTo>
                <a:lnTo>
                  <a:pt x="10050594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450232"/>
            <a:ext cx="6628130" cy="8858885"/>
            <a:chOff x="0" y="2450232"/>
            <a:chExt cx="6628130" cy="8858885"/>
          </a:xfrm>
        </p:grpSpPr>
        <p:sp>
          <p:nvSpPr>
            <p:cNvPr id="5" name="object 5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7298" y="2450232"/>
              <a:ext cx="3345700" cy="83121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72058" y="1038765"/>
            <a:ext cx="54838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55" dirty="0"/>
              <a:t>S</a:t>
            </a:r>
            <a:r>
              <a:rPr spc="-125" dirty="0"/>
              <a:t>T</a:t>
            </a:r>
            <a:r>
              <a:rPr spc="-85" dirty="0"/>
              <a:t>E</a:t>
            </a:r>
            <a:r>
              <a:rPr spc="-75" dirty="0"/>
              <a:t>M</a:t>
            </a:r>
            <a:r>
              <a:rPr sz="5900" spc="-220" dirty="0"/>
              <a:t>F</a:t>
            </a:r>
            <a:r>
              <a:rPr sz="5900" spc="-210" dirty="0"/>
              <a:t>L</a:t>
            </a:r>
            <a:r>
              <a:rPr sz="5900" spc="-50" dirty="0"/>
              <a:t>U</a:t>
            </a:r>
            <a:r>
              <a:rPr sz="5900" dirty="0"/>
              <a:t>-</a:t>
            </a:r>
            <a:r>
              <a:rPr sz="5900" spc="-45" dirty="0"/>
              <a:t>WI</a:t>
            </a:r>
            <a:r>
              <a:rPr sz="5900" spc="-240" dirty="0"/>
              <a:t>E</a:t>
            </a:r>
            <a:r>
              <a:rPr sz="5900" spc="20" dirty="0"/>
              <a:t>?</a:t>
            </a:r>
            <a:endParaRPr sz="5900"/>
          </a:p>
        </p:txBody>
      </p:sp>
      <p:grpSp>
        <p:nvGrpSpPr>
          <p:cNvPr id="8" name="object 8"/>
          <p:cNvGrpSpPr/>
          <p:nvPr/>
        </p:nvGrpSpPr>
        <p:grpSpPr>
          <a:xfrm>
            <a:off x="732957" y="1107072"/>
            <a:ext cx="557530" cy="822960"/>
            <a:chOff x="732957" y="1107072"/>
            <a:chExt cx="557530" cy="822960"/>
          </a:xfrm>
        </p:grpSpPr>
        <p:sp>
          <p:nvSpPr>
            <p:cNvPr id="9" name="object 9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0"/>
                  </a:moveTo>
                  <a:lnTo>
                    <a:pt x="117003" y="5173"/>
                  </a:lnTo>
                  <a:lnTo>
                    <a:pt x="77036" y="20162"/>
                  </a:lnTo>
                  <a:lnTo>
                    <a:pt x="44544" y="44166"/>
                  </a:lnTo>
                  <a:lnTo>
                    <a:pt x="20336" y="76386"/>
                  </a:lnTo>
                  <a:lnTo>
                    <a:pt x="5218" y="116023"/>
                  </a:lnTo>
                  <a:lnTo>
                    <a:pt x="0" y="162277"/>
                  </a:lnTo>
                  <a:lnTo>
                    <a:pt x="5854" y="214064"/>
                  </a:lnTo>
                  <a:lnTo>
                    <a:pt x="22372" y="260637"/>
                  </a:lnTo>
                  <a:lnTo>
                    <a:pt x="47980" y="300124"/>
                  </a:lnTo>
                  <a:lnTo>
                    <a:pt x="81108" y="330649"/>
                  </a:lnTo>
                  <a:lnTo>
                    <a:pt x="120184" y="350339"/>
                  </a:lnTo>
                  <a:lnTo>
                    <a:pt x="163638" y="357318"/>
                  </a:lnTo>
                  <a:lnTo>
                    <a:pt x="207084" y="350339"/>
                  </a:lnTo>
                  <a:lnTo>
                    <a:pt x="246155" y="330649"/>
                  </a:lnTo>
                  <a:lnTo>
                    <a:pt x="263937" y="314262"/>
                  </a:lnTo>
                  <a:lnTo>
                    <a:pt x="163638" y="314262"/>
                  </a:lnTo>
                  <a:lnTo>
                    <a:pt x="125571" y="306500"/>
                  </a:lnTo>
                  <a:lnTo>
                    <a:pt x="92478" y="284897"/>
                  </a:lnTo>
                  <a:lnTo>
                    <a:pt x="66362" y="251977"/>
                  </a:lnTo>
                  <a:lnTo>
                    <a:pt x="49224" y="210262"/>
                  </a:lnTo>
                  <a:lnTo>
                    <a:pt x="43066" y="162277"/>
                  </a:lnTo>
                  <a:lnTo>
                    <a:pt x="51289" y="112159"/>
                  </a:lnTo>
                  <a:lnTo>
                    <a:pt x="75042" y="74679"/>
                  </a:lnTo>
                  <a:lnTo>
                    <a:pt x="112950" y="51196"/>
                  </a:lnTo>
                  <a:lnTo>
                    <a:pt x="163638" y="43066"/>
                  </a:lnTo>
                  <a:lnTo>
                    <a:pt x="281227" y="43066"/>
                  </a:lnTo>
                  <a:lnTo>
                    <a:pt x="250227" y="20162"/>
                  </a:lnTo>
                  <a:lnTo>
                    <a:pt x="210265" y="5173"/>
                  </a:lnTo>
                  <a:lnTo>
                    <a:pt x="163638" y="0"/>
                  </a:lnTo>
                  <a:close/>
                </a:path>
                <a:path w="327659" h="357505">
                  <a:moveTo>
                    <a:pt x="281227" y="43066"/>
                  </a:moveTo>
                  <a:lnTo>
                    <a:pt x="163638" y="43066"/>
                  </a:lnTo>
                  <a:lnTo>
                    <a:pt x="214315" y="51196"/>
                  </a:lnTo>
                  <a:lnTo>
                    <a:pt x="252217" y="74679"/>
                  </a:lnTo>
                  <a:lnTo>
                    <a:pt x="275967" y="112159"/>
                  </a:lnTo>
                  <a:lnTo>
                    <a:pt x="284190" y="162277"/>
                  </a:lnTo>
                  <a:lnTo>
                    <a:pt x="278035" y="210262"/>
                  </a:lnTo>
                  <a:lnTo>
                    <a:pt x="260902" y="251977"/>
                  </a:lnTo>
                  <a:lnTo>
                    <a:pt x="234792" y="284897"/>
                  </a:lnTo>
                  <a:lnTo>
                    <a:pt x="201704" y="306500"/>
                  </a:lnTo>
                  <a:lnTo>
                    <a:pt x="163638" y="314262"/>
                  </a:lnTo>
                  <a:lnTo>
                    <a:pt x="263937" y="314262"/>
                  </a:lnTo>
                  <a:lnTo>
                    <a:pt x="279279" y="300124"/>
                  </a:lnTo>
                  <a:lnTo>
                    <a:pt x="304885" y="260637"/>
                  </a:lnTo>
                  <a:lnTo>
                    <a:pt x="321402" y="214064"/>
                  </a:lnTo>
                  <a:lnTo>
                    <a:pt x="327257" y="162277"/>
                  </a:lnTo>
                  <a:lnTo>
                    <a:pt x="322038" y="116023"/>
                  </a:lnTo>
                  <a:lnTo>
                    <a:pt x="306921" y="76386"/>
                  </a:lnTo>
                  <a:lnTo>
                    <a:pt x="282715" y="44166"/>
                  </a:lnTo>
                  <a:lnTo>
                    <a:pt x="281227" y="43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357318"/>
                  </a:moveTo>
                  <a:lnTo>
                    <a:pt x="120184" y="350339"/>
                  </a:lnTo>
                  <a:lnTo>
                    <a:pt x="81108" y="330649"/>
                  </a:lnTo>
                  <a:lnTo>
                    <a:pt x="47980" y="300124"/>
                  </a:lnTo>
                  <a:lnTo>
                    <a:pt x="22372" y="260637"/>
                  </a:lnTo>
                  <a:lnTo>
                    <a:pt x="5854" y="214064"/>
                  </a:lnTo>
                  <a:lnTo>
                    <a:pt x="0" y="162277"/>
                  </a:lnTo>
                  <a:lnTo>
                    <a:pt x="5218" y="116023"/>
                  </a:lnTo>
                  <a:lnTo>
                    <a:pt x="20336" y="76386"/>
                  </a:lnTo>
                  <a:lnTo>
                    <a:pt x="44544" y="44166"/>
                  </a:lnTo>
                  <a:lnTo>
                    <a:pt x="77036" y="20162"/>
                  </a:lnTo>
                  <a:lnTo>
                    <a:pt x="117003" y="5173"/>
                  </a:lnTo>
                  <a:lnTo>
                    <a:pt x="163638" y="0"/>
                  </a:lnTo>
                  <a:lnTo>
                    <a:pt x="210265" y="5173"/>
                  </a:lnTo>
                  <a:lnTo>
                    <a:pt x="250227" y="20162"/>
                  </a:lnTo>
                  <a:lnTo>
                    <a:pt x="282715" y="44166"/>
                  </a:lnTo>
                  <a:lnTo>
                    <a:pt x="306921" y="76386"/>
                  </a:lnTo>
                  <a:lnTo>
                    <a:pt x="322038" y="116023"/>
                  </a:lnTo>
                  <a:lnTo>
                    <a:pt x="327257" y="162277"/>
                  </a:lnTo>
                  <a:lnTo>
                    <a:pt x="321402" y="214064"/>
                  </a:lnTo>
                  <a:lnTo>
                    <a:pt x="304885" y="260637"/>
                  </a:lnTo>
                  <a:lnTo>
                    <a:pt x="279279" y="300124"/>
                  </a:lnTo>
                  <a:lnTo>
                    <a:pt x="246155" y="330649"/>
                  </a:lnTo>
                  <a:lnTo>
                    <a:pt x="207084" y="350339"/>
                  </a:lnTo>
                  <a:lnTo>
                    <a:pt x="163638" y="357318"/>
                  </a:lnTo>
                  <a:close/>
                </a:path>
                <a:path w="327659" h="357505">
                  <a:moveTo>
                    <a:pt x="163638" y="43066"/>
                  </a:moveTo>
                  <a:lnTo>
                    <a:pt x="112950" y="51196"/>
                  </a:lnTo>
                  <a:lnTo>
                    <a:pt x="75042" y="74679"/>
                  </a:lnTo>
                  <a:lnTo>
                    <a:pt x="51289" y="112159"/>
                  </a:lnTo>
                  <a:lnTo>
                    <a:pt x="43066" y="162277"/>
                  </a:lnTo>
                  <a:lnTo>
                    <a:pt x="49224" y="210262"/>
                  </a:lnTo>
                  <a:lnTo>
                    <a:pt x="66362" y="251977"/>
                  </a:lnTo>
                  <a:lnTo>
                    <a:pt x="92478" y="284897"/>
                  </a:lnTo>
                  <a:lnTo>
                    <a:pt x="125571" y="306500"/>
                  </a:lnTo>
                  <a:lnTo>
                    <a:pt x="163638" y="314262"/>
                  </a:lnTo>
                  <a:lnTo>
                    <a:pt x="201704" y="306500"/>
                  </a:lnTo>
                  <a:lnTo>
                    <a:pt x="234792" y="284897"/>
                  </a:lnTo>
                  <a:lnTo>
                    <a:pt x="260902" y="251977"/>
                  </a:lnTo>
                  <a:lnTo>
                    <a:pt x="278035" y="210262"/>
                  </a:lnTo>
                  <a:lnTo>
                    <a:pt x="284190" y="162277"/>
                  </a:lnTo>
                  <a:lnTo>
                    <a:pt x="275967" y="112159"/>
                  </a:lnTo>
                  <a:lnTo>
                    <a:pt x="252217" y="74679"/>
                  </a:lnTo>
                  <a:lnTo>
                    <a:pt x="214315" y="51196"/>
                  </a:lnTo>
                  <a:lnTo>
                    <a:pt x="163638" y="43066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378114" y="0"/>
                  </a:moveTo>
                  <a:lnTo>
                    <a:pt x="359277" y="0"/>
                  </a:lnTo>
                  <a:lnTo>
                    <a:pt x="271562" y="98457"/>
                  </a:lnTo>
                  <a:lnTo>
                    <a:pt x="183826" y="0"/>
                  </a:lnTo>
                  <a:lnTo>
                    <a:pt x="164989" y="0"/>
                  </a:lnTo>
                  <a:lnTo>
                    <a:pt x="121177" y="5903"/>
                  </a:lnTo>
                  <a:lnTo>
                    <a:pt x="81778" y="22556"/>
                  </a:lnTo>
                  <a:lnTo>
                    <a:pt x="48376" y="48375"/>
                  </a:lnTo>
                  <a:lnTo>
                    <a:pt x="22557" y="81775"/>
                  </a:lnTo>
                  <a:lnTo>
                    <a:pt x="5903" y="121171"/>
                  </a:lnTo>
                  <a:lnTo>
                    <a:pt x="0" y="164979"/>
                  </a:lnTo>
                  <a:lnTo>
                    <a:pt x="0" y="339591"/>
                  </a:lnTo>
                  <a:lnTo>
                    <a:pt x="8354" y="380731"/>
                  </a:lnTo>
                  <a:lnTo>
                    <a:pt x="31246" y="414374"/>
                  </a:lnTo>
                  <a:lnTo>
                    <a:pt x="65417" y="437086"/>
                  </a:lnTo>
                  <a:lnTo>
                    <a:pt x="107609" y="445431"/>
                  </a:lnTo>
                  <a:lnTo>
                    <a:pt x="129137" y="445431"/>
                  </a:lnTo>
                  <a:lnTo>
                    <a:pt x="129137" y="219626"/>
                  </a:lnTo>
                  <a:lnTo>
                    <a:pt x="86081" y="219626"/>
                  </a:lnTo>
                  <a:lnTo>
                    <a:pt x="86081" y="399181"/>
                  </a:lnTo>
                  <a:lnTo>
                    <a:pt x="68829" y="390269"/>
                  </a:lnTo>
                  <a:lnTo>
                    <a:pt x="55212" y="376670"/>
                  </a:lnTo>
                  <a:lnTo>
                    <a:pt x="46277" y="359429"/>
                  </a:lnTo>
                  <a:lnTo>
                    <a:pt x="43066" y="339591"/>
                  </a:lnTo>
                  <a:lnTo>
                    <a:pt x="43066" y="164979"/>
                  </a:lnTo>
                  <a:lnTo>
                    <a:pt x="52621" y="117670"/>
                  </a:lnTo>
                  <a:lnTo>
                    <a:pt x="78666" y="78962"/>
                  </a:lnTo>
                  <a:lnTo>
                    <a:pt x="117274" y="52781"/>
                  </a:lnTo>
                  <a:lnTo>
                    <a:pt x="164518" y="43056"/>
                  </a:lnTo>
                  <a:lnTo>
                    <a:pt x="271562" y="163178"/>
                  </a:lnTo>
                  <a:lnTo>
                    <a:pt x="378574" y="43056"/>
                  </a:lnTo>
                  <a:lnTo>
                    <a:pt x="425832" y="52781"/>
                  </a:lnTo>
                  <a:lnTo>
                    <a:pt x="464450" y="78962"/>
                  </a:lnTo>
                  <a:lnTo>
                    <a:pt x="490501" y="117670"/>
                  </a:lnTo>
                  <a:lnTo>
                    <a:pt x="500058" y="164979"/>
                  </a:lnTo>
                  <a:lnTo>
                    <a:pt x="500058" y="339591"/>
                  </a:lnTo>
                  <a:lnTo>
                    <a:pt x="496904" y="359199"/>
                  </a:lnTo>
                  <a:lnTo>
                    <a:pt x="488064" y="376290"/>
                  </a:lnTo>
                  <a:lnTo>
                    <a:pt x="474468" y="389854"/>
                  </a:lnTo>
                  <a:lnTo>
                    <a:pt x="457043" y="398877"/>
                  </a:lnTo>
                  <a:lnTo>
                    <a:pt x="457043" y="219626"/>
                  </a:lnTo>
                  <a:lnTo>
                    <a:pt x="413976" y="219626"/>
                  </a:lnTo>
                  <a:lnTo>
                    <a:pt x="413976" y="423903"/>
                  </a:lnTo>
                  <a:lnTo>
                    <a:pt x="415767" y="445431"/>
                  </a:lnTo>
                  <a:lnTo>
                    <a:pt x="437295" y="445431"/>
                  </a:lnTo>
                  <a:lnTo>
                    <a:pt x="478443" y="437086"/>
                  </a:lnTo>
                  <a:lnTo>
                    <a:pt x="512083" y="414374"/>
                  </a:lnTo>
                  <a:lnTo>
                    <a:pt x="534784" y="380731"/>
                  </a:lnTo>
                  <a:lnTo>
                    <a:pt x="543114" y="339591"/>
                  </a:lnTo>
                  <a:lnTo>
                    <a:pt x="543114" y="164979"/>
                  </a:lnTo>
                  <a:lnTo>
                    <a:pt x="537209" y="121171"/>
                  </a:lnTo>
                  <a:lnTo>
                    <a:pt x="520552" y="81775"/>
                  </a:lnTo>
                  <a:lnTo>
                    <a:pt x="494728" y="48375"/>
                  </a:lnTo>
                  <a:lnTo>
                    <a:pt x="461323" y="22556"/>
                  </a:lnTo>
                  <a:lnTo>
                    <a:pt x="421923" y="5903"/>
                  </a:lnTo>
                  <a:lnTo>
                    <a:pt x="378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415767" y="445431"/>
                  </a:moveTo>
                  <a:lnTo>
                    <a:pt x="413976" y="423903"/>
                  </a:lnTo>
                  <a:lnTo>
                    <a:pt x="413976" y="219626"/>
                  </a:lnTo>
                  <a:lnTo>
                    <a:pt x="457043" y="219626"/>
                  </a:lnTo>
                  <a:lnTo>
                    <a:pt x="457043" y="398877"/>
                  </a:lnTo>
                  <a:lnTo>
                    <a:pt x="474468" y="389854"/>
                  </a:lnTo>
                  <a:lnTo>
                    <a:pt x="488064" y="376290"/>
                  </a:lnTo>
                  <a:lnTo>
                    <a:pt x="496904" y="359199"/>
                  </a:lnTo>
                  <a:lnTo>
                    <a:pt x="500058" y="339591"/>
                  </a:lnTo>
                  <a:lnTo>
                    <a:pt x="500058" y="164979"/>
                  </a:lnTo>
                  <a:lnTo>
                    <a:pt x="490501" y="117670"/>
                  </a:lnTo>
                  <a:lnTo>
                    <a:pt x="464450" y="78962"/>
                  </a:lnTo>
                  <a:lnTo>
                    <a:pt x="425832" y="52781"/>
                  </a:lnTo>
                  <a:lnTo>
                    <a:pt x="378574" y="43056"/>
                  </a:lnTo>
                  <a:lnTo>
                    <a:pt x="271562" y="163178"/>
                  </a:lnTo>
                  <a:lnTo>
                    <a:pt x="164518" y="43056"/>
                  </a:lnTo>
                  <a:lnTo>
                    <a:pt x="117274" y="52781"/>
                  </a:lnTo>
                  <a:lnTo>
                    <a:pt x="78666" y="78962"/>
                  </a:lnTo>
                  <a:lnTo>
                    <a:pt x="52621" y="117670"/>
                  </a:lnTo>
                  <a:lnTo>
                    <a:pt x="43066" y="164979"/>
                  </a:lnTo>
                  <a:lnTo>
                    <a:pt x="43066" y="339591"/>
                  </a:lnTo>
                  <a:lnTo>
                    <a:pt x="46277" y="359429"/>
                  </a:lnTo>
                  <a:lnTo>
                    <a:pt x="55212" y="376670"/>
                  </a:lnTo>
                  <a:lnTo>
                    <a:pt x="68829" y="390269"/>
                  </a:lnTo>
                  <a:lnTo>
                    <a:pt x="86081" y="399181"/>
                  </a:lnTo>
                  <a:lnTo>
                    <a:pt x="86081" y="219626"/>
                  </a:lnTo>
                  <a:lnTo>
                    <a:pt x="129137" y="219626"/>
                  </a:lnTo>
                  <a:lnTo>
                    <a:pt x="129137" y="445431"/>
                  </a:lnTo>
                  <a:lnTo>
                    <a:pt x="107609" y="445431"/>
                  </a:lnTo>
                  <a:lnTo>
                    <a:pt x="65417" y="437086"/>
                  </a:lnTo>
                  <a:lnTo>
                    <a:pt x="31246" y="414374"/>
                  </a:lnTo>
                  <a:lnTo>
                    <a:pt x="8354" y="380731"/>
                  </a:lnTo>
                  <a:lnTo>
                    <a:pt x="0" y="339591"/>
                  </a:lnTo>
                  <a:lnTo>
                    <a:pt x="0" y="164979"/>
                  </a:lnTo>
                  <a:lnTo>
                    <a:pt x="5903" y="121171"/>
                  </a:lnTo>
                  <a:lnTo>
                    <a:pt x="22557" y="81775"/>
                  </a:lnTo>
                  <a:lnTo>
                    <a:pt x="48376" y="48375"/>
                  </a:lnTo>
                  <a:lnTo>
                    <a:pt x="81778" y="22556"/>
                  </a:lnTo>
                  <a:lnTo>
                    <a:pt x="121177" y="5903"/>
                  </a:lnTo>
                  <a:lnTo>
                    <a:pt x="164989" y="0"/>
                  </a:lnTo>
                  <a:lnTo>
                    <a:pt x="183826" y="0"/>
                  </a:lnTo>
                  <a:lnTo>
                    <a:pt x="271562" y="98457"/>
                  </a:lnTo>
                  <a:lnTo>
                    <a:pt x="359277" y="0"/>
                  </a:lnTo>
                  <a:lnTo>
                    <a:pt x="378114" y="0"/>
                  </a:lnTo>
                  <a:lnTo>
                    <a:pt x="421923" y="5903"/>
                  </a:lnTo>
                  <a:lnTo>
                    <a:pt x="461323" y="22556"/>
                  </a:lnTo>
                  <a:lnTo>
                    <a:pt x="494728" y="48375"/>
                  </a:lnTo>
                  <a:lnTo>
                    <a:pt x="520552" y="81775"/>
                  </a:lnTo>
                  <a:lnTo>
                    <a:pt x="537209" y="121171"/>
                  </a:lnTo>
                  <a:lnTo>
                    <a:pt x="543114" y="164979"/>
                  </a:lnTo>
                  <a:lnTo>
                    <a:pt x="543114" y="339591"/>
                  </a:lnTo>
                  <a:lnTo>
                    <a:pt x="534784" y="380731"/>
                  </a:lnTo>
                  <a:lnTo>
                    <a:pt x="512083" y="414374"/>
                  </a:lnTo>
                  <a:lnTo>
                    <a:pt x="478443" y="437086"/>
                  </a:lnTo>
                  <a:lnTo>
                    <a:pt x="437295" y="445431"/>
                  </a:lnTo>
                  <a:lnTo>
                    <a:pt x="415767" y="445431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981729" y="4092715"/>
            <a:ext cx="4625340" cy="295783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Naam</a:t>
            </a:r>
            <a:r>
              <a:rPr sz="4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voornaam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Leeftijd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Woonplaats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Hobby’s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52052" y="0"/>
            <a:ext cx="10050780" cy="11308715"/>
          </a:xfrm>
          <a:custGeom>
            <a:avLst/>
            <a:gdLst/>
            <a:ahLst/>
            <a:cxnLst/>
            <a:rect l="l" t="t" r="r" b="b"/>
            <a:pathLst>
              <a:path w="10050780" h="11308715">
                <a:moveTo>
                  <a:pt x="10050594" y="0"/>
                </a:moveTo>
                <a:lnTo>
                  <a:pt x="1193" y="2764680"/>
                </a:lnTo>
                <a:lnTo>
                  <a:pt x="0" y="8543551"/>
                </a:lnTo>
                <a:lnTo>
                  <a:pt x="10050594" y="11308556"/>
                </a:lnTo>
                <a:lnTo>
                  <a:pt x="10050594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376784"/>
            <a:ext cx="8995410" cy="8931910"/>
            <a:chOff x="0" y="2376784"/>
            <a:chExt cx="8995410" cy="8931910"/>
          </a:xfrm>
        </p:grpSpPr>
        <p:sp>
          <p:nvSpPr>
            <p:cNvPr id="5" name="object 5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9440" y="10356052"/>
              <a:ext cx="396875" cy="384810"/>
            </a:xfrm>
            <a:custGeom>
              <a:avLst/>
              <a:gdLst/>
              <a:ahLst/>
              <a:cxnLst/>
              <a:rect l="l" t="t" r="r" b="b"/>
              <a:pathLst>
                <a:path w="396875" h="384809">
                  <a:moveTo>
                    <a:pt x="76217" y="0"/>
                  </a:moveTo>
                  <a:lnTo>
                    <a:pt x="40953" y="115506"/>
                  </a:lnTo>
                  <a:lnTo>
                    <a:pt x="21259" y="186796"/>
                  </a:lnTo>
                  <a:lnTo>
                    <a:pt x="9990" y="243379"/>
                  </a:lnTo>
                  <a:lnTo>
                    <a:pt x="0" y="314765"/>
                  </a:lnTo>
                  <a:lnTo>
                    <a:pt x="396647" y="384700"/>
                  </a:lnTo>
                  <a:lnTo>
                    <a:pt x="291230" y="289323"/>
                  </a:lnTo>
                  <a:lnTo>
                    <a:pt x="235240" y="219667"/>
                  </a:lnTo>
                  <a:lnTo>
                    <a:pt x="209910" y="141653"/>
                  </a:lnTo>
                  <a:lnTo>
                    <a:pt x="196475" y="21203"/>
                  </a:lnTo>
                  <a:lnTo>
                    <a:pt x="76217" y="0"/>
                  </a:lnTo>
                  <a:close/>
                </a:path>
              </a:pathLst>
            </a:custGeom>
            <a:solidFill>
              <a:srgbClr val="2F3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73257" y="3893531"/>
              <a:ext cx="1586230" cy="2111375"/>
            </a:xfrm>
            <a:custGeom>
              <a:avLst/>
              <a:gdLst/>
              <a:ahLst/>
              <a:cxnLst/>
              <a:rect l="l" t="t" r="r" b="b"/>
              <a:pathLst>
                <a:path w="1586229" h="2111375">
                  <a:moveTo>
                    <a:pt x="1503492" y="0"/>
                  </a:moveTo>
                  <a:lnTo>
                    <a:pt x="1453570" y="13299"/>
                  </a:lnTo>
                  <a:lnTo>
                    <a:pt x="1403500" y="27884"/>
                  </a:lnTo>
                  <a:lnTo>
                    <a:pt x="1353348" y="43715"/>
                  </a:lnTo>
                  <a:lnTo>
                    <a:pt x="1303181" y="60748"/>
                  </a:lnTo>
                  <a:lnTo>
                    <a:pt x="1253067" y="78942"/>
                  </a:lnTo>
                  <a:lnTo>
                    <a:pt x="1203072" y="98256"/>
                  </a:lnTo>
                  <a:lnTo>
                    <a:pt x="1153263" y="118648"/>
                  </a:lnTo>
                  <a:lnTo>
                    <a:pt x="1103707" y="140077"/>
                  </a:lnTo>
                  <a:lnTo>
                    <a:pt x="1054472" y="162500"/>
                  </a:lnTo>
                  <a:lnTo>
                    <a:pt x="1005624" y="185876"/>
                  </a:lnTo>
                  <a:lnTo>
                    <a:pt x="957230" y="210163"/>
                  </a:lnTo>
                  <a:lnTo>
                    <a:pt x="909357" y="235320"/>
                  </a:lnTo>
                  <a:lnTo>
                    <a:pt x="862072" y="261305"/>
                  </a:lnTo>
                  <a:lnTo>
                    <a:pt x="815443" y="288077"/>
                  </a:lnTo>
                  <a:lnTo>
                    <a:pt x="769535" y="315593"/>
                  </a:lnTo>
                  <a:lnTo>
                    <a:pt x="724417" y="343812"/>
                  </a:lnTo>
                  <a:lnTo>
                    <a:pt x="680155" y="372692"/>
                  </a:lnTo>
                  <a:lnTo>
                    <a:pt x="636816" y="402192"/>
                  </a:lnTo>
                  <a:lnTo>
                    <a:pt x="594467" y="432270"/>
                  </a:lnTo>
                  <a:lnTo>
                    <a:pt x="553175" y="462885"/>
                  </a:lnTo>
                  <a:lnTo>
                    <a:pt x="513007" y="493994"/>
                  </a:lnTo>
                  <a:lnTo>
                    <a:pt x="474030" y="525556"/>
                  </a:lnTo>
                  <a:lnTo>
                    <a:pt x="436312" y="557530"/>
                  </a:lnTo>
                  <a:lnTo>
                    <a:pt x="399918" y="589874"/>
                  </a:lnTo>
                  <a:lnTo>
                    <a:pt x="364916" y="622545"/>
                  </a:lnTo>
                  <a:lnTo>
                    <a:pt x="331373" y="655503"/>
                  </a:lnTo>
                  <a:lnTo>
                    <a:pt x="299356" y="688706"/>
                  </a:lnTo>
                  <a:lnTo>
                    <a:pt x="268932" y="722111"/>
                  </a:lnTo>
                  <a:lnTo>
                    <a:pt x="240168" y="755678"/>
                  </a:lnTo>
                  <a:lnTo>
                    <a:pt x="213131" y="789365"/>
                  </a:lnTo>
                  <a:lnTo>
                    <a:pt x="187888" y="823130"/>
                  </a:lnTo>
                  <a:lnTo>
                    <a:pt x="164506" y="856932"/>
                  </a:lnTo>
                  <a:lnTo>
                    <a:pt x="143051" y="890728"/>
                  </a:lnTo>
                  <a:lnTo>
                    <a:pt x="123592" y="924477"/>
                  </a:lnTo>
                  <a:lnTo>
                    <a:pt x="0" y="1230405"/>
                  </a:lnTo>
                  <a:lnTo>
                    <a:pt x="81061" y="1441291"/>
                  </a:lnTo>
                  <a:lnTo>
                    <a:pt x="454194" y="1698910"/>
                  </a:lnTo>
                  <a:lnTo>
                    <a:pt x="1224213" y="2111380"/>
                  </a:lnTo>
                  <a:lnTo>
                    <a:pt x="1381600" y="1868058"/>
                  </a:lnTo>
                  <a:lnTo>
                    <a:pt x="1147881" y="1634104"/>
                  </a:lnTo>
                  <a:lnTo>
                    <a:pt x="995857" y="1476512"/>
                  </a:lnTo>
                  <a:lnTo>
                    <a:pt x="858823" y="1323636"/>
                  </a:lnTo>
                  <a:lnTo>
                    <a:pt x="670072" y="1103830"/>
                  </a:lnTo>
                  <a:lnTo>
                    <a:pt x="724818" y="1071702"/>
                  </a:lnTo>
                  <a:lnTo>
                    <a:pt x="867157" y="990069"/>
                  </a:lnTo>
                  <a:lnTo>
                    <a:pt x="1064242" y="881051"/>
                  </a:lnTo>
                  <a:lnTo>
                    <a:pt x="1283226" y="766772"/>
                  </a:lnTo>
                  <a:lnTo>
                    <a:pt x="1322004" y="744865"/>
                  </a:lnTo>
                  <a:lnTo>
                    <a:pt x="1358718" y="719154"/>
                  </a:lnTo>
                  <a:lnTo>
                    <a:pt x="1393226" y="689983"/>
                  </a:lnTo>
                  <a:lnTo>
                    <a:pt x="1425383" y="657699"/>
                  </a:lnTo>
                  <a:lnTo>
                    <a:pt x="1455046" y="622647"/>
                  </a:lnTo>
                  <a:lnTo>
                    <a:pt x="1482074" y="585175"/>
                  </a:lnTo>
                  <a:lnTo>
                    <a:pt x="1506322" y="545626"/>
                  </a:lnTo>
                  <a:lnTo>
                    <a:pt x="1527647" y="504348"/>
                  </a:lnTo>
                  <a:lnTo>
                    <a:pt x="1545907" y="461686"/>
                  </a:lnTo>
                  <a:lnTo>
                    <a:pt x="1560958" y="417987"/>
                  </a:lnTo>
                  <a:lnTo>
                    <a:pt x="1572656" y="373595"/>
                  </a:lnTo>
                  <a:lnTo>
                    <a:pt x="1580860" y="328857"/>
                  </a:lnTo>
                  <a:lnTo>
                    <a:pt x="1585426" y="284119"/>
                  </a:lnTo>
                  <a:lnTo>
                    <a:pt x="1586210" y="239727"/>
                  </a:lnTo>
                  <a:lnTo>
                    <a:pt x="1583070" y="196026"/>
                  </a:lnTo>
                  <a:lnTo>
                    <a:pt x="1575862" y="153362"/>
                  </a:lnTo>
                  <a:lnTo>
                    <a:pt x="1564443" y="112082"/>
                  </a:lnTo>
                  <a:lnTo>
                    <a:pt x="1548671" y="72531"/>
                  </a:lnTo>
                  <a:lnTo>
                    <a:pt x="1528401" y="35055"/>
                  </a:lnTo>
                  <a:lnTo>
                    <a:pt x="1503492" y="0"/>
                  </a:lnTo>
                  <a:close/>
                </a:path>
              </a:pathLst>
            </a:custGeom>
            <a:solidFill>
              <a:srgbClr val="F0F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6155" y="4180176"/>
              <a:ext cx="594995" cy="700405"/>
            </a:xfrm>
            <a:custGeom>
              <a:avLst/>
              <a:gdLst/>
              <a:ahLst/>
              <a:cxnLst/>
              <a:rect l="l" t="t" r="r" b="b"/>
              <a:pathLst>
                <a:path w="594995" h="700404">
                  <a:moveTo>
                    <a:pt x="452687" y="0"/>
                  </a:moveTo>
                  <a:lnTo>
                    <a:pt x="404487" y="48388"/>
                  </a:lnTo>
                  <a:lnTo>
                    <a:pt x="286428" y="187384"/>
                  </a:lnTo>
                  <a:lnTo>
                    <a:pt x="138327" y="407735"/>
                  </a:lnTo>
                  <a:lnTo>
                    <a:pt x="0" y="700188"/>
                  </a:lnTo>
                  <a:lnTo>
                    <a:pt x="39910" y="677749"/>
                  </a:lnTo>
                  <a:lnTo>
                    <a:pt x="126037" y="629982"/>
                  </a:lnTo>
                  <a:lnTo>
                    <a:pt x="171572" y="605114"/>
                  </a:lnTo>
                  <a:lnTo>
                    <a:pt x="218300" y="579895"/>
                  </a:lnTo>
                  <a:lnTo>
                    <a:pt x="265880" y="554557"/>
                  </a:lnTo>
                  <a:lnTo>
                    <a:pt x="313973" y="529329"/>
                  </a:lnTo>
                  <a:lnTo>
                    <a:pt x="362237" y="504440"/>
                  </a:lnTo>
                  <a:lnTo>
                    <a:pt x="410333" y="480121"/>
                  </a:lnTo>
                  <a:lnTo>
                    <a:pt x="452536" y="455957"/>
                  </a:lnTo>
                  <a:lnTo>
                    <a:pt x="492189" y="427231"/>
                  </a:lnTo>
                  <a:lnTo>
                    <a:pt x="529155" y="394433"/>
                  </a:lnTo>
                  <a:lnTo>
                    <a:pt x="563292" y="358055"/>
                  </a:lnTo>
                  <a:lnTo>
                    <a:pt x="594463" y="318587"/>
                  </a:lnTo>
                  <a:lnTo>
                    <a:pt x="452687" y="0"/>
                  </a:lnTo>
                  <a:close/>
                </a:path>
              </a:pathLst>
            </a:custGeom>
            <a:solidFill>
              <a:srgbClr val="B7DA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96900" y="4441138"/>
              <a:ext cx="910590" cy="664210"/>
            </a:xfrm>
            <a:custGeom>
              <a:avLst/>
              <a:gdLst/>
              <a:ahLst/>
              <a:cxnLst/>
              <a:rect l="l" t="t" r="r" b="b"/>
              <a:pathLst>
                <a:path w="910589" h="664210">
                  <a:moveTo>
                    <a:pt x="777222" y="0"/>
                  </a:moveTo>
                  <a:lnTo>
                    <a:pt x="0" y="235793"/>
                  </a:lnTo>
                  <a:lnTo>
                    <a:pt x="132749" y="664021"/>
                  </a:lnTo>
                  <a:lnTo>
                    <a:pt x="909972" y="428238"/>
                  </a:lnTo>
                  <a:lnTo>
                    <a:pt x="777222" y="0"/>
                  </a:lnTo>
                  <a:close/>
                </a:path>
              </a:pathLst>
            </a:custGeom>
            <a:solidFill>
              <a:srgbClr val="87C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0002" y="2376785"/>
              <a:ext cx="7705725" cy="3874770"/>
            </a:xfrm>
            <a:custGeom>
              <a:avLst/>
              <a:gdLst/>
              <a:ahLst/>
              <a:cxnLst/>
              <a:rect l="l" t="t" r="r" b="b"/>
              <a:pathLst>
                <a:path w="7705725" h="3874770">
                  <a:moveTo>
                    <a:pt x="3709276" y="2817914"/>
                  </a:moveTo>
                  <a:lnTo>
                    <a:pt x="3496627" y="2131923"/>
                  </a:lnTo>
                  <a:lnTo>
                    <a:pt x="13627" y="3188576"/>
                  </a:lnTo>
                  <a:lnTo>
                    <a:pt x="5969" y="3240938"/>
                  </a:lnTo>
                  <a:lnTo>
                    <a:pt x="1422" y="3292348"/>
                  </a:lnTo>
                  <a:lnTo>
                    <a:pt x="0" y="3342805"/>
                  </a:lnTo>
                  <a:lnTo>
                    <a:pt x="1701" y="3392322"/>
                  </a:lnTo>
                  <a:lnTo>
                    <a:pt x="6515" y="3440900"/>
                  </a:lnTo>
                  <a:lnTo>
                    <a:pt x="14452" y="3488525"/>
                  </a:lnTo>
                  <a:lnTo>
                    <a:pt x="25514" y="3535210"/>
                  </a:lnTo>
                  <a:lnTo>
                    <a:pt x="39687" y="3580942"/>
                  </a:lnTo>
                  <a:lnTo>
                    <a:pt x="56984" y="3625723"/>
                  </a:lnTo>
                  <a:lnTo>
                    <a:pt x="77406" y="3669563"/>
                  </a:lnTo>
                  <a:lnTo>
                    <a:pt x="100939" y="3712464"/>
                  </a:lnTo>
                  <a:lnTo>
                    <a:pt x="127584" y="3754399"/>
                  </a:lnTo>
                  <a:lnTo>
                    <a:pt x="157365" y="3795407"/>
                  </a:lnTo>
                  <a:lnTo>
                    <a:pt x="190258" y="3835463"/>
                  </a:lnTo>
                  <a:lnTo>
                    <a:pt x="226263" y="3874566"/>
                  </a:lnTo>
                  <a:lnTo>
                    <a:pt x="3709276" y="2817914"/>
                  </a:lnTo>
                  <a:close/>
                </a:path>
                <a:path w="7705725" h="3874770">
                  <a:moveTo>
                    <a:pt x="7705166" y="1778000"/>
                  </a:moveTo>
                  <a:lnTo>
                    <a:pt x="7704163" y="1727200"/>
                  </a:lnTo>
                  <a:lnTo>
                    <a:pt x="7701940" y="1676400"/>
                  </a:lnTo>
                  <a:lnTo>
                    <a:pt x="7698486" y="1638300"/>
                  </a:lnTo>
                  <a:lnTo>
                    <a:pt x="7693800" y="1587500"/>
                  </a:lnTo>
                  <a:lnTo>
                    <a:pt x="7687869" y="1536700"/>
                  </a:lnTo>
                  <a:lnTo>
                    <a:pt x="7680668" y="1498600"/>
                  </a:lnTo>
                  <a:lnTo>
                    <a:pt x="7672197" y="1447800"/>
                  </a:lnTo>
                  <a:lnTo>
                    <a:pt x="7662456" y="1409700"/>
                  </a:lnTo>
                  <a:lnTo>
                    <a:pt x="7651407" y="1358900"/>
                  </a:lnTo>
                  <a:lnTo>
                    <a:pt x="7639063" y="1308100"/>
                  </a:lnTo>
                  <a:lnTo>
                    <a:pt x="7625410" y="1270000"/>
                  </a:lnTo>
                  <a:lnTo>
                    <a:pt x="7610526" y="1219200"/>
                  </a:lnTo>
                  <a:lnTo>
                    <a:pt x="7594511" y="1168400"/>
                  </a:lnTo>
                  <a:lnTo>
                    <a:pt x="7577391" y="1130300"/>
                  </a:lnTo>
                  <a:lnTo>
                    <a:pt x="7559192" y="1079500"/>
                  </a:lnTo>
                  <a:lnTo>
                    <a:pt x="7555535" y="1072273"/>
                  </a:lnTo>
                  <a:lnTo>
                    <a:pt x="7555535" y="1765300"/>
                  </a:lnTo>
                  <a:lnTo>
                    <a:pt x="7555408" y="1816100"/>
                  </a:lnTo>
                  <a:lnTo>
                    <a:pt x="7553985" y="1866900"/>
                  </a:lnTo>
                  <a:lnTo>
                    <a:pt x="7551267" y="1905000"/>
                  </a:lnTo>
                  <a:lnTo>
                    <a:pt x="7547280" y="1955800"/>
                  </a:lnTo>
                  <a:lnTo>
                    <a:pt x="7542035" y="1993900"/>
                  </a:lnTo>
                  <a:lnTo>
                    <a:pt x="7535545" y="2044700"/>
                  </a:lnTo>
                  <a:lnTo>
                    <a:pt x="7527811" y="2082800"/>
                  </a:lnTo>
                  <a:lnTo>
                    <a:pt x="7518857" y="2133600"/>
                  </a:lnTo>
                  <a:lnTo>
                    <a:pt x="7508684" y="2171700"/>
                  </a:lnTo>
                  <a:lnTo>
                    <a:pt x="7497318" y="2222500"/>
                  </a:lnTo>
                  <a:lnTo>
                    <a:pt x="7484770" y="2260600"/>
                  </a:lnTo>
                  <a:lnTo>
                    <a:pt x="7471042" y="2298700"/>
                  </a:lnTo>
                  <a:lnTo>
                    <a:pt x="7456157" y="2349500"/>
                  </a:lnTo>
                  <a:lnTo>
                    <a:pt x="7440130" y="2387600"/>
                  </a:lnTo>
                  <a:lnTo>
                    <a:pt x="7422959" y="2425700"/>
                  </a:lnTo>
                  <a:lnTo>
                    <a:pt x="7404671" y="2463800"/>
                  </a:lnTo>
                  <a:lnTo>
                    <a:pt x="7385278" y="2514600"/>
                  </a:lnTo>
                  <a:lnTo>
                    <a:pt x="7364781" y="2552700"/>
                  </a:lnTo>
                  <a:lnTo>
                    <a:pt x="7343203" y="2590800"/>
                  </a:lnTo>
                  <a:lnTo>
                    <a:pt x="7320559" y="2628900"/>
                  </a:lnTo>
                  <a:lnTo>
                    <a:pt x="7296848" y="2667000"/>
                  </a:lnTo>
                  <a:lnTo>
                    <a:pt x="7272096" y="2705100"/>
                  </a:lnTo>
                  <a:lnTo>
                    <a:pt x="7246315" y="2743200"/>
                  </a:lnTo>
                  <a:lnTo>
                    <a:pt x="7219505" y="2781300"/>
                  </a:lnTo>
                  <a:lnTo>
                    <a:pt x="7191692" y="2806700"/>
                  </a:lnTo>
                  <a:lnTo>
                    <a:pt x="7162889" y="2844800"/>
                  </a:lnTo>
                  <a:lnTo>
                    <a:pt x="7133095" y="2882900"/>
                  </a:lnTo>
                  <a:lnTo>
                    <a:pt x="7102335" y="2908300"/>
                  </a:lnTo>
                  <a:lnTo>
                    <a:pt x="7070623" y="2946400"/>
                  </a:lnTo>
                  <a:lnTo>
                    <a:pt x="7037959" y="2971800"/>
                  </a:lnTo>
                  <a:lnTo>
                    <a:pt x="7004367" y="3009900"/>
                  </a:lnTo>
                  <a:lnTo>
                    <a:pt x="6969861" y="3035300"/>
                  </a:lnTo>
                  <a:lnTo>
                    <a:pt x="6934454" y="3060700"/>
                  </a:lnTo>
                  <a:lnTo>
                    <a:pt x="6898145" y="3086100"/>
                  </a:lnTo>
                  <a:lnTo>
                    <a:pt x="6860959" y="3124200"/>
                  </a:lnTo>
                  <a:lnTo>
                    <a:pt x="6822897" y="3149600"/>
                  </a:lnTo>
                  <a:lnTo>
                    <a:pt x="6783984" y="3162300"/>
                  </a:lnTo>
                  <a:lnTo>
                    <a:pt x="6744233" y="3187700"/>
                  </a:lnTo>
                  <a:lnTo>
                    <a:pt x="6703657" y="3213100"/>
                  </a:lnTo>
                  <a:lnTo>
                    <a:pt x="6662255" y="3238500"/>
                  </a:lnTo>
                  <a:lnTo>
                    <a:pt x="6620053" y="3251200"/>
                  </a:lnTo>
                  <a:lnTo>
                    <a:pt x="6577063" y="3276600"/>
                  </a:lnTo>
                  <a:lnTo>
                    <a:pt x="6533299" y="3289300"/>
                  </a:lnTo>
                  <a:lnTo>
                    <a:pt x="6488760" y="3314700"/>
                  </a:lnTo>
                  <a:lnTo>
                    <a:pt x="6211316" y="3390900"/>
                  </a:lnTo>
                  <a:lnTo>
                    <a:pt x="6164707" y="3390900"/>
                  </a:lnTo>
                  <a:lnTo>
                    <a:pt x="6118123" y="3403600"/>
                  </a:lnTo>
                  <a:lnTo>
                    <a:pt x="6071590" y="3403600"/>
                  </a:lnTo>
                  <a:lnTo>
                    <a:pt x="6025121" y="3416300"/>
                  </a:lnTo>
                  <a:lnTo>
                    <a:pt x="5840412" y="3416300"/>
                  </a:lnTo>
                  <a:lnTo>
                    <a:pt x="5794641" y="3403600"/>
                  </a:lnTo>
                  <a:lnTo>
                    <a:pt x="5703773" y="3403600"/>
                  </a:lnTo>
                  <a:lnTo>
                    <a:pt x="5658713" y="3390900"/>
                  </a:lnTo>
                  <a:lnTo>
                    <a:pt x="5613946" y="3390900"/>
                  </a:lnTo>
                  <a:lnTo>
                    <a:pt x="5352631" y="3314700"/>
                  </a:lnTo>
                  <a:lnTo>
                    <a:pt x="5310530" y="3302000"/>
                  </a:lnTo>
                  <a:lnTo>
                    <a:pt x="5268900" y="3276600"/>
                  </a:lnTo>
                  <a:lnTo>
                    <a:pt x="5227777" y="3263900"/>
                  </a:lnTo>
                  <a:lnTo>
                    <a:pt x="5187175" y="3238500"/>
                  </a:lnTo>
                  <a:lnTo>
                    <a:pt x="5147119" y="3225800"/>
                  </a:lnTo>
                  <a:lnTo>
                    <a:pt x="5068748" y="3175000"/>
                  </a:lnTo>
                  <a:lnTo>
                    <a:pt x="5030495" y="3149600"/>
                  </a:lnTo>
                  <a:lnTo>
                    <a:pt x="4992878" y="3124200"/>
                  </a:lnTo>
                  <a:lnTo>
                    <a:pt x="4955933" y="3098800"/>
                  </a:lnTo>
                  <a:lnTo>
                    <a:pt x="4919675" y="3073400"/>
                  </a:lnTo>
                  <a:lnTo>
                    <a:pt x="4884140" y="3048000"/>
                  </a:lnTo>
                  <a:lnTo>
                    <a:pt x="4849342" y="3022600"/>
                  </a:lnTo>
                  <a:lnTo>
                    <a:pt x="4815319" y="2997200"/>
                  </a:lnTo>
                  <a:lnTo>
                    <a:pt x="4782083" y="2959100"/>
                  </a:lnTo>
                  <a:lnTo>
                    <a:pt x="4749647" y="2933700"/>
                  </a:lnTo>
                  <a:lnTo>
                    <a:pt x="4718062" y="2895600"/>
                  </a:lnTo>
                  <a:lnTo>
                    <a:pt x="4687341" y="2857500"/>
                  </a:lnTo>
                  <a:lnTo>
                    <a:pt x="4657496" y="2832100"/>
                  </a:lnTo>
                  <a:lnTo>
                    <a:pt x="4628566" y="2794000"/>
                  </a:lnTo>
                  <a:lnTo>
                    <a:pt x="4600575" y="2755900"/>
                  </a:lnTo>
                  <a:lnTo>
                    <a:pt x="4573536" y="2717800"/>
                  </a:lnTo>
                  <a:lnTo>
                    <a:pt x="4547489" y="2679700"/>
                  </a:lnTo>
                  <a:lnTo>
                    <a:pt x="4522432" y="2641600"/>
                  </a:lnTo>
                  <a:lnTo>
                    <a:pt x="4498416" y="2603500"/>
                  </a:lnTo>
                  <a:lnTo>
                    <a:pt x="4475454" y="2565400"/>
                  </a:lnTo>
                  <a:lnTo>
                    <a:pt x="4453560" y="2527300"/>
                  </a:lnTo>
                  <a:lnTo>
                    <a:pt x="4432782" y="2476500"/>
                  </a:lnTo>
                  <a:lnTo>
                    <a:pt x="4413123" y="2438400"/>
                  </a:lnTo>
                  <a:lnTo>
                    <a:pt x="4394619" y="2400300"/>
                  </a:lnTo>
                  <a:lnTo>
                    <a:pt x="4377283" y="2349500"/>
                  </a:lnTo>
                  <a:lnTo>
                    <a:pt x="4361142" y="2311400"/>
                  </a:lnTo>
                  <a:lnTo>
                    <a:pt x="4346232" y="2260600"/>
                  </a:lnTo>
                  <a:lnTo>
                    <a:pt x="4332656" y="2209800"/>
                  </a:lnTo>
                  <a:lnTo>
                    <a:pt x="4320514" y="2171700"/>
                  </a:lnTo>
                  <a:lnTo>
                    <a:pt x="4309770" y="2120900"/>
                  </a:lnTo>
                  <a:lnTo>
                    <a:pt x="4300448" y="2070100"/>
                  </a:lnTo>
                  <a:lnTo>
                    <a:pt x="4292498" y="2032000"/>
                  </a:lnTo>
                  <a:lnTo>
                    <a:pt x="4285932" y="1981200"/>
                  </a:lnTo>
                  <a:lnTo>
                    <a:pt x="4280725" y="1930400"/>
                  </a:lnTo>
                  <a:lnTo>
                    <a:pt x="4276877" y="1892300"/>
                  </a:lnTo>
                  <a:lnTo>
                    <a:pt x="4274363" y="1841500"/>
                  </a:lnTo>
                  <a:lnTo>
                    <a:pt x="4273181" y="1803400"/>
                  </a:lnTo>
                  <a:lnTo>
                    <a:pt x="4273296" y="1752600"/>
                  </a:lnTo>
                  <a:lnTo>
                    <a:pt x="4274731" y="1701800"/>
                  </a:lnTo>
                  <a:lnTo>
                    <a:pt x="4277436" y="1663700"/>
                  </a:lnTo>
                  <a:lnTo>
                    <a:pt x="4281424" y="1612900"/>
                  </a:lnTo>
                  <a:lnTo>
                    <a:pt x="4286669" y="1574800"/>
                  </a:lnTo>
                  <a:lnTo>
                    <a:pt x="4293171" y="1524000"/>
                  </a:lnTo>
                  <a:lnTo>
                    <a:pt x="4300906" y="1485900"/>
                  </a:lnTo>
                  <a:lnTo>
                    <a:pt x="4309859" y="1435100"/>
                  </a:lnTo>
                  <a:lnTo>
                    <a:pt x="4320019" y="1397000"/>
                  </a:lnTo>
                  <a:lnTo>
                    <a:pt x="4331386" y="1346200"/>
                  </a:lnTo>
                  <a:lnTo>
                    <a:pt x="4343946" y="1308100"/>
                  </a:lnTo>
                  <a:lnTo>
                    <a:pt x="4357662" y="1270000"/>
                  </a:lnTo>
                  <a:lnTo>
                    <a:pt x="4372546" y="1219200"/>
                  </a:lnTo>
                  <a:lnTo>
                    <a:pt x="4388586" y="1181100"/>
                  </a:lnTo>
                  <a:lnTo>
                    <a:pt x="4405757" y="1143000"/>
                  </a:lnTo>
                  <a:lnTo>
                    <a:pt x="4424045" y="1092200"/>
                  </a:lnTo>
                  <a:lnTo>
                    <a:pt x="4443438" y="1054100"/>
                  </a:lnTo>
                  <a:lnTo>
                    <a:pt x="4463935" y="1016000"/>
                  </a:lnTo>
                  <a:lnTo>
                    <a:pt x="4485513" y="977900"/>
                  </a:lnTo>
                  <a:lnTo>
                    <a:pt x="4508157" y="939800"/>
                  </a:lnTo>
                  <a:lnTo>
                    <a:pt x="4531868" y="901700"/>
                  </a:lnTo>
                  <a:lnTo>
                    <a:pt x="4556620" y="863600"/>
                  </a:lnTo>
                  <a:lnTo>
                    <a:pt x="4582401" y="825500"/>
                  </a:lnTo>
                  <a:lnTo>
                    <a:pt x="4609211" y="787400"/>
                  </a:lnTo>
                  <a:lnTo>
                    <a:pt x="4637024" y="762000"/>
                  </a:lnTo>
                  <a:lnTo>
                    <a:pt x="4665827" y="723900"/>
                  </a:lnTo>
                  <a:lnTo>
                    <a:pt x="4695622" y="685800"/>
                  </a:lnTo>
                  <a:lnTo>
                    <a:pt x="4726381" y="660400"/>
                  </a:lnTo>
                  <a:lnTo>
                    <a:pt x="4758093" y="622300"/>
                  </a:lnTo>
                  <a:lnTo>
                    <a:pt x="4790757" y="596900"/>
                  </a:lnTo>
                  <a:lnTo>
                    <a:pt x="4824349" y="558800"/>
                  </a:lnTo>
                  <a:lnTo>
                    <a:pt x="4858855" y="533400"/>
                  </a:lnTo>
                  <a:lnTo>
                    <a:pt x="4894262" y="508000"/>
                  </a:lnTo>
                  <a:lnTo>
                    <a:pt x="4930572" y="482600"/>
                  </a:lnTo>
                  <a:lnTo>
                    <a:pt x="4967757" y="444500"/>
                  </a:lnTo>
                  <a:lnTo>
                    <a:pt x="5005819" y="419100"/>
                  </a:lnTo>
                  <a:lnTo>
                    <a:pt x="5044732" y="393700"/>
                  </a:lnTo>
                  <a:lnTo>
                    <a:pt x="5084483" y="381000"/>
                  </a:lnTo>
                  <a:lnTo>
                    <a:pt x="5125059" y="355600"/>
                  </a:lnTo>
                  <a:lnTo>
                    <a:pt x="5166461" y="330200"/>
                  </a:lnTo>
                  <a:lnTo>
                    <a:pt x="5208663" y="304800"/>
                  </a:lnTo>
                  <a:lnTo>
                    <a:pt x="5295417" y="279400"/>
                  </a:lnTo>
                  <a:lnTo>
                    <a:pt x="5339956" y="254000"/>
                  </a:lnTo>
                  <a:lnTo>
                    <a:pt x="5617400" y="177800"/>
                  </a:lnTo>
                  <a:lnTo>
                    <a:pt x="5664009" y="177800"/>
                  </a:lnTo>
                  <a:lnTo>
                    <a:pt x="5710580" y="165100"/>
                  </a:lnTo>
                  <a:lnTo>
                    <a:pt x="5757126" y="165100"/>
                  </a:lnTo>
                  <a:lnTo>
                    <a:pt x="5803595" y="152400"/>
                  </a:lnTo>
                  <a:lnTo>
                    <a:pt x="5988304" y="152400"/>
                  </a:lnTo>
                  <a:lnTo>
                    <a:pt x="6034075" y="165100"/>
                  </a:lnTo>
                  <a:lnTo>
                    <a:pt x="6124943" y="165100"/>
                  </a:lnTo>
                  <a:lnTo>
                    <a:pt x="6170003" y="177800"/>
                  </a:lnTo>
                  <a:lnTo>
                    <a:pt x="6214770" y="177800"/>
                  </a:lnTo>
                  <a:lnTo>
                    <a:pt x="6518186" y="266700"/>
                  </a:lnTo>
                  <a:lnTo>
                    <a:pt x="6559817" y="292100"/>
                  </a:lnTo>
                  <a:lnTo>
                    <a:pt x="6600939" y="304800"/>
                  </a:lnTo>
                  <a:lnTo>
                    <a:pt x="6641541" y="330200"/>
                  </a:lnTo>
                  <a:lnTo>
                    <a:pt x="6681597" y="342900"/>
                  </a:lnTo>
                  <a:lnTo>
                    <a:pt x="6759956" y="393700"/>
                  </a:lnTo>
                  <a:lnTo>
                    <a:pt x="6798221" y="419100"/>
                  </a:lnTo>
                  <a:lnTo>
                    <a:pt x="6835838" y="431800"/>
                  </a:lnTo>
                  <a:lnTo>
                    <a:pt x="6872783" y="469900"/>
                  </a:lnTo>
                  <a:lnTo>
                    <a:pt x="6909028" y="495300"/>
                  </a:lnTo>
                  <a:lnTo>
                    <a:pt x="6944563" y="520700"/>
                  </a:lnTo>
                  <a:lnTo>
                    <a:pt x="6979361" y="546100"/>
                  </a:lnTo>
                  <a:lnTo>
                    <a:pt x="7013397" y="571500"/>
                  </a:lnTo>
                  <a:lnTo>
                    <a:pt x="7046633" y="609600"/>
                  </a:lnTo>
                  <a:lnTo>
                    <a:pt x="7079056" y="635000"/>
                  </a:lnTo>
                  <a:lnTo>
                    <a:pt x="7110641" y="673100"/>
                  </a:lnTo>
                  <a:lnTo>
                    <a:pt x="7141362" y="698500"/>
                  </a:lnTo>
                  <a:lnTo>
                    <a:pt x="7171207" y="736600"/>
                  </a:lnTo>
                  <a:lnTo>
                    <a:pt x="7200138" y="774700"/>
                  </a:lnTo>
                  <a:lnTo>
                    <a:pt x="7228129" y="812800"/>
                  </a:lnTo>
                  <a:lnTo>
                    <a:pt x="7255167" y="850900"/>
                  </a:lnTo>
                  <a:lnTo>
                    <a:pt x="7281227" y="889000"/>
                  </a:lnTo>
                  <a:lnTo>
                    <a:pt x="7306272" y="927100"/>
                  </a:lnTo>
                  <a:lnTo>
                    <a:pt x="7330287" y="965200"/>
                  </a:lnTo>
                  <a:lnTo>
                    <a:pt x="7353262" y="1003300"/>
                  </a:lnTo>
                  <a:lnTo>
                    <a:pt x="7375144" y="1041400"/>
                  </a:lnTo>
                  <a:lnTo>
                    <a:pt x="7395934" y="1092200"/>
                  </a:lnTo>
                  <a:lnTo>
                    <a:pt x="7415581" y="1130300"/>
                  </a:lnTo>
                  <a:lnTo>
                    <a:pt x="7434097" y="1168400"/>
                  </a:lnTo>
                  <a:lnTo>
                    <a:pt x="7451420" y="1219200"/>
                  </a:lnTo>
                  <a:lnTo>
                    <a:pt x="7467562" y="1257300"/>
                  </a:lnTo>
                  <a:lnTo>
                    <a:pt x="7482472" y="1308100"/>
                  </a:lnTo>
                  <a:lnTo>
                    <a:pt x="7496048" y="1358900"/>
                  </a:lnTo>
                  <a:lnTo>
                    <a:pt x="7508202" y="1397000"/>
                  </a:lnTo>
                  <a:lnTo>
                    <a:pt x="7518933" y="1447800"/>
                  </a:lnTo>
                  <a:lnTo>
                    <a:pt x="7528268" y="1498600"/>
                  </a:lnTo>
                  <a:lnTo>
                    <a:pt x="7536205" y="1536700"/>
                  </a:lnTo>
                  <a:lnTo>
                    <a:pt x="7542771" y="1587500"/>
                  </a:lnTo>
                  <a:lnTo>
                    <a:pt x="7547978" y="1638300"/>
                  </a:lnTo>
                  <a:lnTo>
                    <a:pt x="7551826" y="1676400"/>
                  </a:lnTo>
                  <a:lnTo>
                    <a:pt x="7554341" y="1727200"/>
                  </a:lnTo>
                  <a:lnTo>
                    <a:pt x="7555535" y="1765300"/>
                  </a:lnTo>
                  <a:lnTo>
                    <a:pt x="7555535" y="1072273"/>
                  </a:lnTo>
                  <a:lnTo>
                    <a:pt x="7539914" y="1041400"/>
                  </a:lnTo>
                  <a:lnTo>
                    <a:pt x="7519606" y="1003300"/>
                  </a:lnTo>
                  <a:lnTo>
                    <a:pt x="7498258" y="952500"/>
                  </a:lnTo>
                  <a:lnTo>
                    <a:pt x="7475918" y="914400"/>
                  </a:lnTo>
                  <a:lnTo>
                    <a:pt x="7452588" y="876300"/>
                  </a:lnTo>
                  <a:lnTo>
                    <a:pt x="7428306" y="838200"/>
                  </a:lnTo>
                  <a:lnTo>
                    <a:pt x="7403071" y="800100"/>
                  </a:lnTo>
                  <a:lnTo>
                    <a:pt x="7376909" y="762000"/>
                  </a:lnTo>
                  <a:lnTo>
                    <a:pt x="7349845" y="723900"/>
                  </a:lnTo>
                  <a:lnTo>
                    <a:pt x="7321905" y="685800"/>
                  </a:lnTo>
                  <a:lnTo>
                    <a:pt x="7293102" y="647700"/>
                  </a:lnTo>
                  <a:lnTo>
                    <a:pt x="7263460" y="622300"/>
                  </a:lnTo>
                  <a:lnTo>
                    <a:pt x="7232993" y="584200"/>
                  </a:lnTo>
                  <a:lnTo>
                    <a:pt x="7201713" y="546100"/>
                  </a:lnTo>
                  <a:lnTo>
                    <a:pt x="7169671" y="520700"/>
                  </a:lnTo>
                  <a:lnTo>
                    <a:pt x="7136854" y="482600"/>
                  </a:lnTo>
                  <a:lnTo>
                    <a:pt x="7103300" y="457200"/>
                  </a:lnTo>
                  <a:lnTo>
                    <a:pt x="7069036" y="431800"/>
                  </a:lnTo>
                  <a:lnTo>
                    <a:pt x="7034060" y="393700"/>
                  </a:lnTo>
                  <a:lnTo>
                    <a:pt x="6998411" y="368300"/>
                  </a:lnTo>
                  <a:lnTo>
                    <a:pt x="6962102" y="342900"/>
                  </a:lnTo>
                  <a:lnTo>
                    <a:pt x="6925157" y="317500"/>
                  </a:lnTo>
                  <a:lnTo>
                    <a:pt x="6887591" y="292100"/>
                  </a:lnTo>
                  <a:lnTo>
                    <a:pt x="6810680" y="241300"/>
                  </a:lnTo>
                  <a:lnTo>
                    <a:pt x="6771373" y="228600"/>
                  </a:lnTo>
                  <a:lnTo>
                    <a:pt x="6731533" y="203200"/>
                  </a:lnTo>
                  <a:lnTo>
                    <a:pt x="6691185" y="190500"/>
                  </a:lnTo>
                  <a:lnTo>
                    <a:pt x="6650329" y="165100"/>
                  </a:lnTo>
                  <a:lnTo>
                    <a:pt x="6609004" y="152400"/>
                  </a:lnTo>
                  <a:lnTo>
                    <a:pt x="6567221" y="127000"/>
                  </a:lnTo>
                  <a:lnTo>
                    <a:pt x="6263665" y="38100"/>
                  </a:lnTo>
                  <a:lnTo>
                    <a:pt x="6218961" y="38100"/>
                  </a:lnTo>
                  <a:lnTo>
                    <a:pt x="6128753" y="12700"/>
                  </a:lnTo>
                  <a:lnTo>
                    <a:pt x="5991758" y="12700"/>
                  </a:lnTo>
                  <a:lnTo>
                    <a:pt x="5945721" y="0"/>
                  </a:lnTo>
                  <a:lnTo>
                    <a:pt x="5899531" y="0"/>
                  </a:lnTo>
                  <a:lnTo>
                    <a:pt x="5853201" y="12700"/>
                  </a:lnTo>
                  <a:lnTo>
                    <a:pt x="5713654" y="12700"/>
                  </a:lnTo>
                  <a:lnTo>
                    <a:pt x="5667006" y="25400"/>
                  </a:lnTo>
                  <a:lnTo>
                    <a:pt x="5620334" y="25400"/>
                  </a:lnTo>
                  <a:lnTo>
                    <a:pt x="5250878" y="127000"/>
                  </a:lnTo>
                  <a:lnTo>
                    <a:pt x="5206809" y="152400"/>
                  </a:lnTo>
                  <a:lnTo>
                    <a:pt x="5163451" y="165100"/>
                  </a:lnTo>
                  <a:lnTo>
                    <a:pt x="5120818" y="190500"/>
                  </a:lnTo>
                  <a:lnTo>
                    <a:pt x="5078920" y="203200"/>
                  </a:lnTo>
                  <a:lnTo>
                    <a:pt x="5037760" y="228600"/>
                  </a:lnTo>
                  <a:lnTo>
                    <a:pt x="4997361" y="254000"/>
                  </a:lnTo>
                  <a:lnTo>
                    <a:pt x="4957737" y="279400"/>
                  </a:lnTo>
                  <a:lnTo>
                    <a:pt x="4918875" y="304800"/>
                  </a:lnTo>
                  <a:lnTo>
                    <a:pt x="4880800" y="330200"/>
                  </a:lnTo>
                  <a:lnTo>
                    <a:pt x="4843538" y="355600"/>
                  </a:lnTo>
                  <a:lnTo>
                    <a:pt x="4807064" y="381000"/>
                  </a:lnTo>
                  <a:lnTo>
                    <a:pt x="4771428" y="406400"/>
                  </a:lnTo>
                  <a:lnTo>
                    <a:pt x="4736604" y="444500"/>
                  </a:lnTo>
                  <a:lnTo>
                    <a:pt x="4702632" y="469900"/>
                  </a:lnTo>
                  <a:lnTo>
                    <a:pt x="4669510" y="508000"/>
                  </a:lnTo>
                  <a:lnTo>
                    <a:pt x="4637252" y="533400"/>
                  </a:lnTo>
                  <a:lnTo>
                    <a:pt x="4605871" y="571500"/>
                  </a:lnTo>
                  <a:lnTo>
                    <a:pt x="4575365" y="596900"/>
                  </a:lnTo>
                  <a:lnTo>
                    <a:pt x="4545762" y="635000"/>
                  </a:lnTo>
                  <a:lnTo>
                    <a:pt x="4517060" y="673100"/>
                  </a:lnTo>
                  <a:lnTo>
                    <a:pt x="4489272" y="698500"/>
                  </a:lnTo>
                  <a:lnTo>
                    <a:pt x="4462411" y="736600"/>
                  </a:lnTo>
                  <a:lnTo>
                    <a:pt x="4436491" y="774700"/>
                  </a:lnTo>
                  <a:lnTo>
                    <a:pt x="4411523" y="812800"/>
                  </a:lnTo>
                  <a:lnTo>
                    <a:pt x="4387507" y="850900"/>
                  </a:lnTo>
                  <a:lnTo>
                    <a:pt x="4364456" y="889000"/>
                  </a:lnTo>
                  <a:lnTo>
                    <a:pt x="4342396" y="927100"/>
                  </a:lnTo>
                  <a:lnTo>
                    <a:pt x="4321314" y="965200"/>
                  </a:lnTo>
                  <a:lnTo>
                    <a:pt x="4301248" y="1003300"/>
                  </a:lnTo>
                  <a:lnTo>
                    <a:pt x="4282186" y="1054100"/>
                  </a:lnTo>
                  <a:lnTo>
                    <a:pt x="4264152" y="1092200"/>
                  </a:lnTo>
                  <a:lnTo>
                    <a:pt x="4247146" y="1130300"/>
                  </a:lnTo>
                  <a:lnTo>
                    <a:pt x="4231195" y="1168400"/>
                  </a:lnTo>
                  <a:lnTo>
                    <a:pt x="4216298" y="1219200"/>
                  </a:lnTo>
                  <a:lnTo>
                    <a:pt x="4202468" y="1257300"/>
                  </a:lnTo>
                  <a:lnTo>
                    <a:pt x="4189704" y="1295400"/>
                  </a:lnTo>
                  <a:lnTo>
                    <a:pt x="4178033" y="1346200"/>
                  </a:lnTo>
                  <a:lnTo>
                    <a:pt x="4167467" y="1384300"/>
                  </a:lnTo>
                  <a:lnTo>
                    <a:pt x="4158005" y="1435100"/>
                  </a:lnTo>
                  <a:lnTo>
                    <a:pt x="4149661" y="1473200"/>
                  </a:lnTo>
                  <a:lnTo>
                    <a:pt x="4142448" y="1524000"/>
                  </a:lnTo>
                  <a:lnTo>
                    <a:pt x="4136390" y="1562100"/>
                  </a:lnTo>
                  <a:lnTo>
                    <a:pt x="4131462" y="1612900"/>
                  </a:lnTo>
                  <a:lnTo>
                    <a:pt x="4127716" y="1651000"/>
                  </a:lnTo>
                  <a:lnTo>
                    <a:pt x="4125137" y="1701800"/>
                  </a:lnTo>
                  <a:lnTo>
                    <a:pt x="4123740" y="1752600"/>
                  </a:lnTo>
                  <a:lnTo>
                    <a:pt x="4123537" y="1790700"/>
                  </a:lnTo>
                  <a:lnTo>
                    <a:pt x="4124553" y="1841500"/>
                  </a:lnTo>
                  <a:lnTo>
                    <a:pt x="4126776" y="1892300"/>
                  </a:lnTo>
                  <a:lnTo>
                    <a:pt x="4130217" y="1930400"/>
                  </a:lnTo>
                  <a:lnTo>
                    <a:pt x="4134916" y="1981200"/>
                  </a:lnTo>
                  <a:lnTo>
                    <a:pt x="4140847" y="2019300"/>
                  </a:lnTo>
                  <a:lnTo>
                    <a:pt x="4148048" y="2070100"/>
                  </a:lnTo>
                  <a:lnTo>
                    <a:pt x="4156519" y="2120900"/>
                  </a:lnTo>
                  <a:lnTo>
                    <a:pt x="4166260" y="2159000"/>
                  </a:lnTo>
                  <a:lnTo>
                    <a:pt x="4177309" y="2209800"/>
                  </a:lnTo>
                  <a:lnTo>
                    <a:pt x="4189653" y="2260600"/>
                  </a:lnTo>
                  <a:lnTo>
                    <a:pt x="4203306" y="2298700"/>
                  </a:lnTo>
                  <a:lnTo>
                    <a:pt x="4218190" y="2349500"/>
                  </a:lnTo>
                  <a:lnTo>
                    <a:pt x="4234205" y="2400300"/>
                  </a:lnTo>
                  <a:lnTo>
                    <a:pt x="4251325" y="2438400"/>
                  </a:lnTo>
                  <a:lnTo>
                    <a:pt x="4269524" y="2476500"/>
                  </a:lnTo>
                  <a:lnTo>
                    <a:pt x="4288802" y="2527300"/>
                  </a:lnTo>
                  <a:lnTo>
                    <a:pt x="4309110" y="2565400"/>
                  </a:lnTo>
                  <a:lnTo>
                    <a:pt x="4330446" y="2603500"/>
                  </a:lnTo>
                  <a:lnTo>
                    <a:pt x="4352798" y="2654300"/>
                  </a:lnTo>
                  <a:lnTo>
                    <a:pt x="4376115" y="2692400"/>
                  </a:lnTo>
                  <a:lnTo>
                    <a:pt x="4400410" y="2730500"/>
                  </a:lnTo>
                  <a:lnTo>
                    <a:pt x="4425645" y="2768600"/>
                  </a:lnTo>
                  <a:lnTo>
                    <a:pt x="4451807" y="2806700"/>
                  </a:lnTo>
                  <a:lnTo>
                    <a:pt x="4478858" y="2844800"/>
                  </a:lnTo>
                  <a:lnTo>
                    <a:pt x="4506798" y="2882900"/>
                  </a:lnTo>
                  <a:lnTo>
                    <a:pt x="4535614" y="2921000"/>
                  </a:lnTo>
                  <a:lnTo>
                    <a:pt x="4565256" y="2946400"/>
                  </a:lnTo>
                  <a:lnTo>
                    <a:pt x="4595723" y="2984500"/>
                  </a:lnTo>
                  <a:lnTo>
                    <a:pt x="4626991" y="3022600"/>
                  </a:lnTo>
                  <a:lnTo>
                    <a:pt x="4659046" y="3048000"/>
                  </a:lnTo>
                  <a:lnTo>
                    <a:pt x="4691850" y="3086100"/>
                  </a:lnTo>
                  <a:lnTo>
                    <a:pt x="4725403" y="3111500"/>
                  </a:lnTo>
                  <a:lnTo>
                    <a:pt x="4759680" y="3136900"/>
                  </a:lnTo>
                  <a:lnTo>
                    <a:pt x="4794643" y="3175000"/>
                  </a:lnTo>
                  <a:lnTo>
                    <a:pt x="4830292" y="3200400"/>
                  </a:lnTo>
                  <a:lnTo>
                    <a:pt x="4866602" y="3225800"/>
                  </a:lnTo>
                  <a:lnTo>
                    <a:pt x="4903559" y="3251200"/>
                  </a:lnTo>
                  <a:lnTo>
                    <a:pt x="4941125" y="3276600"/>
                  </a:lnTo>
                  <a:lnTo>
                    <a:pt x="4979289" y="3302000"/>
                  </a:lnTo>
                  <a:lnTo>
                    <a:pt x="5018024" y="3314700"/>
                  </a:lnTo>
                  <a:lnTo>
                    <a:pt x="5097170" y="3365500"/>
                  </a:lnTo>
                  <a:lnTo>
                    <a:pt x="5137518" y="3378200"/>
                  </a:lnTo>
                  <a:lnTo>
                    <a:pt x="5178374" y="3403600"/>
                  </a:lnTo>
                  <a:lnTo>
                    <a:pt x="5219700" y="3416300"/>
                  </a:lnTo>
                  <a:lnTo>
                    <a:pt x="5261483" y="3441700"/>
                  </a:lnTo>
                  <a:lnTo>
                    <a:pt x="5565038" y="3530600"/>
                  </a:lnTo>
                  <a:lnTo>
                    <a:pt x="5609742" y="3530600"/>
                  </a:lnTo>
                  <a:lnTo>
                    <a:pt x="5654726" y="3543300"/>
                  </a:lnTo>
                  <a:lnTo>
                    <a:pt x="5699950" y="3543300"/>
                  </a:lnTo>
                  <a:lnTo>
                    <a:pt x="5745416" y="3556000"/>
                  </a:lnTo>
                  <a:lnTo>
                    <a:pt x="6115050" y="3556000"/>
                  </a:lnTo>
                  <a:lnTo>
                    <a:pt x="6161697" y="3543300"/>
                  </a:lnTo>
                  <a:lnTo>
                    <a:pt x="6208369" y="3543300"/>
                  </a:lnTo>
                  <a:lnTo>
                    <a:pt x="6577838" y="3441700"/>
                  </a:lnTo>
                  <a:lnTo>
                    <a:pt x="6621894" y="3416300"/>
                  </a:lnTo>
                  <a:lnTo>
                    <a:pt x="6665252" y="3403600"/>
                  </a:lnTo>
                  <a:lnTo>
                    <a:pt x="6707886" y="3378200"/>
                  </a:lnTo>
                  <a:lnTo>
                    <a:pt x="6749783" y="3352800"/>
                  </a:lnTo>
                  <a:lnTo>
                    <a:pt x="6790944" y="3340100"/>
                  </a:lnTo>
                  <a:lnTo>
                    <a:pt x="6831343" y="3314700"/>
                  </a:lnTo>
                  <a:lnTo>
                    <a:pt x="6870979" y="3289300"/>
                  </a:lnTo>
                  <a:lnTo>
                    <a:pt x="6909829" y="3263900"/>
                  </a:lnTo>
                  <a:lnTo>
                    <a:pt x="6947903" y="3238500"/>
                  </a:lnTo>
                  <a:lnTo>
                    <a:pt x="6985178" y="3213100"/>
                  </a:lnTo>
                  <a:lnTo>
                    <a:pt x="7021639" y="3187700"/>
                  </a:lnTo>
                  <a:lnTo>
                    <a:pt x="7057276" y="3162300"/>
                  </a:lnTo>
                  <a:lnTo>
                    <a:pt x="7092099" y="3124200"/>
                  </a:lnTo>
                  <a:lnTo>
                    <a:pt x="7126071" y="3098800"/>
                  </a:lnTo>
                  <a:lnTo>
                    <a:pt x="7159193" y="3060700"/>
                  </a:lnTo>
                  <a:lnTo>
                    <a:pt x="7191451" y="3035300"/>
                  </a:lnTo>
                  <a:lnTo>
                    <a:pt x="7222833" y="2997200"/>
                  </a:lnTo>
                  <a:lnTo>
                    <a:pt x="7253338" y="2971800"/>
                  </a:lnTo>
                  <a:lnTo>
                    <a:pt x="7282942" y="2933700"/>
                  </a:lnTo>
                  <a:lnTo>
                    <a:pt x="7311644" y="2895600"/>
                  </a:lnTo>
                  <a:lnTo>
                    <a:pt x="7339431" y="2870200"/>
                  </a:lnTo>
                  <a:lnTo>
                    <a:pt x="7366292" y="2832100"/>
                  </a:lnTo>
                  <a:lnTo>
                    <a:pt x="7392213" y="2794000"/>
                  </a:lnTo>
                  <a:lnTo>
                    <a:pt x="7417194" y="2755900"/>
                  </a:lnTo>
                  <a:lnTo>
                    <a:pt x="7441209" y="2717800"/>
                  </a:lnTo>
                  <a:lnTo>
                    <a:pt x="7464247" y="2679700"/>
                  </a:lnTo>
                  <a:lnTo>
                    <a:pt x="7486320" y="2641600"/>
                  </a:lnTo>
                  <a:lnTo>
                    <a:pt x="7507389" y="2603500"/>
                  </a:lnTo>
                  <a:lnTo>
                    <a:pt x="7527455" y="2565400"/>
                  </a:lnTo>
                  <a:lnTo>
                    <a:pt x="7546518" y="2514600"/>
                  </a:lnTo>
                  <a:lnTo>
                    <a:pt x="7564552" y="2476500"/>
                  </a:lnTo>
                  <a:lnTo>
                    <a:pt x="7581557" y="2438400"/>
                  </a:lnTo>
                  <a:lnTo>
                    <a:pt x="7597508" y="2400300"/>
                  </a:lnTo>
                  <a:lnTo>
                    <a:pt x="7612418" y="2349500"/>
                  </a:lnTo>
                  <a:lnTo>
                    <a:pt x="7626248" y="2311400"/>
                  </a:lnTo>
                  <a:lnTo>
                    <a:pt x="7638999" y="2260600"/>
                  </a:lnTo>
                  <a:lnTo>
                    <a:pt x="7650670" y="2222500"/>
                  </a:lnTo>
                  <a:lnTo>
                    <a:pt x="7661249" y="2184400"/>
                  </a:lnTo>
                  <a:lnTo>
                    <a:pt x="7670711" y="2133600"/>
                  </a:lnTo>
                  <a:lnTo>
                    <a:pt x="7679042" y="2095500"/>
                  </a:lnTo>
                  <a:lnTo>
                    <a:pt x="7686256" y="2044700"/>
                  </a:lnTo>
                  <a:lnTo>
                    <a:pt x="7692326" y="2006600"/>
                  </a:lnTo>
                  <a:lnTo>
                    <a:pt x="7697241" y="1955800"/>
                  </a:lnTo>
                  <a:lnTo>
                    <a:pt x="7701000" y="1905000"/>
                  </a:lnTo>
                  <a:lnTo>
                    <a:pt x="7703579" y="1866900"/>
                  </a:lnTo>
                  <a:lnTo>
                    <a:pt x="7704976" y="1816100"/>
                  </a:lnTo>
                  <a:lnTo>
                    <a:pt x="7705166" y="1778000"/>
                  </a:lnTo>
                  <a:close/>
                </a:path>
              </a:pathLst>
            </a:custGeom>
            <a:solidFill>
              <a:srgbClr val="0B9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63171" y="2524715"/>
              <a:ext cx="3282950" cy="3260090"/>
            </a:xfrm>
            <a:custGeom>
              <a:avLst/>
              <a:gdLst/>
              <a:ahLst/>
              <a:cxnLst/>
              <a:rect l="l" t="t" r="r" b="b"/>
              <a:pathLst>
                <a:path w="3282950" h="3260090">
                  <a:moveTo>
                    <a:pt x="3282365" y="1615897"/>
                  </a:moveTo>
                  <a:lnTo>
                    <a:pt x="3281172" y="1569961"/>
                  </a:lnTo>
                  <a:lnTo>
                    <a:pt x="3278657" y="1523898"/>
                  </a:lnTo>
                  <a:lnTo>
                    <a:pt x="3274809" y="1477746"/>
                  </a:lnTo>
                  <a:lnTo>
                    <a:pt x="3269602" y="1431518"/>
                  </a:lnTo>
                  <a:lnTo>
                    <a:pt x="3263036" y="1385252"/>
                  </a:lnTo>
                  <a:lnTo>
                    <a:pt x="3255099" y="1338948"/>
                  </a:lnTo>
                  <a:lnTo>
                    <a:pt x="3245764" y="1292656"/>
                  </a:lnTo>
                  <a:lnTo>
                    <a:pt x="3235033" y="1246390"/>
                  </a:lnTo>
                  <a:lnTo>
                    <a:pt x="3222879" y="1200162"/>
                  </a:lnTo>
                  <a:lnTo>
                    <a:pt x="3209302" y="1154010"/>
                  </a:lnTo>
                  <a:lnTo>
                    <a:pt x="3194393" y="1108265"/>
                  </a:lnTo>
                  <a:lnTo>
                    <a:pt x="3178264" y="1063256"/>
                  </a:lnTo>
                  <a:lnTo>
                    <a:pt x="3160928" y="1018984"/>
                  </a:lnTo>
                  <a:lnTo>
                    <a:pt x="3142424" y="975474"/>
                  </a:lnTo>
                  <a:lnTo>
                    <a:pt x="3122765" y="932726"/>
                  </a:lnTo>
                  <a:lnTo>
                    <a:pt x="3101975" y="890765"/>
                  </a:lnTo>
                  <a:lnTo>
                    <a:pt x="3080093" y="849604"/>
                  </a:lnTo>
                  <a:lnTo>
                    <a:pt x="3057131" y="809256"/>
                  </a:lnTo>
                  <a:lnTo>
                    <a:pt x="3033103" y="769721"/>
                  </a:lnTo>
                  <a:lnTo>
                    <a:pt x="3008058" y="731012"/>
                  </a:lnTo>
                  <a:lnTo>
                    <a:pt x="2981998" y="693166"/>
                  </a:lnTo>
                  <a:lnTo>
                    <a:pt x="2954959" y="656170"/>
                  </a:lnTo>
                  <a:lnTo>
                    <a:pt x="2926969" y="620039"/>
                  </a:lnTo>
                  <a:lnTo>
                    <a:pt x="2898038" y="584796"/>
                  </a:lnTo>
                  <a:lnTo>
                    <a:pt x="2868206" y="550456"/>
                  </a:lnTo>
                  <a:lnTo>
                    <a:pt x="2837472" y="517029"/>
                  </a:lnTo>
                  <a:lnTo>
                    <a:pt x="2805887" y="484517"/>
                  </a:lnTo>
                  <a:lnTo>
                    <a:pt x="2773464" y="452945"/>
                  </a:lnTo>
                  <a:lnTo>
                    <a:pt x="2740228" y="422313"/>
                  </a:lnTo>
                  <a:lnTo>
                    <a:pt x="2706192" y="392645"/>
                  </a:lnTo>
                  <a:lnTo>
                    <a:pt x="2671407" y="363956"/>
                  </a:lnTo>
                  <a:lnTo>
                    <a:pt x="2635859" y="336245"/>
                  </a:lnTo>
                  <a:lnTo>
                    <a:pt x="2599613" y="309537"/>
                  </a:lnTo>
                  <a:lnTo>
                    <a:pt x="2562669" y="283832"/>
                  </a:lnTo>
                  <a:lnTo>
                    <a:pt x="2525052" y="259156"/>
                  </a:lnTo>
                  <a:lnTo>
                    <a:pt x="2486787" y="235521"/>
                  </a:lnTo>
                  <a:lnTo>
                    <a:pt x="2447899" y="212928"/>
                  </a:lnTo>
                  <a:lnTo>
                    <a:pt x="2408428" y="191401"/>
                  </a:lnTo>
                  <a:lnTo>
                    <a:pt x="2368372" y="170954"/>
                  </a:lnTo>
                  <a:lnTo>
                    <a:pt x="2327770" y="151587"/>
                  </a:lnTo>
                  <a:lnTo>
                    <a:pt x="2286635" y="133324"/>
                  </a:lnTo>
                  <a:lnTo>
                    <a:pt x="2245004" y="116166"/>
                  </a:lnTo>
                  <a:lnTo>
                    <a:pt x="2202904" y="100152"/>
                  </a:lnTo>
                  <a:lnTo>
                    <a:pt x="2160346" y="85255"/>
                  </a:lnTo>
                  <a:lnTo>
                    <a:pt x="2117356" y="71526"/>
                  </a:lnTo>
                  <a:lnTo>
                    <a:pt x="2073960" y="58940"/>
                  </a:lnTo>
                  <a:lnTo>
                    <a:pt x="2030196" y="47548"/>
                  </a:lnTo>
                  <a:lnTo>
                    <a:pt x="1986064" y="37338"/>
                  </a:lnTo>
                  <a:lnTo>
                    <a:pt x="1941601" y="28333"/>
                  </a:lnTo>
                  <a:lnTo>
                    <a:pt x="1896821" y="20535"/>
                  </a:lnTo>
                  <a:lnTo>
                    <a:pt x="1851761" y="13970"/>
                  </a:lnTo>
                  <a:lnTo>
                    <a:pt x="1806448" y="8648"/>
                  </a:lnTo>
                  <a:lnTo>
                    <a:pt x="1760893" y="4572"/>
                  </a:lnTo>
                  <a:lnTo>
                    <a:pt x="1715122" y="1765"/>
                  </a:lnTo>
                  <a:lnTo>
                    <a:pt x="1669173" y="241"/>
                  </a:lnTo>
                  <a:lnTo>
                    <a:pt x="1623047" y="0"/>
                  </a:lnTo>
                  <a:lnTo>
                    <a:pt x="1576793" y="1054"/>
                  </a:lnTo>
                  <a:lnTo>
                    <a:pt x="1530413" y="3441"/>
                  </a:lnTo>
                  <a:lnTo>
                    <a:pt x="1483944" y="7150"/>
                  </a:lnTo>
                  <a:lnTo>
                    <a:pt x="1437411" y="12192"/>
                  </a:lnTo>
                  <a:lnTo>
                    <a:pt x="1390827" y="18592"/>
                  </a:lnTo>
                  <a:lnTo>
                    <a:pt x="1344231" y="26365"/>
                  </a:lnTo>
                  <a:lnTo>
                    <a:pt x="1297635" y="35521"/>
                  </a:lnTo>
                  <a:lnTo>
                    <a:pt x="1251064" y="46062"/>
                  </a:lnTo>
                  <a:lnTo>
                    <a:pt x="1204544" y="58000"/>
                  </a:lnTo>
                  <a:lnTo>
                    <a:pt x="1158100" y="71361"/>
                  </a:lnTo>
                  <a:lnTo>
                    <a:pt x="1112075" y="86055"/>
                  </a:lnTo>
                  <a:lnTo>
                    <a:pt x="1066787" y="101968"/>
                  </a:lnTo>
                  <a:lnTo>
                    <a:pt x="1022248" y="119062"/>
                  </a:lnTo>
                  <a:lnTo>
                    <a:pt x="978471" y="137325"/>
                  </a:lnTo>
                  <a:lnTo>
                    <a:pt x="935482" y="156743"/>
                  </a:lnTo>
                  <a:lnTo>
                    <a:pt x="893279" y="177266"/>
                  </a:lnTo>
                  <a:lnTo>
                    <a:pt x="851877" y="198894"/>
                  </a:lnTo>
                  <a:lnTo>
                    <a:pt x="811301" y="221602"/>
                  </a:lnTo>
                  <a:lnTo>
                    <a:pt x="771550" y="245351"/>
                  </a:lnTo>
                  <a:lnTo>
                    <a:pt x="732637" y="270129"/>
                  </a:lnTo>
                  <a:lnTo>
                    <a:pt x="694588" y="295910"/>
                  </a:lnTo>
                  <a:lnTo>
                    <a:pt x="657402" y="322656"/>
                  </a:lnTo>
                  <a:lnTo>
                    <a:pt x="621093" y="350367"/>
                  </a:lnTo>
                  <a:lnTo>
                    <a:pt x="585673" y="379006"/>
                  </a:lnTo>
                  <a:lnTo>
                    <a:pt x="551167" y="408546"/>
                  </a:lnTo>
                  <a:lnTo>
                    <a:pt x="517575" y="438975"/>
                  </a:lnTo>
                  <a:lnTo>
                    <a:pt x="484924" y="470255"/>
                  </a:lnTo>
                  <a:lnTo>
                    <a:pt x="453199" y="502373"/>
                  </a:lnTo>
                  <a:lnTo>
                    <a:pt x="422440" y="535305"/>
                  </a:lnTo>
                  <a:lnTo>
                    <a:pt x="392658" y="569023"/>
                  </a:lnTo>
                  <a:lnTo>
                    <a:pt x="363842" y="603491"/>
                  </a:lnTo>
                  <a:lnTo>
                    <a:pt x="336029" y="638708"/>
                  </a:lnTo>
                  <a:lnTo>
                    <a:pt x="309232" y="674649"/>
                  </a:lnTo>
                  <a:lnTo>
                    <a:pt x="283438" y="711263"/>
                  </a:lnTo>
                  <a:lnTo>
                    <a:pt x="258686" y="748550"/>
                  </a:lnTo>
                  <a:lnTo>
                    <a:pt x="234988" y="786485"/>
                  </a:lnTo>
                  <a:lnTo>
                    <a:pt x="212331" y="825042"/>
                  </a:lnTo>
                  <a:lnTo>
                    <a:pt x="190754" y="864196"/>
                  </a:lnTo>
                  <a:lnTo>
                    <a:pt x="170256" y="903909"/>
                  </a:lnTo>
                  <a:lnTo>
                    <a:pt x="150863" y="944181"/>
                  </a:lnTo>
                  <a:lnTo>
                    <a:pt x="132575" y="984973"/>
                  </a:lnTo>
                  <a:lnTo>
                    <a:pt x="115404" y="1026274"/>
                  </a:lnTo>
                  <a:lnTo>
                    <a:pt x="99377" y="1068044"/>
                  </a:lnTo>
                  <a:lnTo>
                    <a:pt x="84493" y="1110272"/>
                  </a:lnTo>
                  <a:lnTo>
                    <a:pt x="70764" y="1152918"/>
                  </a:lnTo>
                  <a:lnTo>
                    <a:pt x="58216" y="1195984"/>
                  </a:lnTo>
                  <a:lnTo>
                    <a:pt x="46850" y="1239418"/>
                  </a:lnTo>
                  <a:lnTo>
                    <a:pt x="36677" y="1283208"/>
                  </a:lnTo>
                  <a:lnTo>
                    <a:pt x="27724" y="1327340"/>
                  </a:lnTo>
                  <a:lnTo>
                    <a:pt x="19989" y="1371777"/>
                  </a:lnTo>
                  <a:lnTo>
                    <a:pt x="13500" y="1416507"/>
                  </a:lnTo>
                  <a:lnTo>
                    <a:pt x="8242" y="1461490"/>
                  </a:lnTo>
                  <a:lnTo>
                    <a:pt x="4267" y="1506715"/>
                  </a:lnTo>
                  <a:lnTo>
                    <a:pt x="1549" y="1552155"/>
                  </a:lnTo>
                  <a:lnTo>
                    <a:pt x="127" y="1597787"/>
                  </a:lnTo>
                  <a:lnTo>
                    <a:pt x="0" y="1643583"/>
                  </a:lnTo>
                  <a:lnTo>
                    <a:pt x="1193" y="1689531"/>
                  </a:lnTo>
                  <a:lnTo>
                    <a:pt x="3708" y="1735582"/>
                  </a:lnTo>
                  <a:lnTo>
                    <a:pt x="7556" y="1781733"/>
                  </a:lnTo>
                  <a:lnTo>
                    <a:pt x="12763" y="1827961"/>
                  </a:lnTo>
                  <a:lnTo>
                    <a:pt x="19329" y="1874240"/>
                  </a:lnTo>
                  <a:lnTo>
                    <a:pt x="27266" y="1920532"/>
                  </a:lnTo>
                  <a:lnTo>
                    <a:pt x="36601" y="1966823"/>
                  </a:lnTo>
                  <a:lnTo>
                    <a:pt x="47332" y="2013102"/>
                  </a:lnTo>
                  <a:lnTo>
                    <a:pt x="59486" y="2059317"/>
                  </a:lnTo>
                  <a:lnTo>
                    <a:pt x="73063" y="2105469"/>
                  </a:lnTo>
                  <a:lnTo>
                    <a:pt x="87972" y="2151215"/>
                  </a:lnTo>
                  <a:lnTo>
                    <a:pt x="104101" y="2196223"/>
                  </a:lnTo>
                  <a:lnTo>
                    <a:pt x="121437" y="2240496"/>
                  </a:lnTo>
                  <a:lnTo>
                    <a:pt x="139941" y="2284006"/>
                  </a:lnTo>
                  <a:lnTo>
                    <a:pt x="159600" y="2326754"/>
                  </a:lnTo>
                  <a:lnTo>
                    <a:pt x="180390" y="2368715"/>
                  </a:lnTo>
                  <a:lnTo>
                    <a:pt x="202272" y="2409875"/>
                  </a:lnTo>
                  <a:lnTo>
                    <a:pt x="225234" y="2450236"/>
                  </a:lnTo>
                  <a:lnTo>
                    <a:pt x="249262" y="2489758"/>
                  </a:lnTo>
                  <a:lnTo>
                    <a:pt x="274307" y="2528468"/>
                  </a:lnTo>
                  <a:lnTo>
                    <a:pt x="300367" y="2566314"/>
                  </a:lnTo>
                  <a:lnTo>
                    <a:pt x="327406" y="2603322"/>
                  </a:lnTo>
                  <a:lnTo>
                    <a:pt x="355396" y="2639441"/>
                  </a:lnTo>
                  <a:lnTo>
                    <a:pt x="384327" y="2674683"/>
                  </a:lnTo>
                  <a:lnTo>
                    <a:pt x="414159" y="2709024"/>
                  </a:lnTo>
                  <a:lnTo>
                    <a:pt x="444893" y="2742450"/>
                  </a:lnTo>
                  <a:lnTo>
                    <a:pt x="476478" y="2774962"/>
                  </a:lnTo>
                  <a:lnTo>
                    <a:pt x="508901" y="2806547"/>
                  </a:lnTo>
                  <a:lnTo>
                    <a:pt x="542137" y="2837167"/>
                  </a:lnTo>
                  <a:lnTo>
                    <a:pt x="576173" y="2866834"/>
                  </a:lnTo>
                  <a:lnTo>
                    <a:pt x="610958" y="2895536"/>
                  </a:lnTo>
                  <a:lnTo>
                    <a:pt x="646506" y="2923235"/>
                  </a:lnTo>
                  <a:lnTo>
                    <a:pt x="682752" y="2949956"/>
                  </a:lnTo>
                  <a:lnTo>
                    <a:pt x="719696" y="2975648"/>
                  </a:lnTo>
                  <a:lnTo>
                    <a:pt x="757313" y="3000324"/>
                  </a:lnTo>
                  <a:lnTo>
                    <a:pt x="795578" y="3023959"/>
                  </a:lnTo>
                  <a:lnTo>
                    <a:pt x="834466" y="3046552"/>
                  </a:lnTo>
                  <a:lnTo>
                    <a:pt x="873937" y="3068078"/>
                  </a:lnTo>
                  <a:lnTo>
                    <a:pt x="913993" y="3088525"/>
                  </a:lnTo>
                  <a:lnTo>
                    <a:pt x="954595" y="3107893"/>
                  </a:lnTo>
                  <a:lnTo>
                    <a:pt x="995730" y="3126155"/>
                  </a:lnTo>
                  <a:lnTo>
                    <a:pt x="1037361" y="3143313"/>
                  </a:lnTo>
                  <a:lnTo>
                    <a:pt x="1079461" y="3159341"/>
                  </a:lnTo>
                  <a:lnTo>
                    <a:pt x="1122019" y="3174225"/>
                  </a:lnTo>
                  <a:lnTo>
                    <a:pt x="1165009" y="3187966"/>
                  </a:lnTo>
                  <a:lnTo>
                    <a:pt x="1208405" y="3200539"/>
                  </a:lnTo>
                  <a:lnTo>
                    <a:pt x="1252181" y="3211931"/>
                  </a:lnTo>
                  <a:lnTo>
                    <a:pt x="1296301" y="3222142"/>
                  </a:lnTo>
                  <a:lnTo>
                    <a:pt x="1340764" y="3231146"/>
                  </a:lnTo>
                  <a:lnTo>
                    <a:pt x="1385544" y="3238944"/>
                  </a:lnTo>
                  <a:lnTo>
                    <a:pt x="1430604" y="3245510"/>
                  </a:lnTo>
                  <a:lnTo>
                    <a:pt x="1475917" y="3250831"/>
                  </a:lnTo>
                  <a:lnTo>
                    <a:pt x="1521472" y="3254908"/>
                  </a:lnTo>
                  <a:lnTo>
                    <a:pt x="1567243" y="3257715"/>
                  </a:lnTo>
                  <a:lnTo>
                    <a:pt x="1613192" y="3259251"/>
                  </a:lnTo>
                  <a:lnTo>
                    <a:pt x="1659318" y="3259493"/>
                  </a:lnTo>
                  <a:lnTo>
                    <a:pt x="1705571" y="3258426"/>
                  </a:lnTo>
                  <a:lnTo>
                    <a:pt x="1751952" y="3256051"/>
                  </a:lnTo>
                  <a:lnTo>
                    <a:pt x="1798421" y="3252343"/>
                  </a:lnTo>
                  <a:lnTo>
                    <a:pt x="1844954" y="3247288"/>
                  </a:lnTo>
                  <a:lnTo>
                    <a:pt x="1891538" y="3240887"/>
                  </a:lnTo>
                  <a:lnTo>
                    <a:pt x="1938134" y="3233128"/>
                  </a:lnTo>
                  <a:lnTo>
                    <a:pt x="1984730" y="3223971"/>
                  </a:lnTo>
                  <a:lnTo>
                    <a:pt x="2031301" y="3213430"/>
                  </a:lnTo>
                  <a:lnTo>
                    <a:pt x="2077821" y="3201492"/>
                  </a:lnTo>
                  <a:lnTo>
                    <a:pt x="2124265" y="3188131"/>
                  </a:lnTo>
                  <a:lnTo>
                    <a:pt x="2170290" y="3173438"/>
                  </a:lnTo>
                  <a:lnTo>
                    <a:pt x="2215578" y="3157524"/>
                  </a:lnTo>
                  <a:lnTo>
                    <a:pt x="2260117" y="3140430"/>
                  </a:lnTo>
                  <a:lnTo>
                    <a:pt x="2303894" y="3122168"/>
                  </a:lnTo>
                  <a:lnTo>
                    <a:pt x="2346883" y="3102749"/>
                  </a:lnTo>
                  <a:lnTo>
                    <a:pt x="2389086" y="3082226"/>
                  </a:lnTo>
                  <a:lnTo>
                    <a:pt x="2430488" y="3060598"/>
                  </a:lnTo>
                  <a:lnTo>
                    <a:pt x="2471064" y="3037890"/>
                  </a:lnTo>
                  <a:lnTo>
                    <a:pt x="2510815" y="3014141"/>
                  </a:lnTo>
                  <a:lnTo>
                    <a:pt x="2549728" y="2989364"/>
                  </a:lnTo>
                  <a:lnTo>
                    <a:pt x="2587777" y="2963583"/>
                  </a:lnTo>
                  <a:lnTo>
                    <a:pt x="2624963" y="2936837"/>
                  </a:lnTo>
                  <a:lnTo>
                    <a:pt x="2661272" y="2909125"/>
                  </a:lnTo>
                  <a:lnTo>
                    <a:pt x="2696692" y="2880487"/>
                  </a:lnTo>
                  <a:lnTo>
                    <a:pt x="2731198" y="2850946"/>
                  </a:lnTo>
                  <a:lnTo>
                    <a:pt x="2764790" y="2820517"/>
                  </a:lnTo>
                  <a:lnTo>
                    <a:pt x="2797441" y="2789237"/>
                  </a:lnTo>
                  <a:lnTo>
                    <a:pt x="2829166" y="2757119"/>
                  </a:lnTo>
                  <a:lnTo>
                    <a:pt x="2859913" y="2724188"/>
                  </a:lnTo>
                  <a:lnTo>
                    <a:pt x="2889707" y="2690469"/>
                  </a:lnTo>
                  <a:lnTo>
                    <a:pt x="2918510" y="2656001"/>
                  </a:lnTo>
                  <a:lnTo>
                    <a:pt x="2946323" y="2620784"/>
                  </a:lnTo>
                  <a:lnTo>
                    <a:pt x="2973133" y="2584843"/>
                  </a:lnTo>
                  <a:lnTo>
                    <a:pt x="2998914" y="2548229"/>
                  </a:lnTo>
                  <a:lnTo>
                    <a:pt x="3023666" y="2510929"/>
                  </a:lnTo>
                  <a:lnTo>
                    <a:pt x="3047377" y="2473007"/>
                  </a:lnTo>
                  <a:lnTo>
                    <a:pt x="3070034" y="2434450"/>
                  </a:lnTo>
                  <a:lnTo>
                    <a:pt x="3091611" y="2395296"/>
                  </a:lnTo>
                  <a:lnTo>
                    <a:pt x="3112097" y="2355570"/>
                  </a:lnTo>
                  <a:lnTo>
                    <a:pt x="3131502" y="2315311"/>
                  </a:lnTo>
                  <a:lnTo>
                    <a:pt x="3149790" y="2274506"/>
                  </a:lnTo>
                  <a:lnTo>
                    <a:pt x="3166948" y="2233218"/>
                  </a:lnTo>
                  <a:lnTo>
                    <a:pt x="3182988" y="2191448"/>
                  </a:lnTo>
                  <a:lnTo>
                    <a:pt x="3197872" y="2149221"/>
                  </a:lnTo>
                  <a:lnTo>
                    <a:pt x="3211588" y="2106574"/>
                  </a:lnTo>
                  <a:lnTo>
                    <a:pt x="3224149" y="2063508"/>
                  </a:lnTo>
                  <a:lnTo>
                    <a:pt x="3235515" y="2020074"/>
                  </a:lnTo>
                  <a:lnTo>
                    <a:pt x="3245675" y="1976272"/>
                  </a:lnTo>
                  <a:lnTo>
                    <a:pt x="3254641" y="1932139"/>
                  </a:lnTo>
                  <a:lnTo>
                    <a:pt x="3262363" y="1887702"/>
                  </a:lnTo>
                  <a:lnTo>
                    <a:pt x="3268865" y="1842985"/>
                  </a:lnTo>
                  <a:lnTo>
                    <a:pt x="3274110" y="1797989"/>
                  </a:lnTo>
                  <a:lnTo>
                    <a:pt x="3278098" y="1752765"/>
                  </a:lnTo>
                  <a:lnTo>
                    <a:pt x="3280816" y="1707324"/>
                  </a:lnTo>
                  <a:lnTo>
                    <a:pt x="3282238" y="1661693"/>
                  </a:lnTo>
                  <a:lnTo>
                    <a:pt x="3282365" y="16158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2386" y="5812497"/>
              <a:ext cx="2091055" cy="4636770"/>
            </a:xfrm>
            <a:custGeom>
              <a:avLst/>
              <a:gdLst/>
              <a:ahLst/>
              <a:cxnLst/>
              <a:rect l="l" t="t" r="r" b="b"/>
              <a:pathLst>
                <a:path w="2091054" h="4636770">
                  <a:moveTo>
                    <a:pt x="1025927" y="0"/>
                  </a:moveTo>
                  <a:lnTo>
                    <a:pt x="405761" y="1842034"/>
                  </a:lnTo>
                  <a:lnTo>
                    <a:pt x="94997" y="2935049"/>
                  </a:lnTo>
                  <a:lnTo>
                    <a:pt x="0" y="3710148"/>
                  </a:lnTo>
                  <a:lnTo>
                    <a:pt x="27130" y="4598435"/>
                  </a:lnTo>
                  <a:lnTo>
                    <a:pt x="242338" y="4636382"/>
                  </a:lnTo>
                  <a:lnTo>
                    <a:pt x="920717" y="3004120"/>
                  </a:lnTo>
                  <a:lnTo>
                    <a:pt x="1339366" y="2008861"/>
                  </a:lnTo>
                  <a:lnTo>
                    <a:pt x="1671559" y="1244550"/>
                  </a:lnTo>
                  <a:lnTo>
                    <a:pt x="2090565" y="305132"/>
                  </a:lnTo>
                  <a:lnTo>
                    <a:pt x="1025927" y="0"/>
                  </a:lnTo>
                  <a:close/>
                </a:path>
              </a:pathLst>
            </a:custGeom>
            <a:solidFill>
              <a:srgbClr val="0B9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63019" y="6241849"/>
              <a:ext cx="466090" cy="1408430"/>
            </a:xfrm>
            <a:custGeom>
              <a:avLst/>
              <a:gdLst/>
              <a:ahLst/>
              <a:cxnLst/>
              <a:rect l="l" t="t" r="r" b="b"/>
              <a:pathLst>
                <a:path w="466089" h="1408429">
                  <a:moveTo>
                    <a:pt x="228579" y="0"/>
                  </a:moveTo>
                  <a:lnTo>
                    <a:pt x="198416" y="142894"/>
                  </a:lnTo>
                  <a:lnTo>
                    <a:pt x="129096" y="498393"/>
                  </a:lnTo>
                  <a:lnTo>
                    <a:pt x="52373" y="956721"/>
                  </a:lnTo>
                  <a:lnTo>
                    <a:pt x="0" y="1408103"/>
                  </a:lnTo>
                  <a:lnTo>
                    <a:pt x="144413" y="1064944"/>
                  </a:lnTo>
                  <a:lnTo>
                    <a:pt x="327607" y="633978"/>
                  </a:lnTo>
                  <a:lnTo>
                    <a:pt x="465755" y="313006"/>
                  </a:lnTo>
                  <a:lnTo>
                    <a:pt x="228579" y="0"/>
                  </a:lnTo>
                  <a:close/>
                </a:path>
              </a:pathLst>
            </a:custGeom>
            <a:solidFill>
              <a:srgbClr val="32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90236" y="10690876"/>
              <a:ext cx="518795" cy="408305"/>
            </a:xfrm>
            <a:custGeom>
              <a:avLst/>
              <a:gdLst/>
              <a:ahLst/>
              <a:cxnLst/>
              <a:rect l="l" t="t" r="r" b="b"/>
              <a:pathLst>
                <a:path w="518795" h="408304">
                  <a:moveTo>
                    <a:pt x="64301" y="0"/>
                  </a:moveTo>
                  <a:lnTo>
                    <a:pt x="33458" y="116287"/>
                  </a:lnTo>
                  <a:lnTo>
                    <a:pt x="16479" y="188055"/>
                  </a:lnTo>
                  <a:lnTo>
                    <a:pt x="7336" y="245011"/>
                  </a:lnTo>
                  <a:lnTo>
                    <a:pt x="0" y="316859"/>
                  </a:lnTo>
                  <a:lnTo>
                    <a:pt x="518350" y="408259"/>
                  </a:lnTo>
                  <a:lnTo>
                    <a:pt x="339784" y="299987"/>
                  </a:lnTo>
                  <a:lnTo>
                    <a:pt x="245492" y="223578"/>
                  </a:lnTo>
                  <a:lnTo>
                    <a:pt x="204181" y="142745"/>
                  </a:lnTo>
                  <a:lnTo>
                    <a:pt x="184559" y="21203"/>
                  </a:lnTo>
                  <a:lnTo>
                    <a:pt x="64301" y="0"/>
                  </a:lnTo>
                  <a:close/>
                </a:path>
              </a:pathLst>
            </a:custGeom>
            <a:solidFill>
              <a:srgbClr val="2F3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58166" y="5842085"/>
              <a:ext cx="989965" cy="4941570"/>
            </a:xfrm>
            <a:custGeom>
              <a:avLst/>
              <a:gdLst/>
              <a:ahLst/>
              <a:cxnLst/>
              <a:rect l="l" t="t" r="r" b="b"/>
              <a:pathLst>
                <a:path w="989964" h="4941570">
                  <a:moveTo>
                    <a:pt x="48837" y="0"/>
                  </a:moveTo>
                  <a:lnTo>
                    <a:pt x="0" y="2479344"/>
                  </a:lnTo>
                  <a:lnTo>
                    <a:pt x="15338" y="3816814"/>
                  </a:lnTo>
                  <a:lnTo>
                    <a:pt x="123309" y="4472329"/>
                  </a:lnTo>
                  <a:lnTo>
                    <a:pt x="352367" y="4905808"/>
                  </a:lnTo>
                  <a:lnTo>
                    <a:pt x="554905" y="4941524"/>
                  </a:lnTo>
                  <a:lnTo>
                    <a:pt x="777688" y="3582288"/>
                  </a:lnTo>
                  <a:lnTo>
                    <a:pt x="897209" y="2655818"/>
                  </a:lnTo>
                  <a:lnTo>
                    <a:pt x="954203" y="1736060"/>
                  </a:lnTo>
                  <a:lnTo>
                    <a:pt x="989405" y="396961"/>
                  </a:lnTo>
                  <a:lnTo>
                    <a:pt x="48837" y="0"/>
                  </a:lnTo>
                  <a:close/>
                </a:path>
              </a:pathLst>
            </a:custGeom>
            <a:solidFill>
              <a:srgbClr val="0B9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79996" y="3091875"/>
              <a:ext cx="817244" cy="1104265"/>
            </a:xfrm>
            <a:custGeom>
              <a:avLst/>
              <a:gdLst/>
              <a:ahLst/>
              <a:cxnLst/>
              <a:rect l="l" t="t" r="r" b="b"/>
              <a:pathLst>
                <a:path w="817245" h="1104264">
                  <a:moveTo>
                    <a:pt x="472907" y="0"/>
                  </a:moveTo>
                  <a:lnTo>
                    <a:pt x="431594" y="4293"/>
                  </a:lnTo>
                  <a:lnTo>
                    <a:pt x="378563" y="28136"/>
                  </a:lnTo>
                  <a:lnTo>
                    <a:pt x="342343" y="67174"/>
                  </a:lnTo>
                  <a:lnTo>
                    <a:pt x="306360" y="124226"/>
                  </a:lnTo>
                  <a:lnTo>
                    <a:pt x="288321" y="158815"/>
                  </a:lnTo>
                  <a:lnTo>
                    <a:pt x="270177" y="197078"/>
                  </a:lnTo>
                  <a:lnTo>
                    <a:pt x="251875" y="238737"/>
                  </a:lnTo>
                  <a:lnTo>
                    <a:pt x="233359" y="283515"/>
                  </a:lnTo>
                  <a:lnTo>
                    <a:pt x="214575" y="331136"/>
                  </a:lnTo>
                  <a:lnTo>
                    <a:pt x="195469" y="381324"/>
                  </a:lnTo>
                  <a:lnTo>
                    <a:pt x="175986" y="433800"/>
                  </a:lnTo>
                  <a:lnTo>
                    <a:pt x="93191" y="661060"/>
                  </a:lnTo>
                  <a:lnTo>
                    <a:pt x="71004" y="720830"/>
                  </a:lnTo>
                  <a:lnTo>
                    <a:pt x="48113" y="781228"/>
                  </a:lnTo>
                  <a:lnTo>
                    <a:pt x="24463" y="841978"/>
                  </a:lnTo>
                  <a:lnTo>
                    <a:pt x="0" y="902802"/>
                  </a:lnTo>
                  <a:lnTo>
                    <a:pt x="44787" y="1044240"/>
                  </a:lnTo>
                  <a:lnTo>
                    <a:pt x="94319" y="1103979"/>
                  </a:lnTo>
                  <a:lnTo>
                    <a:pt x="179735" y="1093354"/>
                  </a:lnTo>
                  <a:lnTo>
                    <a:pt x="332178" y="1023699"/>
                  </a:lnTo>
                  <a:lnTo>
                    <a:pt x="398563" y="742367"/>
                  </a:lnTo>
                  <a:lnTo>
                    <a:pt x="419764" y="753705"/>
                  </a:lnTo>
                  <a:lnTo>
                    <a:pt x="471979" y="776949"/>
                  </a:lnTo>
                  <a:lnTo>
                    <a:pt x="538122" y="795946"/>
                  </a:lnTo>
                  <a:lnTo>
                    <a:pt x="601112" y="794544"/>
                  </a:lnTo>
                  <a:lnTo>
                    <a:pt x="637369" y="757427"/>
                  </a:lnTo>
                  <a:lnTo>
                    <a:pt x="656527" y="721829"/>
                  </a:lnTo>
                  <a:lnTo>
                    <a:pt x="675980" y="677503"/>
                  </a:lnTo>
                  <a:lnTo>
                    <a:pt x="695433" y="626425"/>
                  </a:lnTo>
                  <a:lnTo>
                    <a:pt x="714594" y="570568"/>
                  </a:lnTo>
                  <a:lnTo>
                    <a:pt x="733169" y="511908"/>
                  </a:lnTo>
                  <a:lnTo>
                    <a:pt x="750865" y="452418"/>
                  </a:lnTo>
                  <a:lnTo>
                    <a:pt x="767387" y="394072"/>
                  </a:lnTo>
                  <a:lnTo>
                    <a:pt x="782442" y="338847"/>
                  </a:lnTo>
                  <a:lnTo>
                    <a:pt x="795736" y="288715"/>
                  </a:lnTo>
                  <a:lnTo>
                    <a:pt x="815870" y="211630"/>
                  </a:lnTo>
                  <a:lnTo>
                    <a:pt x="816911" y="180324"/>
                  </a:lnTo>
                  <a:lnTo>
                    <a:pt x="804838" y="149373"/>
                  </a:lnTo>
                  <a:lnTo>
                    <a:pt x="749241" y="91382"/>
                  </a:lnTo>
                  <a:lnTo>
                    <a:pt x="709663" y="65768"/>
                  </a:lnTo>
                  <a:lnTo>
                    <a:pt x="664863" y="43357"/>
                  </a:lnTo>
                  <a:lnTo>
                    <a:pt x="616814" y="24863"/>
                  </a:lnTo>
                  <a:lnTo>
                    <a:pt x="567490" y="10997"/>
                  </a:lnTo>
                  <a:lnTo>
                    <a:pt x="518863" y="2471"/>
                  </a:lnTo>
                  <a:lnTo>
                    <a:pt x="472907" y="0"/>
                  </a:lnTo>
                  <a:close/>
                </a:path>
              </a:pathLst>
            </a:custGeom>
            <a:solidFill>
              <a:srgbClr val="A17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34021" y="3884509"/>
              <a:ext cx="2641600" cy="4939030"/>
            </a:xfrm>
            <a:custGeom>
              <a:avLst/>
              <a:gdLst/>
              <a:ahLst/>
              <a:cxnLst/>
              <a:rect l="l" t="t" r="r" b="b"/>
              <a:pathLst>
                <a:path w="2641600" h="4939030">
                  <a:moveTo>
                    <a:pt x="1817204" y="0"/>
                  </a:moveTo>
                  <a:lnTo>
                    <a:pt x="1444709" y="9369"/>
                  </a:lnTo>
                  <a:lnTo>
                    <a:pt x="1050379" y="552543"/>
                  </a:lnTo>
                  <a:lnTo>
                    <a:pt x="768445" y="1184551"/>
                  </a:lnTo>
                  <a:lnTo>
                    <a:pt x="463465" y="2311250"/>
                  </a:lnTo>
                  <a:lnTo>
                    <a:pt x="0" y="4338494"/>
                  </a:lnTo>
                  <a:lnTo>
                    <a:pt x="46555" y="4363482"/>
                  </a:lnTo>
                  <a:lnTo>
                    <a:pt x="93310" y="4387761"/>
                  </a:lnTo>
                  <a:lnTo>
                    <a:pt x="140238" y="4411344"/>
                  </a:lnTo>
                  <a:lnTo>
                    <a:pt x="187313" y="4434240"/>
                  </a:lnTo>
                  <a:lnTo>
                    <a:pt x="234511" y="4456461"/>
                  </a:lnTo>
                  <a:lnTo>
                    <a:pt x="281804" y="4478016"/>
                  </a:lnTo>
                  <a:lnTo>
                    <a:pt x="329168" y="4498916"/>
                  </a:lnTo>
                  <a:lnTo>
                    <a:pt x="376576" y="4519173"/>
                  </a:lnTo>
                  <a:lnTo>
                    <a:pt x="424002" y="4538796"/>
                  </a:lnTo>
                  <a:lnTo>
                    <a:pt x="471421" y="4557796"/>
                  </a:lnTo>
                  <a:lnTo>
                    <a:pt x="518807" y="4576183"/>
                  </a:lnTo>
                  <a:lnTo>
                    <a:pt x="566134" y="4593969"/>
                  </a:lnTo>
                  <a:lnTo>
                    <a:pt x="613376" y="4611164"/>
                  </a:lnTo>
                  <a:lnTo>
                    <a:pt x="660507" y="4627778"/>
                  </a:lnTo>
                  <a:lnTo>
                    <a:pt x="707502" y="4643822"/>
                  </a:lnTo>
                  <a:lnTo>
                    <a:pt x="754334" y="4659307"/>
                  </a:lnTo>
                  <a:lnTo>
                    <a:pt x="800978" y="4674243"/>
                  </a:lnTo>
                  <a:lnTo>
                    <a:pt x="847408" y="4688641"/>
                  </a:lnTo>
                  <a:lnTo>
                    <a:pt x="1194068" y="3766313"/>
                  </a:lnTo>
                  <a:lnTo>
                    <a:pt x="1027937" y="4763099"/>
                  </a:lnTo>
                  <a:lnTo>
                    <a:pt x="1412526" y="4854588"/>
                  </a:lnTo>
                  <a:lnTo>
                    <a:pt x="1674924" y="4903354"/>
                  </a:lnTo>
                  <a:lnTo>
                    <a:pt x="1935909" y="4925839"/>
                  </a:lnTo>
                  <a:lnTo>
                    <a:pt x="2316264" y="4938486"/>
                  </a:lnTo>
                  <a:lnTo>
                    <a:pt x="2336143" y="4164592"/>
                  </a:lnTo>
                  <a:lnTo>
                    <a:pt x="2376659" y="3429346"/>
                  </a:lnTo>
                  <a:lnTo>
                    <a:pt x="2468313" y="2303198"/>
                  </a:lnTo>
                  <a:lnTo>
                    <a:pt x="2641605" y="356594"/>
                  </a:lnTo>
                  <a:lnTo>
                    <a:pt x="2303443" y="141060"/>
                  </a:lnTo>
                  <a:lnTo>
                    <a:pt x="2066045" y="33045"/>
                  </a:lnTo>
                  <a:lnTo>
                    <a:pt x="1817204" y="0"/>
                  </a:lnTo>
                  <a:close/>
                </a:path>
              </a:pathLst>
            </a:custGeom>
            <a:solidFill>
              <a:srgbClr val="F0F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53626" y="4626710"/>
              <a:ext cx="266065" cy="1172210"/>
            </a:xfrm>
            <a:custGeom>
              <a:avLst/>
              <a:gdLst/>
              <a:ahLst/>
              <a:cxnLst/>
              <a:rect l="l" t="t" r="r" b="b"/>
              <a:pathLst>
                <a:path w="266064" h="1172210">
                  <a:moveTo>
                    <a:pt x="44030" y="0"/>
                  </a:moveTo>
                  <a:lnTo>
                    <a:pt x="22947" y="83618"/>
                  </a:lnTo>
                  <a:lnTo>
                    <a:pt x="0" y="320663"/>
                  </a:lnTo>
                  <a:lnTo>
                    <a:pt x="35637" y="690413"/>
                  </a:lnTo>
                  <a:lnTo>
                    <a:pt x="190308" y="1172152"/>
                  </a:lnTo>
                  <a:lnTo>
                    <a:pt x="203944" y="1003642"/>
                  </a:lnTo>
                  <a:lnTo>
                    <a:pt x="265792" y="261081"/>
                  </a:lnTo>
                  <a:lnTo>
                    <a:pt x="44030" y="0"/>
                  </a:lnTo>
                  <a:close/>
                </a:path>
              </a:pathLst>
            </a:custGeom>
            <a:solidFill>
              <a:srgbClr val="B7DA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81431" y="5856079"/>
              <a:ext cx="665480" cy="359410"/>
            </a:xfrm>
            <a:custGeom>
              <a:avLst/>
              <a:gdLst/>
              <a:ahLst/>
              <a:cxnLst/>
              <a:rect l="l" t="t" r="r" b="b"/>
              <a:pathLst>
                <a:path w="665479" h="359410">
                  <a:moveTo>
                    <a:pt x="55736" y="0"/>
                  </a:moveTo>
                  <a:lnTo>
                    <a:pt x="0" y="207051"/>
                  </a:lnTo>
                  <a:lnTo>
                    <a:pt x="49247" y="200992"/>
                  </a:lnTo>
                  <a:lnTo>
                    <a:pt x="160728" y="189903"/>
                  </a:lnTo>
                  <a:lnTo>
                    <a:pt x="280045" y="184420"/>
                  </a:lnTo>
                  <a:lnTo>
                    <a:pt x="352806" y="195177"/>
                  </a:lnTo>
                  <a:lnTo>
                    <a:pt x="357270" y="211735"/>
                  </a:lnTo>
                  <a:lnTo>
                    <a:pt x="368139" y="249480"/>
                  </a:lnTo>
                  <a:lnTo>
                    <a:pt x="381629" y="290518"/>
                  </a:lnTo>
                  <a:lnTo>
                    <a:pt x="431192" y="341932"/>
                  </a:lnTo>
                  <a:lnTo>
                    <a:pt x="484224" y="355087"/>
                  </a:lnTo>
                  <a:lnTo>
                    <a:pt x="541010" y="359228"/>
                  </a:lnTo>
                  <a:lnTo>
                    <a:pt x="589508" y="357165"/>
                  </a:lnTo>
                  <a:lnTo>
                    <a:pt x="617677" y="351706"/>
                  </a:lnTo>
                  <a:lnTo>
                    <a:pt x="639076" y="339275"/>
                  </a:lnTo>
                  <a:lnTo>
                    <a:pt x="639424" y="318693"/>
                  </a:lnTo>
                  <a:lnTo>
                    <a:pt x="612613" y="275166"/>
                  </a:lnTo>
                  <a:lnTo>
                    <a:pt x="552538" y="193899"/>
                  </a:lnTo>
                  <a:lnTo>
                    <a:pt x="569627" y="199769"/>
                  </a:lnTo>
                  <a:lnTo>
                    <a:pt x="607503" y="211341"/>
                  </a:lnTo>
                  <a:lnTo>
                    <a:pt x="646076" y="219564"/>
                  </a:lnTo>
                  <a:lnTo>
                    <a:pt x="665257" y="215386"/>
                  </a:lnTo>
                  <a:lnTo>
                    <a:pt x="615492" y="171922"/>
                  </a:lnTo>
                  <a:lnTo>
                    <a:pt x="563625" y="138871"/>
                  </a:lnTo>
                  <a:lnTo>
                    <a:pt x="505436" y="105280"/>
                  </a:lnTo>
                  <a:lnTo>
                    <a:pt x="449676" y="76403"/>
                  </a:lnTo>
                  <a:lnTo>
                    <a:pt x="405097" y="57495"/>
                  </a:lnTo>
                  <a:lnTo>
                    <a:pt x="352466" y="40682"/>
                  </a:lnTo>
                  <a:lnTo>
                    <a:pt x="298531" y="29089"/>
                  </a:lnTo>
                  <a:lnTo>
                    <a:pt x="210538" y="17325"/>
                  </a:lnTo>
                  <a:lnTo>
                    <a:pt x="55736" y="0"/>
                  </a:lnTo>
                  <a:close/>
                </a:path>
              </a:pathLst>
            </a:custGeom>
            <a:solidFill>
              <a:srgbClr val="A17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97622" y="4239701"/>
              <a:ext cx="2005330" cy="1946275"/>
            </a:xfrm>
            <a:custGeom>
              <a:avLst/>
              <a:gdLst/>
              <a:ahLst/>
              <a:cxnLst/>
              <a:rect l="l" t="t" r="r" b="b"/>
              <a:pathLst>
                <a:path w="2005329" h="1946275">
                  <a:moveTo>
                    <a:pt x="243971" y="0"/>
                  </a:moveTo>
                  <a:lnTo>
                    <a:pt x="183396" y="8060"/>
                  </a:lnTo>
                  <a:lnTo>
                    <a:pt x="132408" y="29654"/>
                  </a:lnTo>
                  <a:lnTo>
                    <a:pt x="90509" y="63651"/>
                  </a:lnTo>
                  <a:lnTo>
                    <a:pt x="57204" y="108919"/>
                  </a:lnTo>
                  <a:lnTo>
                    <a:pt x="31996" y="164328"/>
                  </a:lnTo>
                  <a:lnTo>
                    <a:pt x="14391" y="228745"/>
                  </a:lnTo>
                  <a:lnTo>
                    <a:pt x="3890" y="301041"/>
                  </a:lnTo>
                  <a:lnTo>
                    <a:pt x="1150" y="339789"/>
                  </a:lnTo>
                  <a:lnTo>
                    <a:pt x="0" y="380083"/>
                  </a:lnTo>
                  <a:lnTo>
                    <a:pt x="378" y="421781"/>
                  </a:lnTo>
                  <a:lnTo>
                    <a:pt x="2222" y="464741"/>
                  </a:lnTo>
                  <a:lnTo>
                    <a:pt x="5471" y="508823"/>
                  </a:lnTo>
                  <a:lnTo>
                    <a:pt x="10062" y="553884"/>
                  </a:lnTo>
                  <a:lnTo>
                    <a:pt x="15933" y="599784"/>
                  </a:lnTo>
                  <a:lnTo>
                    <a:pt x="23022" y="646381"/>
                  </a:lnTo>
                  <a:lnTo>
                    <a:pt x="31268" y="693533"/>
                  </a:lnTo>
                  <a:lnTo>
                    <a:pt x="40608" y="741100"/>
                  </a:lnTo>
                  <a:lnTo>
                    <a:pt x="50980" y="788940"/>
                  </a:lnTo>
                  <a:lnTo>
                    <a:pt x="62322" y="836911"/>
                  </a:lnTo>
                  <a:lnTo>
                    <a:pt x="74573" y="884872"/>
                  </a:lnTo>
                  <a:lnTo>
                    <a:pt x="87670" y="932681"/>
                  </a:lnTo>
                  <a:lnTo>
                    <a:pt x="101551" y="980198"/>
                  </a:lnTo>
                  <a:lnTo>
                    <a:pt x="116154" y="1027281"/>
                  </a:lnTo>
                  <a:lnTo>
                    <a:pt x="131417" y="1073789"/>
                  </a:lnTo>
                  <a:lnTo>
                    <a:pt x="147278" y="1119579"/>
                  </a:lnTo>
                  <a:lnTo>
                    <a:pt x="163676" y="1164511"/>
                  </a:lnTo>
                  <a:lnTo>
                    <a:pt x="180548" y="1208444"/>
                  </a:lnTo>
                  <a:lnTo>
                    <a:pt x="197831" y="1251235"/>
                  </a:lnTo>
                  <a:lnTo>
                    <a:pt x="215465" y="1292744"/>
                  </a:lnTo>
                  <a:lnTo>
                    <a:pt x="233387" y="1332830"/>
                  </a:lnTo>
                  <a:lnTo>
                    <a:pt x="251535" y="1371350"/>
                  </a:lnTo>
                  <a:lnTo>
                    <a:pt x="269847" y="1408163"/>
                  </a:lnTo>
                  <a:lnTo>
                    <a:pt x="288261" y="1443129"/>
                  </a:lnTo>
                  <a:lnTo>
                    <a:pt x="325147" y="1506950"/>
                  </a:lnTo>
                  <a:lnTo>
                    <a:pt x="361697" y="1561683"/>
                  </a:lnTo>
                  <a:lnTo>
                    <a:pt x="397415" y="1606196"/>
                  </a:lnTo>
                  <a:lnTo>
                    <a:pt x="431805" y="1639358"/>
                  </a:lnTo>
                  <a:lnTo>
                    <a:pt x="686368" y="1830915"/>
                  </a:lnTo>
                  <a:lnTo>
                    <a:pt x="923947" y="1924297"/>
                  </a:lnTo>
                  <a:lnTo>
                    <a:pt x="1281993" y="1946082"/>
                  </a:lnTo>
                  <a:lnTo>
                    <a:pt x="1897959" y="1922847"/>
                  </a:lnTo>
                  <a:lnTo>
                    <a:pt x="2004720" y="1630825"/>
                  </a:lnTo>
                  <a:lnTo>
                    <a:pt x="1686767" y="1527162"/>
                  </a:lnTo>
                  <a:lnTo>
                    <a:pt x="1459292" y="1450155"/>
                  </a:lnTo>
                  <a:lnTo>
                    <a:pt x="1212953" y="1361596"/>
                  </a:lnTo>
                  <a:lnTo>
                    <a:pt x="838410" y="1223277"/>
                  </a:lnTo>
                  <a:lnTo>
                    <a:pt x="777106" y="1061329"/>
                  </a:lnTo>
                  <a:lnTo>
                    <a:pt x="628232" y="689593"/>
                  </a:lnTo>
                  <a:lnTo>
                    <a:pt x="444347" y="279229"/>
                  </a:lnTo>
                  <a:lnTo>
                    <a:pt x="278008" y="1398"/>
                  </a:lnTo>
                  <a:lnTo>
                    <a:pt x="243971" y="0"/>
                  </a:lnTo>
                  <a:close/>
                </a:path>
              </a:pathLst>
            </a:custGeom>
            <a:solidFill>
              <a:srgbClr val="F0F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31840" y="2958153"/>
              <a:ext cx="917575" cy="761365"/>
            </a:xfrm>
            <a:custGeom>
              <a:avLst/>
              <a:gdLst/>
              <a:ahLst/>
              <a:cxnLst/>
              <a:rect l="l" t="t" r="r" b="b"/>
              <a:pathLst>
                <a:path w="917575" h="761364">
                  <a:moveTo>
                    <a:pt x="430942" y="0"/>
                  </a:moveTo>
                  <a:lnTo>
                    <a:pt x="390901" y="1798"/>
                  </a:lnTo>
                  <a:lnTo>
                    <a:pt x="353554" y="13952"/>
                  </a:lnTo>
                  <a:lnTo>
                    <a:pt x="322665" y="36109"/>
                  </a:lnTo>
                  <a:lnTo>
                    <a:pt x="301996" y="67915"/>
                  </a:lnTo>
                  <a:lnTo>
                    <a:pt x="278019" y="56084"/>
                  </a:lnTo>
                  <a:lnTo>
                    <a:pt x="234704" y="71676"/>
                  </a:lnTo>
                  <a:lnTo>
                    <a:pt x="196868" y="128815"/>
                  </a:lnTo>
                  <a:lnTo>
                    <a:pt x="179741" y="168918"/>
                  </a:lnTo>
                  <a:lnTo>
                    <a:pt x="163667" y="214551"/>
                  </a:lnTo>
                  <a:lnTo>
                    <a:pt x="148541" y="264095"/>
                  </a:lnTo>
                  <a:lnTo>
                    <a:pt x="134256" y="315931"/>
                  </a:lnTo>
                  <a:lnTo>
                    <a:pt x="120708" y="368441"/>
                  </a:lnTo>
                  <a:lnTo>
                    <a:pt x="95398" y="469006"/>
                  </a:lnTo>
                  <a:lnTo>
                    <a:pt x="83425" y="513824"/>
                  </a:lnTo>
                  <a:lnTo>
                    <a:pt x="71766" y="552839"/>
                  </a:lnTo>
                  <a:lnTo>
                    <a:pt x="60315" y="584433"/>
                  </a:lnTo>
                  <a:lnTo>
                    <a:pt x="48967" y="606988"/>
                  </a:lnTo>
                  <a:lnTo>
                    <a:pt x="21895" y="647449"/>
                  </a:lnTo>
                  <a:lnTo>
                    <a:pt x="4092" y="677514"/>
                  </a:lnTo>
                  <a:lnTo>
                    <a:pt x="14060" y="718358"/>
                  </a:lnTo>
                  <a:lnTo>
                    <a:pt x="50716" y="735093"/>
                  </a:lnTo>
                  <a:lnTo>
                    <a:pt x="114410" y="753339"/>
                  </a:lnTo>
                  <a:lnTo>
                    <a:pt x="167056" y="761362"/>
                  </a:lnTo>
                  <a:lnTo>
                    <a:pt x="217466" y="758035"/>
                  </a:lnTo>
                  <a:lnTo>
                    <a:pt x="265136" y="744790"/>
                  </a:lnTo>
                  <a:lnTo>
                    <a:pt x="309557" y="723060"/>
                  </a:lnTo>
                  <a:lnTo>
                    <a:pt x="350223" y="694276"/>
                  </a:lnTo>
                  <a:lnTo>
                    <a:pt x="386628" y="659872"/>
                  </a:lnTo>
                  <a:lnTo>
                    <a:pt x="418264" y="621280"/>
                  </a:lnTo>
                  <a:lnTo>
                    <a:pt x="460817" y="558617"/>
                  </a:lnTo>
                  <a:lnTo>
                    <a:pt x="491913" y="506537"/>
                  </a:lnTo>
                  <a:lnTo>
                    <a:pt x="545454" y="414815"/>
                  </a:lnTo>
                  <a:lnTo>
                    <a:pt x="604278" y="453263"/>
                  </a:lnTo>
                  <a:lnTo>
                    <a:pt x="656339" y="477402"/>
                  </a:lnTo>
                  <a:lnTo>
                    <a:pt x="702028" y="488903"/>
                  </a:lnTo>
                  <a:lnTo>
                    <a:pt x="741733" y="489438"/>
                  </a:lnTo>
                  <a:lnTo>
                    <a:pt x="775841" y="480679"/>
                  </a:lnTo>
                  <a:lnTo>
                    <a:pt x="828828" y="441962"/>
                  </a:lnTo>
                  <a:lnTo>
                    <a:pt x="864099" y="386123"/>
                  </a:lnTo>
                  <a:lnTo>
                    <a:pt x="884763" y="326535"/>
                  </a:lnTo>
                  <a:lnTo>
                    <a:pt x="917028" y="188408"/>
                  </a:lnTo>
                  <a:lnTo>
                    <a:pt x="913610" y="129655"/>
                  </a:lnTo>
                  <a:lnTo>
                    <a:pt x="861754" y="138838"/>
                  </a:lnTo>
                  <a:lnTo>
                    <a:pt x="748704" y="204518"/>
                  </a:lnTo>
                  <a:lnTo>
                    <a:pt x="743065" y="174237"/>
                  </a:lnTo>
                  <a:lnTo>
                    <a:pt x="716505" y="115345"/>
                  </a:lnTo>
                  <a:lnTo>
                    <a:pt x="654565" y="75768"/>
                  </a:lnTo>
                  <a:lnTo>
                    <a:pt x="542784" y="103432"/>
                  </a:lnTo>
                  <a:lnTo>
                    <a:pt x="529598" y="60274"/>
                  </a:lnTo>
                  <a:lnTo>
                    <a:pt x="504054" y="28884"/>
                  </a:lnTo>
                  <a:lnTo>
                    <a:pt x="469914" y="8911"/>
                  </a:lnTo>
                  <a:lnTo>
                    <a:pt x="430942" y="0"/>
                  </a:lnTo>
                  <a:close/>
                </a:path>
              </a:pathLst>
            </a:custGeom>
            <a:solidFill>
              <a:srgbClr val="32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872058" y="1038765"/>
            <a:ext cx="54838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55" dirty="0"/>
              <a:t>S</a:t>
            </a:r>
            <a:r>
              <a:rPr spc="-125" dirty="0"/>
              <a:t>T</a:t>
            </a:r>
            <a:r>
              <a:rPr spc="-85" dirty="0"/>
              <a:t>E</a:t>
            </a:r>
            <a:r>
              <a:rPr spc="-75" dirty="0"/>
              <a:t>M</a:t>
            </a:r>
            <a:r>
              <a:rPr sz="5900" spc="-220" dirty="0"/>
              <a:t>F</a:t>
            </a:r>
            <a:r>
              <a:rPr sz="5900" spc="-210" dirty="0"/>
              <a:t>L</a:t>
            </a:r>
            <a:r>
              <a:rPr sz="5900" spc="-50" dirty="0"/>
              <a:t>U</a:t>
            </a:r>
            <a:r>
              <a:rPr sz="5900" dirty="0"/>
              <a:t>-</a:t>
            </a:r>
            <a:r>
              <a:rPr sz="5900" spc="-45" dirty="0"/>
              <a:t>WI</a:t>
            </a:r>
            <a:r>
              <a:rPr sz="5900" spc="-240" dirty="0"/>
              <a:t>E</a:t>
            </a:r>
            <a:r>
              <a:rPr sz="5900" spc="20" dirty="0"/>
              <a:t>?</a:t>
            </a:r>
            <a:endParaRPr sz="5900"/>
          </a:p>
        </p:txBody>
      </p:sp>
      <p:grpSp>
        <p:nvGrpSpPr>
          <p:cNvPr id="23" name="object 23"/>
          <p:cNvGrpSpPr/>
          <p:nvPr/>
        </p:nvGrpSpPr>
        <p:grpSpPr>
          <a:xfrm>
            <a:off x="732957" y="1107072"/>
            <a:ext cx="557530" cy="822960"/>
            <a:chOff x="732957" y="1107072"/>
            <a:chExt cx="557530" cy="822960"/>
          </a:xfrm>
        </p:grpSpPr>
        <p:sp>
          <p:nvSpPr>
            <p:cNvPr id="24" name="object 24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0"/>
                  </a:moveTo>
                  <a:lnTo>
                    <a:pt x="117003" y="5173"/>
                  </a:lnTo>
                  <a:lnTo>
                    <a:pt x="77036" y="20162"/>
                  </a:lnTo>
                  <a:lnTo>
                    <a:pt x="44544" y="44166"/>
                  </a:lnTo>
                  <a:lnTo>
                    <a:pt x="20336" y="76386"/>
                  </a:lnTo>
                  <a:lnTo>
                    <a:pt x="5218" y="116023"/>
                  </a:lnTo>
                  <a:lnTo>
                    <a:pt x="0" y="162277"/>
                  </a:lnTo>
                  <a:lnTo>
                    <a:pt x="5854" y="214064"/>
                  </a:lnTo>
                  <a:lnTo>
                    <a:pt x="22372" y="260637"/>
                  </a:lnTo>
                  <a:lnTo>
                    <a:pt x="47980" y="300124"/>
                  </a:lnTo>
                  <a:lnTo>
                    <a:pt x="81108" y="330649"/>
                  </a:lnTo>
                  <a:lnTo>
                    <a:pt x="120184" y="350339"/>
                  </a:lnTo>
                  <a:lnTo>
                    <a:pt x="163638" y="357318"/>
                  </a:lnTo>
                  <a:lnTo>
                    <a:pt x="207084" y="350339"/>
                  </a:lnTo>
                  <a:lnTo>
                    <a:pt x="246155" y="330649"/>
                  </a:lnTo>
                  <a:lnTo>
                    <a:pt x="263937" y="314262"/>
                  </a:lnTo>
                  <a:lnTo>
                    <a:pt x="163638" y="314262"/>
                  </a:lnTo>
                  <a:lnTo>
                    <a:pt x="125571" y="306500"/>
                  </a:lnTo>
                  <a:lnTo>
                    <a:pt x="92478" y="284897"/>
                  </a:lnTo>
                  <a:lnTo>
                    <a:pt x="66362" y="251977"/>
                  </a:lnTo>
                  <a:lnTo>
                    <a:pt x="49224" y="210262"/>
                  </a:lnTo>
                  <a:lnTo>
                    <a:pt x="43066" y="162277"/>
                  </a:lnTo>
                  <a:lnTo>
                    <a:pt x="51289" y="112159"/>
                  </a:lnTo>
                  <a:lnTo>
                    <a:pt x="75042" y="74679"/>
                  </a:lnTo>
                  <a:lnTo>
                    <a:pt x="112950" y="51196"/>
                  </a:lnTo>
                  <a:lnTo>
                    <a:pt x="163638" y="43066"/>
                  </a:lnTo>
                  <a:lnTo>
                    <a:pt x="281227" y="43066"/>
                  </a:lnTo>
                  <a:lnTo>
                    <a:pt x="250227" y="20162"/>
                  </a:lnTo>
                  <a:lnTo>
                    <a:pt x="210265" y="5173"/>
                  </a:lnTo>
                  <a:lnTo>
                    <a:pt x="163638" y="0"/>
                  </a:lnTo>
                  <a:close/>
                </a:path>
                <a:path w="327659" h="357505">
                  <a:moveTo>
                    <a:pt x="281227" y="43066"/>
                  </a:moveTo>
                  <a:lnTo>
                    <a:pt x="163638" y="43066"/>
                  </a:lnTo>
                  <a:lnTo>
                    <a:pt x="214315" y="51196"/>
                  </a:lnTo>
                  <a:lnTo>
                    <a:pt x="252217" y="74679"/>
                  </a:lnTo>
                  <a:lnTo>
                    <a:pt x="275967" y="112159"/>
                  </a:lnTo>
                  <a:lnTo>
                    <a:pt x="284190" y="162277"/>
                  </a:lnTo>
                  <a:lnTo>
                    <a:pt x="278035" y="210262"/>
                  </a:lnTo>
                  <a:lnTo>
                    <a:pt x="260902" y="251977"/>
                  </a:lnTo>
                  <a:lnTo>
                    <a:pt x="234792" y="284897"/>
                  </a:lnTo>
                  <a:lnTo>
                    <a:pt x="201704" y="306500"/>
                  </a:lnTo>
                  <a:lnTo>
                    <a:pt x="163638" y="314262"/>
                  </a:lnTo>
                  <a:lnTo>
                    <a:pt x="263937" y="314262"/>
                  </a:lnTo>
                  <a:lnTo>
                    <a:pt x="279279" y="300124"/>
                  </a:lnTo>
                  <a:lnTo>
                    <a:pt x="304885" y="260637"/>
                  </a:lnTo>
                  <a:lnTo>
                    <a:pt x="321402" y="214064"/>
                  </a:lnTo>
                  <a:lnTo>
                    <a:pt x="327257" y="162277"/>
                  </a:lnTo>
                  <a:lnTo>
                    <a:pt x="322038" y="116023"/>
                  </a:lnTo>
                  <a:lnTo>
                    <a:pt x="306921" y="76386"/>
                  </a:lnTo>
                  <a:lnTo>
                    <a:pt x="282715" y="44166"/>
                  </a:lnTo>
                  <a:lnTo>
                    <a:pt x="281227" y="43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357318"/>
                  </a:moveTo>
                  <a:lnTo>
                    <a:pt x="120184" y="350339"/>
                  </a:lnTo>
                  <a:lnTo>
                    <a:pt x="81108" y="330649"/>
                  </a:lnTo>
                  <a:lnTo>
                    <a:pt x="47980" y="300124"/>
                  </a:lnTo>
                  <a:lnTo>
                    <a:pt x="22372" y="260637"/>
                  </a:lnTo>
                  <a:lnTo>
                    <a:pt x="5854" y="214064"/>
                  </a:lnTo>
                  <a:lnTo>
                    <a:pt x="0" y="162277"/>
                  </a:lnTo>
                  <a:lnTo>
                    <a:pt x="5218" y="116023"/>
                  </a:lnTo>
                  <a:lnTo>
                    <a:pt x="20336" y="76386"/>
                  </a:lnTo>
                  <a:lnTo>
                    <a:pt x="44544" y="44166"/>
                  </a:lnTo>
                  <a:lnTo>
                    <a:pt x="77036" y="20162"/>
                  </a:lnTo>
                  <a:lnTo>
                    <a:pt x="117003" y="5173"/>
                  </a:lnTo>
                  <a:lnTo>
                    <a:pt x="163638" y="0"/>
                  </a:lnTo>
                  <a:lnTo>
                    <a:pt x="210265" y="5173"/>
                  </a:lnTo>
                  <a:lnTo>
                    <a:pt x="250227" y="20162"/>
                  </a:lnTo>
                  <a:lnTo>
                    <a:pt x="282715" y="44166"/>
                  </a:lnTo>
                  <a:lnTo>
                    <a:pt x="306921" y="76386"/>
                  </a:lnTo>
                  <a:lnTo>
                    <a:pt x="322038" y="116023"/>
                  </a:lnTo>
                  <a:lnTo>
                    <a:pt x="327257" y="162277"/>
                  </a:lnTo>
                  <a:lnTo>
                    <a:pt x="321402" y="214064"/>
                  </a:lnTo>
                  <a:lnTo>
                    <a:pt x="304885" y="260637"/>
                  </a:lnTo>
                  <a:lnTo>
                    <a:pt x="279279" y="300124"/>
                  </a:lnTo>
                  <a:lnTo>
                    <a:pt x="246155" y="330649"/>
                  </a:lnTo>
                  <a:lnTo>
                    <a:pt x="207084" y="350339"/>
                  </a:lnTo>
                  <a:lnTo>
                    <a:pt x="163638" y="357318"/>
                  </a:lnTo>
                  <a:close/>
                </a:path>
                <a:path w="327659" h="357505">
                  <a:moveTo>
                    <a:pt x="163638" y="43066"/>
                  </a:moveTo>
                  <a:lnTo>
                    <a:pt x="112950" y="51196"/>
                  </a:lnTo>
                  <a:lnTo>
                    <a:pt x="75042" y="74679"/>
                  </a:lnTo>
                  <a:lnTo>
                    <a:pt x="51289" y="112159"/>
                  </a:lnTo>
                  <a:lnTo>
                    <a:pt x="43066" y="162277"/>
                  </a:lnTo>
                  <a:lnTo>
                    <a:pt x="49224" y="210262"/>
                  </a:lnTo>
                  <a:lnTo>
                    <a:pt x="66362" y="251977"/>
                  </a:lnTo>
                  <a:lnTo>
                    <a:pt x="92478" y="284897"/>
                  </a:lnTo>
                  <a:lnTo>
                    <a:pt x="125571" y="306500"/>
                  </a:lnTo>
                  <a:lnTo>
                    <a:pt x="163638" y="314262"/>
                  </a:lnTo>
                  <a:lnTo>
                    <a:pt x="201704" y="306500"/>
                  </a:lnTo>
                  <a:lnTo>
                    <a:pt x="234792" y="284897"/>
                  </a:lnTo>
                  <a:lnTo>
                    <a:pt x="260902" y="251977"/>
                  </a:lnTo>
                  <a:lnTo>
                    <a:pt x="278035" y="210262"/>
                  </a:lnTo>
                  <a:lnTo>
                    <a:pt x="284190" y="162277"/>
                  </a:lnTo>
                  <a:lnTo>
                    <a:pt x="275967" y="112159"/>
                  </a:lnTo>
                  <a:lnTo>
                    <a:pt x="252217" y="74679"/>
                  </a:lnTo>
                  <a:lnTo>
                    <a:pt x="214315" y="51196"/>
                  </a:lnTo>
                  <a:lnTo>
                    <a:pt x="163638" y="43066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378114" y="0"/>
                  </a:moveTo>
                  <a:lnTo>
                    <a:pt x="359277" y="0"/>
                  </a:lnTo>
                  <a:lnTo>
                    <a:pt x="271562" y="98457"/>
                  </a:lnTo>
                  <a:lnTo>
                    <a:pt x="183826" y="0"/>
                  </a:lnTo>
                  <a:lnTo>
                    <a:pt x="164989" y="0"/>
                  </a:lnTo>
                  <a:lnTo>
                    <a:pt x="121177" y="5903"/>
                  </a:lnTo>
                  <a:lnTo>
                    <a:pt x="81778" y="22556"/>
                  </a:lnTo>
                  <a:lnTo>
                    <a:pt x="48376" y="48375"/>
                  </a:lnTo>
                  <a:lnTo>
                    <a:pt x="22557" y="81775"/>
                  </a:lnTo>
                  <a:lnTo>
                    <a:pt x="5903" y="121171"/>
                  </a:lnTo>
                  <a:lnTo>
                    <a:pt x="0" y="164979"/>
                  </a:lnTo>
                  <a:lnTo>
                    <a:pt x="0" y="339591"/>
                  </a:lnTo>
                  <a:lnTo>
                    <a:pt x="8354" y="380731"/>
                  </a:lnTo>
                  <a:lnTo>
                    <a:pt x="31246" y="414374"/>
                  </a:lnTo>
                  <a:lnTo>
                    <a:pt x="65417" y="437086"/>
                  </a:lnTo>
                  <a:lnTo>
                    <a:pt x="107609" y="445431"/>
                  </a:lnTo>
                  <a:lnTo>
                    <a:pt x="129137" y="445431"/>
                  </a:lnTo>
                  <a:lnTo>
                    <a:pt x="129137" y="219626"/>
                  </a:lnTo>
                  <a:lnTo>
                    <a:pt x="86081" y="219626"/>
                  </a:lnTo>
                  <a:lnTo>
                    <a:pt x="86081" y="399181"/>
                  </a:lnTo>
                  <a:lnTo>
                    <a:pt x="68829" y="390269"/>
                  </a:lnTo>
                  <a:lnTo>
                    <a:pt x="55212" y="376670"/>
                  </a:lnTo>
                  <a:lnTo>
                    <a:pt x="46277" y="359429"/>
                  </a:lnTo>
                  <a:lnTo>
                    <a:pt x="43066" y="339591"/>
                  </a:lnTo>
                  <a:lnTo>
                    <a:pt x="43066" y="164979"/>
                  </a:lnTo>
                  <a:lnTo>
                    <a:pt x="52621" y="117670"/>
                  </a:lnTo>
                  <a:lnTo>
                    <a:pt x="78666" y="78962"/>
                  </a:lnTo>
                  <a:lnTo>
                    <a:pt x="117274" y="52781"/>
                  </a:lnTo>
                  <a:lnTo>
                    <a:pt x="164518" y="43056"/>
                  </a:lnTo>
                  <a:lnTo>
                    <a:pt x="271562" y="163178"/>
                  </a:lnTo>
                  <a:lnTo>
                    <a:pt x="378574" y="43056"/>
                  </a:lnTo>
                  <a:lnTo>
                    <a:pt x="425832" y="52781"/>
                  </a:lnTo>
                  <a:lnTo>
                    <a:pt x="464450" y="78962"/>
                  </a:lnTo>
                  <a:lnTo>
                    <a:pt x="490501" y="117670"/>
                  </a:lnTo>
                  <a:lnTo>
                    <a:pt x="500058" y="164979"/>
                  </a:lnTo>
                  <a:lnTo>
                    <a:pt x="500058" y="339591"/>
                  </a:lnTo>
                  <a:lnTo>
                    <a:pt x="496904" y="359199"/>
                  </a:lnTo>
                  <a:lnTo>
                    <a:pt x="488064" y="376290"/>
                  </a:lnTo>
                  <a:lnTo>
                    <a:pt x="474468" y="389854"/>
                  </a:lnTo>
                  <a:lnTo>
                    <a:pt x="457043" y="398877"/>
                  </a:lnTo>
                  <a:lnTo>
                    <a:pt x="457043" y="219626"/>
                  </a:lnTo>
                  <a:lnTo>
                    <a:pt x="413976" y="219626"/>
                  </a:lnTo>
                  <a:lnTo>
                    <a:pt x="413976" y="423903"/>
                  </a:lnTo>
                  <a:lnTo>
                    <a:pt x="415767" y="445431"/>
                  </a:lnTo>
                  <a:lnTo>
                    <a:pt x="437295" y="445431"/>
                  </a:lnTo>
                  <a:lnTo>
                    <a:pt x="478443" y="437086"/>
                  </a:lnTo>
                  <a:lnTo>
                    <a:pt x="512083" y="414374"/>
                  </a:lnTo>
                  <a:lnTo>
                    <a:pt x="534784" y="380731"/>
                  </a:lnTo>
                  <a:lnTo>
                    <a:pt x="543114" y="339591"/>
                  </a:lnTo>
                  <a:lnTo>
                    <a:pt x="543114" y="164979"/>
                  </a:lnTo>
                  <a:lnTo>
                    <a:pt x="537209" y="121171"/>
                  </a:lnTo>
                  <a:lnTo>
                    <a:pt x="520552" y="81775"/>
                  </a:lnTo>
                  <a:lnTo>
                    <a:pt x="494728" y="48375"/>
                  </a:lnTo>
                  <a:lnTo>
                    <a:pt x="461323" y="22556"/>
                  </a:lnTo>
                  <a:lnTo>
                    <a:pt x="421923" y="5903"/>
                  </a:lnTo>
                  <a:lnTo>
                    <a:pt x="378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415767" y="445431"/>
                  </a:moveTo>
                  <a:lnTo>
                    <a:pt x="413976" y="423903"/>
                  </a:lnTo>
                  <a:lnTo>
                    <a:pt x="413976" y="219626"/>
                  </a:lnTo>
                  <a:lnTo>
                    <a:pt x="457043" y="219626"/>
                  </a:lnTo>
                  <a:lnTo>
                    <a:pt x="457043" y="398877"/>
                  </a:lnTo>
                  <a:lnTo>
                    <a:pt x="474468" y="389854"/>
                  </a:lnTo>
                  <a:lnTo>
                    <a:pt x="488064" y="376290"/>
                  </a:lnTo>
                  <a:lnTo>
                    <a:pt x="496904" y="359199"/>
                  </a:lnTo>
                  <a:lnTo>
                    <a:pt x="500058" y="339591"/>
                  </a:lnTo>
                  <a:lnTo>
                    <a:pt x="500058" y="164979"/>
                  </a:lnTo>
                  <a:lnTo>
                    <a:pt x="490501" y="117670"/>
                  </a:lnTo>
                  <a:lnTo>
                    <a:pt x="464450" y="78962"/>
                  </a:lnTo>
                  <a:lnTo>
                    <a:pt x="425832" y="52781"/>
                  </a:lnTo>
                  <a:lnTo>
                    <a:pt x="378574" y="43056"/>
                  </a:lnTo>
                  <a:lnTo>
                    <a:pt x="271562" y="163178"/>
                  </a:lnTo>
                  <a:lnTo>
                    <a:pt x="164518" y="43056"/>
                  </a:lnTo>
                  <a:lnTo>
                    <a:pt x="117274" y="52781"/>
                  </a:lnTo>
                  <a:lnTo>
                    <a:pt x="78666" y="78962"/>
                  </a:lnTo>
                  <a:lnTo>
                    <a:pt x="52621" y="117670"/>
                  </a:lnTo>
                  <a:lnTo>
                    <a:pt x="43066" y="164979"/>
                  </a:lnTo>
                  <a:lnTo>
                    <a:pt x="43066" y="339591"/>
                  </a:lnTo>
                  <a:lnTo>
                    <a:pt x="46277" y="359429"/>
                  </a:lnTo>
                  <a:lnTo>
                    <a:pt x="55212" y="376670"/>
                  </a:lnTo>
                  <a:lnTo>
                    <a:pt x="68829" y="390269"/>
                  </a:lnTo>
                  <a:lnTo>
                    <a:pt x="86081" y="399181"/>
                  </a:lnTo>
                  <a:lnTo>
                    <a:pt x="86081" y="219626"/>
                  </a:lnTo>
                  <a:lnTo>
                    <a:pt x="129137" y="219626"/>
                  </a:lnTo>
                  <a:lnTo>
                    <a:pt x="129137" y="445431"/>
                  </a:lnTo>
                  <a:lnTo>
                    <a:pt x="107609" y="445431"/>
                  </a:lnTo>
                  <a:lnTo>
                    <a:pt x="65417" y="437086"/>
                  </a:lnTo>
                  <a:lnTo>
                    <a:pt x="31246" y="414374"/>
                  </a:lnTo>
                  <a:lnTo>
                    <a:pt x="8354" y="380731"/>
                  </a:lnTo>
                  <a:lnTo>
                    <a:pt x="0" y="339591"/>
                  </a:lnTo>
                  <a:lnTo>
                    <a:pt x="0" y="164979"/>
                  </a:lnTo>
                  <a:lnTo>
                    <a:pt x="5903" y="121171"/>
                  </a:lnTo>
                  <a:lnTo>
                    <a:pt x="22557" y="81775"/>
                  </a:lnTo>
                  <a:lnTo>
                    <a:pt x="48376" y="48375"/>
                  </a:lnTo>
                  <a:lnTo>
                    <a:pt x="81778" y="22556"/>
                  </a:lnTo>
                  <a:lnTo>
                    <a:pt x="121177" y="5903"/>
                  </a:lnTo>
                  <a:lnTo>
                    <a:pt x="164989" y="0"/>
                  </a:lnTo>
                  <a:lnTo>
                    <a:pt x="183826" y="0"/>
                  </a:lnTo>
                  <a:lnTo>
                    <a:pt x="271562" y="98457"/>
                  </a:lnTo>
                  <a:lnTo>
                    <a:pt x="359277" y="0"/>
                  </a:lnTo>
                  <a:lnTo>
                    <a:pt x="378114" y="0"/>
                  </a:lnTo>
                  <a:lnTo>
                    <a:pt x="421923" y="5903"/>
                  </a:lnTo>
                  <a:lnTo>
                    <a:pt x="461323" y="22556"/>
                  </a:lnTo>
                  <a:lnTo>
                    <a:pt x="494728" y="48375"/>
                  </a:lnTo>
                  <a:lnTo>
                    <a:pt x="520552" y="81775"/>
                  </a:lnTo>
                  <a:lnTo>
                    <a:pt x="537209" y="121171"/>
                  </a:lnTo>
                  <a:lnTo>
                    <a:pt x="543114" y="164979"/>
                  </a:lnTo>
                  <a:lnTo>
                    <a:pt x="543114" y="339591"/>
                  </a:lnTo>
                  <a:lnTo>
                    <a:pt x="534784" y="380731"/>
                  </a:lnTo>
                  <a:lnTo>
                    <a:pt x="512083" y="414374"/>
                  </a:lnTo>
                  <a:lnTo>
                    <a:pt x="478443" y="437086"/>
                  </a:lnTo>
                  <a:lnTo>
                    <a:pt x="437295" y="445431"/>
                  </a:lnTo>
                  <a:lnTo>
                    <a:pt x="415767" y="445431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981729" y="4092715"/>
            <a:ext cx="4625340" cy="295783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Naam</a:t>
            </a:r>
            <a:r>
              <a:rPr sz="4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voornaam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Leeftijd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Woonplaats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Hobby’s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02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52052" y="0"/>
            <a:ext cx="10050780" cy="11308715"/>
          </a:xfrm>
          <a:custGeom>
            <a:avLst/>
            <a:gdLst/>
            <a:ahLst/>
            <a:cxnLst/>
            <a:rect l="l" t="t" r="r" b="b"/>
            <a:pathLst>
              <a:path w="10050780" h="11308715">
                <a:moveTo>
                  <a:pt x="10050594" y="0"/>
                </a:moveTo>
                <a:lnTo>
                  <a:pt x="1193" y="2764680"/>
                </a:lnTo>
                <a:lnTo>
                  <a:pt x="0" y="8543551"/>
                </a:lnTo>
                <a:lnTo>
                  <a:pt x="10050594" y="11308556"/>
                </a:lnTo>
                <a:lnTo>
                  <a:pt x="10050594" y="0"/>
                </a:lnTo>
                <a:close/>
              </a:path>
            </a:pathLst>
          </a:custGeom>
          <a:solidFill>
            <a:srgbClr val="682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492082"/>
            <a:ext cx="6628130" cy="8816975"/>
            <a:chOff x="0" y="2492082"/>
            <a:chExt cx="6628130" cy="8816975"/>
          </a:xfrm>
        </p:grpSpPr>
        <p:sp>
          <p:nvSpPr>
            <p:cNvPr id="5" name="object 5"/>
            <p:cNvSpPr/>
            <p:nvPr/>
          </p:nvSpPr>
          <p:spPr>
            <a:xfrm>
              <a:off x="0" y="8896221"/>
              <a:ext cx="6628130" cy="2412365"/>
            </a:xfrm>
            <a:custGeom>
              <a:avLst/>
              <a:gdLst/>
              <a:ahLst/>
              <a:cxnLst/>
              <a:rect l="l" t="t" r="r" b="b"/>
              <a:pathLst>
                <a:path w="6628130" h="2412365">
                  <a:moveTo>
                    <a:pt x="0" y="0"/>
                  </a:moveTo>
                  <a:lnTo>
                    <a:pt x="0" y="2412334"/>
                  </a:lnTo>
                  <a:lnTo>
                    <a:pt x="6627861" y="241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9492" y="2492082"/>
              <a:ext cx="2077699" cy="85481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72058" y="1038765"/>
            <a:ext cx="54838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55" dirty="0"/>
              <a:t>S</a:t>
            </a:r>
            <a:r>
              <a:rPr spc="-125" dirty="0"/>
              <a:t>T</a:t>
            </a:r>
            <a:r>
              <a:rPr spc="-85" dirty="0"/>
              <a:t>E</a:t>
            </a:r>
            <a:r>
              <a:rPr spc="-75" dirty="0"/>
              <a:t>M</a:t>
            </a:r>
            <a:r>
              <a:rPr sz="5900" spc="-220" dirty="0"/>
              <a:t>F</a:t>
            </a:r>
            <a:r>
              <a:rPr sz="5900" spc="-210" dirty="0"/>
              <a:t>L</a:t>
            </a:r>
            <a:r>
              <a:rPr sz="5900" spc="-50" dirty="0"/>
              <a:t>U</a:t>
            </a:r>
            <a:r>
              <a:rPr sz="5900" dirty="0"/>
              <a:t>-</a:t>
            </a:r>
            <a:r>
              <a:rPr sz="5900" spc="-45" dirty="0"/>
              <a:t>WI</a:t>
            </a:r>
            <a:r>
              <a:rPr sz="5900" spc="-240" dirty="0"/>
              <a:t>E</a:t>
            </a:r>
            <a:r>
              <a:rPr sz="5900" spc="20" dirty="0"/>
              <a:t>?</a:t>
            </a:r>
            <a:endParaRPr sz="5900"/>
          </a:p>
        </p:txBody>
      </p:sp>
      <p:grpSp>
        <p:nvGrpSpPr>
          <p:cNvPr id="8" name="object 8"/>
          <p:cNvGrpSpPr/>
          <p:nvPr/>
        </p:nvGrpSpPr>
        <p:grpSpPr>
          <a:xfrm>
            <a:off x="732957" y="1107072"/>
            <a:ext cx="557530" cy="822960"/>
            <a:chOff x="732957" y="1107072"/>
            <a:chExt cx="557530" cy="822960"/>
          </a:xfrm>
        </p:grpSpPr>
        <p:sp>
          <p:nvSpPr>
            <p:cNvPr id="9" name="object 9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0"/>
                  </a:moveTo>
                  <a:lnTo>
                    <a:pt x="117003" y="5173"/>
                  </a:lnTo>
                  <a:lnTo>
                    <a:pt x="77036" y="20162"/>
                  </a:lnTo>
                  <a:lnTo>
                    <a:pt x="44544" y="44166"/>
                  </a:lnTo>
                  <a:lnTo>
                    <a:pt x="20336" y="76386"/>
                  </a:lnTo>
                  <a:lnTo>
                    <a:pt x="5218" y="116023"/>
                  </a:lnTo>
                  <a:lnTo>
                    <a:pt x="0" y="162277"/>
                  </a:lnTo>
                  <a:lnTo>
                    <a:pt x="5854" y="214064"/>
                  </a:lnTo>
                  <a:lnTo>
                    <a:pt x="22372" y="260637"/>
                  </a:lnTo>
                  <a:lnTo>
                    <a:pt x="47980" y="300124"/>
                  </a:lnTo>
                  <a:lnTo>
                    <a:pt x="81108" y="330649"/>
                  </a:lnTo>
                  <a:lnTo>
                    <a:pt x="120184" y="350339"/>
                  </a:lnTo>
                  <a:lnTo>
                    <a:pt x="163638" y="357318"/>
                  </a:lnTo>
                  <a:lnTo>
                    <a:pt x="207084" y="350339"/>
                  </a:lnTo>
                  <a:lnTo>
                    <a:pt x="246155" y="330649"/>
                  </a:lnTo>
                  <a:lnTo>
                    <a:pt x="263937" y="314262"/>
                  </a:lnTo>
                  <a:lnTo>
                    <a:pt x="163638" y="314262"/>
                  </a:lnTo>
                  <a:lnTo>
                    <a:pt x="125571" y="306500"/>
                  </a:lnTo>
                  <a:lnTo>
                    <a:pt x="92478" y="284897"/>
                  </a:lnTo>
                  <a:lnTo>
                    <a:pt x="66362" y="251977"/>
                  </a:lnTo>
                  <a:lnTo>
                    <a:pt x="49224" y="210262"/>
                  </a:lnTo>
                  <a:lnTo>
                    <a:pt x="43066" y="162277"/>
                  </a:lnTo>
                  <a:lnTo>
                    <a:pt x="51289" y="112159"/>
                  </a:lnTo>
                  <a:lnTo>
                    <a:pt x="75042" y="74679"/>
                  </a:lnTo>
                  <a:lnTo>
                    <a:pt x="112950" y="51196"/>
                  </a:lnTo>
                  <a:lnTo>
                    <a:pt x="163638" y="43066"/>
                  </a:lnTo>
                  <a:lnTo>
                    <a:pt x="281227" y="43066"/>
                  </a:lnTo>
                  <a:lnTo>
                    <a:pt x="250227" y="20162"/>
                  </a:lnTo>
                  <a:lnTo>
                    <a:pt x="210265" y="5173"/>
                  </a:lnTo>
                  <a:lnTo>
                    <a:pt x="163638" y="0"/>
                  </a:lnTo>
                  <a:close/>
                </a:path>
                <a:path w="327659" h="357505">
                  <a:moveTo>
                    <a:pt x="281227" y="43066"/>
                  </a:moveTo>
                  <a:lnTo>
                    <a:pt x="163638" y="43066"/>
                  </a:lnTo>
                  <a:lnTo>
                    <a:pt x="214315" y="51196"/>
                  </a:lnTo>
                  <a:lnTo>
                    <a:pt x="252217" y="74679"/>
                  </a:lnTo>
                  <a:lnTo>
                    <a:pt x="275967" y="112159"/>
                  </a:lnTo>
                  <a:lnTo>
                    <a:pt x="284190" y="162277"/>
                  </a:lnTo>
                  <a:lnTo>
                    <a:pt x="278035" y="210262"/>
                  </a:lnTo>
                  <a:lnTo>
                    <a:pt x="260902" y="251977"/>
                  </a:lnTo>
                  <a:lnTo>
                    <a:pt x="234792" y="284897"/>
                  </a:lnTo>
                  <a:lnTo>
                    <a:pt x="201704" y="306500"/>
                  </a:lnTo>
                  <a:lnTo>
                    <a:pt x="163638" y="314262"/>
                  </a:lnTo>
                  <a:lnTo>
                    <a:pt x="263937" y="314262"/>
                  </a:lnTo>
                  <a:lnTo>
                    <a:pt x="279279" y="300124"/>
                  </a:lnTo>
                  <a:lnTo>
                    <a:pt x="304885" y="260637"/>
                  </a:lnTo>
                  <a:lnTo>
                    <a:pt x="321402" y="214064"/>
                  </a:lnTo>
                  <a:lnTo>
                    <a:pt x="327257" y="162277"/>
                  </a:lnTo>
                  <a:lnTo>
                    <a:pt x="322038" y="116023"/>
                  </a:lnTo>
                  <a:lnTo>
                    <a:pt x="306921" y="76386"/>
                  </a:lnTo>
                  <a:lnTo>
                    <a:pt x="282715" y="44166"/>
                  </a:lnTo>
                  <a:lnTo>
                    <a:pt x="281227" y="43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7846" y="1114040"/>
              <a:ext cx="327660" cy="357505"/>
            </a:xfrm>
            <a:custGeom>
              <a:avLst/>
              <a:gdLst/>
              <a:ahLst/>
              <a:cxnLst/>
              <a:rect l="l" t="t" r="r" b="b"/>
              <a:pathLst>
                <a:path w="327659" h="357505">
                  <a:moveTo>
                    <a:pt x="163638" y="357318"/>
                  </a:moveTo>
                  <a:lnTo>
                    <a:pt x="120184" y="350339"/>
                  </a:lnTo>
                  <a:lnTo>
                    <a:pt x="81108" y="330649"/>
                  </a:lnTo>
                  <a:lnTo>
                    <a:pt x="47980" y="300124"/>
                  </a:lnTo>
                  <a:lnTo>
                    <a:pt x="22372" y="260637"/>
                  </a:lnTo>
                  <a:lnTo>
                    <a:pt x="5854" y="214064"/>
                  </a:lnTo>
                  <a:lnTo>
                    <a:pt x="0" y="162277"/>
                  </a:lnTo>
                  <a:lnTo>
                    <a:pt x="5218" y="116023"/>
                  </a:lnTo>
                  <a:lnTo>
                    <a:pt x="20336" y="76386"/>
                  </a:lnTo>
                  <a:lnTo>
                    <a:pt x="44544" y="44166"/>
                  </a:lnTo>
                  <a:lnTo>
                    <a:pt x="77036" y="20162"/>
                  </a:lnTo>
                  <a:lnTo>
                    <a:pt x="117003" y="5173"/>
                  </a:lnTo>
                  <a:lnTo>
                    <a:pt x="163638" y="0"/>
                  </a:lnTo>
                  <a:lnTo>
                    <a:pt x="210265" y="5173"/>
                  </a:lnTo>
                  <a:lnTo>
                    <a:pt x="250227" y="20162"/>
                  </a:lnTo>
                  <a:lnTo>
                    <a:pt x="282715" y="44166"/>
                  </a:lnTo>
                  <a:lnTo>
                    <a:pt x="306921" y="76386"/>
                  </a:lnTo>
                  <a:lnTo>
                    <a:pt x="322038" y="116023"/>
                  </a:lnTo>
                  <a:lnTo>
                    <a:pt x="327257" y="162277"/>
                  </a:lnTo>
                  <a:lnTo>
                    <a:pt x="321402" y="214064"/>
                  </a:lnTo>
                  <a:lnTo>
                    <a:pt x="304885" y="260637"/>
                  </a:lnTo>
                  <a:lnTo>
                    <a:pt x="279279" y="300124"/>
                  </a:lnTo>
                  <a:lnTo>
                    <a:pt x="246155" y="330649"/>
                  </a:lnTo>
                  <a:lnTo>
                    <a:pt x="207084" y="350339"/>
                  </a:lnTo>
                  <a:lnTo>
                    <a:pt x="163638" y="357318"/>
                  </a:lnTo>
                  <a:close/>
                </a:path>
                <a:path w="327659" h="357505">
                  <a:moveTo>
                    <a:pt x="163638" y="43066"/>
                  </a:moveTo>
                  <a:lnTo>
                    <a:pt x="112950" y="51196"/>
                  </a:lnTo>
                  <a:lnTo>
                    <a:pt x="75042" y="74679"/>
                  </a:lnTo>
                  <a:lnTo>
                    <a:pt x="51289" y="112159"/>
                  </a:lnTo>
                  <a:lnTo>
                    <a:pt x="43066" y="162277"/>
                  </a:lnTo>
                  <a:lnTo>
                    <a:pt x="49224" y="210262"/>
                  </a:lnTo>
                  <a:lnTo>
                    <a:pt x="66362" y="251977"/>
                  </a:lnTo>
                  <a:lnTo>
                    <a:pt x="92478" y="284897"/>
                  </a:lnTo>
                  <a:lnTo>
                    <a:pt x="125571" y="306500"/>
                  </a:lnTo>
                  <a:lnTo>
                    <a:pt x="163638" y="314262"/>
                  </a:lnTo>
                  <a:lnTo>
                    <a:pt x="201704" y="306500"/>
                  </a:lnTo>
                  <a:lnTo>
                    <a:pt x="234792" y="284897"/>
                  </a:lnTo>
                  <a:lnTo>
                    <a:pt x="260902" y="251977"/>
                  </a:lnTo>
                  <a:lnTo>
                    <a:pt x="278035" y="210262"/>
                  </a:lnTo>
                  <a:lnTo>
                    <a:pt x="284190" y="162277"/>
                  </a:lnTo>
                  <a:lnTo>
                    <a:pt x="275967" y="112159"/>
                  </a:lnTo>
                  <a:lnTo>
                    <a:pt x="252217" y="74679"/>
                  </a:lnTo>
                  <a:lnTo>
                    <a:pt x="214315" y="51196"/>
                  </a:lnTo>
                  <a:lnTo>
                    <a:pt x="163638" y="43066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378114" y="0"/>
                  </a:moveTo>
                  <a:lnTo>
                    <a:pt x="359277" y="0"/>
                  </a:lnTo>
                  <a:lnTo>
                    <a:pt x="271562" y="98457"/>
                  </a:lnTo>
                  <a:lnTo>
                    <a:pt x="183826" y="0"/>
                  </a:lnTo>
                  <a:lnTo>
                    <a:pt x="164989" y="0"/>
                  </a:lnTo>
                  <a:lnTo>
                    <a:pt x="121177" y="5903"/>
                  </a:lnTo>
                  <a:lnTo>
                    <a:pt x="81778" y="22556"/>
                  </a:lnTo>
                  <a:lnTo>
                    <a:pt x="48376" y="48375"/>
                  </a:lnTo>
                  <a:lnTo>
                    <a:pt x="22557" y="81775"/>
                  </a:lnTo>
                  <a:lnTo>
                    <a:pt x="5903" y="121171"/>
                  </a:lnTo>
                  <a:lnTo>
                    <a:pt x="0" y="164979"/>
                  </a:lnTo>
                  <a:lnTo>
                    <a:pt x="0" y="339591"/>
                  </a:lnTo>
                  <a:lnTo>
                    <a:pt x="8354" y="380731"/>
                  </a:lnTo>
                  <a:lnTo>
                    <a:pt x="31246" y="414374"/>
                  </a:lnTo>
                  <a:lnTo>
                    <a:pt x="65417" y="437086"/>
                  </a:lnTo>
                  <a:lnTo>
                    <a:pt x="107609" y="445431"/>
                  </a:lnTo>
                  <a:lnTo>
                    <a:pt x="129137" y="445431"/>
                  </a:lnTo>
                  <a:lnTo>
                    <a:pt x="129137" y="219626"/>
                  </a:lnTo>
                  <a:lnTo>
                    <a:pt x="86081" y="219626"/>
                  </a:lnTo>
                  <a:lnTo>
                    <a:pt x="86081" y="399181"/>
                  </a:lnTo>
                  <a:lnTo>
                    <a:pt x="68829" y="390269"/>
                  </a:lnTo>
                  <a:lnTo>
                    <a:pt x="55212" y="376670"/>
                  </a:lnTo>
                  <a:lnTo>
                    <a:pt x="46277" y="359429"/>
                  </a:lnTo>
                  <a:lnTo>
                    <a:pt x="43066" y="339591"/>
                  </a:lnTo>
                  <a:lnTo>
                    <a:pt x="43066" y="164979"/>
                  </a:lnTo>
                  <a:lnTo>
                    <a:pt x="52621" y="117670"/>
                  </a:lnTo>
                  <a:lnTo>
                    <a:pt x="78666" y="78962"/>
                  </a:lnTo>
                  <a:lnTo>
                    <a:pt x="117274" y="52781"/>
                  </a:lnTo>
                  <a:lnTo>
                    <a:pt x="164518" y="43056"/>
                  </a:lnTo>
                  <a:lnTo>
                    <a:pt x="271562" y="163178"/>
                  </a:lnTo>
                  <a:lnTo>
                    <a:pt x="378574" y="43056"/>
                  </a:lnTo>
                  <a:lnTo>
                    <a:pt x="425832" y="52781"/>
                  </a:lnTo>
                  <a:lnTo>
                    <a:pt x="464450" y="78962"/>
                  </a:lnTo>
                  <a:lnTo>
                    <a:pt x="490501" y="117670"/>
                  </a:lnTo>
                  <a:lnTo>
                    <a:pt x="500058" y="164979"/>
                  </a:lnTo>
                  <a:lnTo>
                    <a:pt x="500058" y="339591"/>
                  </a:lnTo>
                  <a:lnTo>
                    <a:pt x="496904" y="359199"/>
                  </a:lnTo>
                  <a:lnTo>
                    <a:pt x="488064" y="376290"/>
                  </a:lnTo>
                  <a:lnTo>
                    <a:pt x="474468" y="389854"/>
                  </a:lnTo>
                  <a:lnTo>
                    <a:pt x="457043" y="398877"/>
                  </a:lnTo>
                  <a:lnTo>
                    <a:pt x="457043" y="219626"/>
                  </a:lnTo>
                  <a:lnTo>
                    <a:pt x="413976" y="219626"/>
                  </a:lnTo>
                  <a:lnTo>
                    <a:pt x="413976" y="423903"/>
                  </a:lnTo>
                  <a:lnTo>
                    <a:pt x="415767" y="445431"/>
                  </a:lnTo>
                  <a:lnTo>
                    <a:pt x="437295" y="445431"/>
                  </a:lnTo>
                  <a:lnTo>
                    <a:pt x="478443" y="437086"/>
                  </a:lnTo>
                  <a:lnTo>
                    <a:pt x="512083" y="414374"/>
                  </a:lnTo>
                  <a:lnTo>
                    <a:pt x="534784" y="380731"/>
                  </a:lnTo>
                  <a:lnTo>
                    <a:pt x="543114" y="339591"/>
                  </a:lnTo>
                  <a:lnTo>
                    <a:pt x="543114" y="164979"/>
                  </a:lnTo>
                  <a:lnTo>
                    <a:pt x="537209" y="121171"/>
                  </a:lnTo>
                  <a:lnTo>
                    <a:pt x="520552" y="81775"/>
                  </a:lnTo>
                  <a:lnTo>
                    <a:pt x="494728" y="48375"/>
                  </a:lnTo>
                  <a:lnTo>
                    <a:pt x="461323" y="22556"/>
                  </a:lnTo>
                  <a:lnTo>
                    <a:pt x="421923" y="5903"/>
                  </a:lnTo>
                  <a:lnTo>
                    <a:pt x="378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9926" y="1477497"/>
              <a:ext cx="543560" cy="445770"/>
            </a:xfrm>
            <a:custGeom>
              <a:avLst/>
              <a:gdLst/>
              <a:ahLst/>
              <a:cxnLst/>
              <a:rect l="l" t="t" r="r" b="b"/>
              <a:pathLst>
                <a:path w="543560" h="445769">
                  <a:moveTo>
                    <a:pt x="415767" y="445431"/>
                  </a:moveTo>
                  <a:lnTo>
                    <a:pt x="413976" y="423903"/>
                  </a:lnTo>
                  <a:lnTo>
                    <a:pt x="413976" y="219626"/>
                  </a:lnTo>
                  <a:lnTo>
                    <a:pt x="457043" y="219626"/>
                  </a:lnTo>
                  <a:lnTo>
                    <a:pt x="457043" y="398877"/>
                  </a:lnTo>
                  <a:lnTo>
                    <a:pt x="474468" y="389854"/>
                  </a:lnTo>
                  <a:lnTo>
                    <a:pt x="488064" y="376290"/>
                  </a:lnTo>
                  <a:lnTo>
                    <a:pt x="496904" y="359199"/>
                  </a:lnTo>
                  <a:lnTo>
                    <a:pt x="500058" y="339591"/>
                  </a:lnTo>
                  <a:lnTo>
                    <a:pt x="500058" y="164979"/>
                  </a:lnTo>
                  <a:lnTo>
                    <a:pt x="490501" y="117670"/>
                  </a:lnTo>
                  <a:lnTo>
                    <a:pt x="464450" y="78962"/>
                  </a:lnTo>
                  <a:lnTo>
                    <a:pt x="425832" y="52781"/>
                  </a:lnTo>
                  <a:lnTo>
                    <a:pt x="378574" y="43056"/>
                  </a:lnTo>
                  <a:lnTo>
                    <a:pt x="271562" y="163178"/>
                  </a:lnTo>
                  <a:lnTo>
                    <a:pt x="164518" y="43056"/>
                  </a:lnTo>
                  <a:lnTo>
                    <a:pt x="117274" y="52781"/>
                  </a:lnTo>
                  <a:lnTo>
                    <a:pt x="78666" y="78962"/>
                  </a:lnTo>
                  <a:lnTo>
                    <a:pt x="52621" y="117670"/>
                  </a:lnTo>
                  <a:lnTo>
                    <a:pt x="43066" y="164979"/>
                  </a:lnTo>
                  <a:lnTo>
                    <a:pt x="43066" y="339591"/>
                  </a:lnTo>
                  <a:lnTo>
                    <a:pt x="46277" y="359429"/>
                  </a:lnTo>
                  <a:lnTo>
                    <a:pt x="55212" y="376670"/>
                  </a:lnTo>
                  <a:lnTo>
                    <a:pt x="68829" y="390269"/>
                  </a:lnTo>
                  <a:lnTo>
                    <a:pt x="86081" y="399181"/>
                  </a:lnTo>
                  <a:lnTo>
                    <a:pt x="86081" y="219626"/>
                  </a:lnTo>
                  <a:lnTo>
                    <a:pt x="129137" y="219626"/>
                  </a:lnTo>
                  <a:lnTo>
                    <a:pt x="129137" y="445431"/>
                  </a:lnTo>
                  <a:lnTo>
                    <a:pt x="107609" y="445431"/>
                  </a:lnTo>
                  <a:lnTo>
                    <a:pt x="65417" y="437086"/>
                  </a:lnTo>
                  <a:lnTo>
                    <a:pt x="31246" y="414374"/>
                  </a:lnTo>
                  <a:lnTo>
                    <a:pt x="8354" y="380731"/>
                  </a:lnTo>
                  <a:lnTo>
                    <a:pt x="0" y="339591"/>
                  </a:lnTo>
                  <a:lnTo>
                    <a:pt x="0" y="164979"/>
                  </a:lnTo>
                  <a:lnTo>
                    <a:pt x="5903" y="121171"/>
                  </a:lnTo>
                  <a:lnTo>
                    <a:pt x="22557" y="81775"/>
                  </a:lnTo>
                  <a:lnTo>
                    <a:pt x="48376" y="48375"/>
                  </a:lnTo>
                  <a:lnTo>
                    <a:pt x="81778" y="22556"/>
                  </a:lnTo>
                  <a:lnTo>
                    <a:pt x="121177" y="5903"/>
                  </a:lnTo>
                  <a:lnTo>
                    <a:pt x="164989" y="0"/>
                  </a:lnTo>
                  <a:lnTo>
                    <a:pt x="183826" y="0"/>
                  </a:lnTo>
                  <a:lnTo>
                    <a:pt x="271562" y="98457"/>
                  </a:lnTo>
                  <a:lnTo>
                    <a:pt x="359277" y="0"/>
                  </a:lnTo>
                  <a:lnTo>
                    <a:pt x="378114" y="0"/>
                  </a:lnTo>
                  <a:lnTo>
                    <a:pt x="421923" y="5903"/>
                  </a:lnTo>
                  <a:lnTo>
                    <a:pt x="461323" y="22556"/>
                  </a:lnTo>
                  <a:lnTo>
                    <a:pt x="494728" y="48375"/>
                  </a:lnTo>
                  <a:lnTo>
                    <a:pt x="520552" y="81775"/>
                  </a:lnTo>
                  <a:lnTo>
                    <a:pt x="537209" y="121171"/>
                  </a:lnTo>
                  <a:lnTo>
                    <a:pt x="543114" y="164979"/>
                  </a:lnTo>
                  <a:lnTo>
                    <a:pt x="543114" y="339591"/>
                  </a:lnTo>
                  <a:lnTo>
                    <a:pt x="534784" y="380731"/>
                  </a:lnTo>
                  <a:lnTo>
                    <a:pt x="512083" y="414374"/>
                  </a:lnTo>
                  <a:lnTo>
                    <a:pt x="478443" y="437086"/>
                  </a:lnTo>
                  <a:lnTo>
                    <a:pt x="437295" y="445431"/>
                  </a:lnTo>
                  <a:lnTo>
                    <a:pt x="415767" y="445431"/>
                  </a:lnTo>
                  <a:close/>
                </a:path>
              </a:pathLst>
            </a:custGeom>
            <a:ln w="139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981729" y="4092715"/>
            <a:ext cx="4625340" cy="295783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944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Naam</a:t>
            </a:r>
            <a:r>
              <a:rPr sz="4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4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-65" dirty="0">
                <a:solidFill>
                  <a:srgbClr val="FFFFFF"/>
                </a:solidFill>
                <a:latin typeface="Arial"/>
                <a:cs typeface="Arial"/>
              </a:rPr>
              <a:t>voornaam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45" dirty="0">
                <a:solidFill>
                  <a:srgbClr val="FFFFFF"/>
                </a:solidFill>
                <a:latin typeface="Arial"/>
                <a:cs typeface="Arial"/>
              </a:rPr>
              <a:t>Leeftijd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5"/>
              </a:spcBef>
              <a:buChar char="•"/>
              <a:tabLst>
                <a:tab pos="389890" algn="l"/>
              </a:tabLst>
            </a:pPr>
            <a:r>
              <a:rPr sz="4100" spc="-70" dirty="0">
                <a:solidFill>
                  <a:srgbClr val="FFFFFF"/>
                </a:solidFill>
                <a:latin typeface="Arial"/>
                <a:cs typeface="Arial"/>
              </a:rPr>
              <a:t>Woonplaats</a:t>
            </a:r>
            <a:endParaRPr sz="4100">
              <a:latin typeface="Arial"/>
              <a:cs typeface="Arial"/>
            </a:endParaRPr>
          </a:p>
          <a:p>
            <a:pPr marL="389255" indent="-377190">
              <a:lnSpc>
                <a:spcPct val="100000"/>
              </a:lnSpc>
              <a:spcBef>
                <a:spcPts val="850"/>
              </a:spcBef>
              <a:buChar char="•"/>
              <a:tabLst>
                <a:tab pos="389890" algn="l"/>
              </a:tabLst>
            </a:pPr>
            <a:r>
              <a:rPr sz="4100" spc="-114" dirty="0">
                <a:solidFill>
                  <a:srgbClr val="FFFFFF"/>
                </a:solidFill>
                <a:latin typeface="Arial"/>
                <a:cs typeface="Arial"/>
              </a:rPr>
              <a:t>Hobby’s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7DB4EC7B6D54C95E15ACFB24F5A24" ma:contentTypeVersion="13" ma:contentTypeDescription="Een nieuw document maken." ma:contentTypeScope="" ma:versionID="6fe8abfa81e1a18ab5542b5d6aef0b12">
  <xsd:schema xmlns:xsd="http://www.w3.org/2001/XMLSchema" xmlns:xs="http://www.w3.org/2001/XMLSchema" xmlns:p="http://schemas.microsoft.com/office/2006/metadata/properties" xmlns:ns2="94301993-e52f-4709-b4c4-57f1e7555467" xmlns:ns3="9540ed60-ddf6-46c3-a4bf-4f3060af824f" targetNamespace="http://schemas.microsoft.com/office/2006/metadata/properties" ma:root="true" ma:fieldsID="2e137cd828b5696d65b2318d66387baa" ns2:_="" ns3:_="">
    <xsd:import namespace="94301993-e52f-4709-b4c4-57f1e7555467"/>
    <xsd:import namespace="9540ed60-ddf6-46c3-a4bf-4f3060af82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01993-e52f-4709-b4c4-57f1e7555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40ed60-ddf6-46c3-a4bf-4f3060af824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A11854-8083-46C4-97BF-AE6BEA6FF92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D2795CF-5DF7-4071-BD60-A4827045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01993-e52f-4709-b4c4-57f1e7555467"/>
    <ds:schemaRef ds:uri="9540ed60-ddf6-46c3-a4bf-4f3060af82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E47FE6-2744-499C-943C-3AF433B822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563</Words>
  <Application>Microsoft Office PowerPoint</Application>
  <PresentationFormat>Custom</PresentationFormat>
  <Paragraphs>202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HELLO!</vt:lpstr>
      <vt:lpstr>ZOEK</vt:lpstr>
      <vt:lpstr>PowerPoint Presentation</vt:lpstr>
      <vt:lpstr>UITDAGINGEN VAN MORGEN</vt:lpstr>
      <vt:lpstr>PowerPoint Presentation</vt:lpstr>
      <vt:lpstr>STEMFLU-WIE?</vt:lpstr>
      <vt:lpstr>STEMFLU-WIE?</vt:lpstr>
      <vt:lpstr>STEMFLU-WIE?</vt:lpstr>
      <vt:lpstr>STEMFLU-WIE?</vt:lpstr>
      <vt:lpstr>STEMFLU-WIE?</vt:lpstr>
      <vt:lpstr>STEMFLU-WIE?</vt:lpstr>
      <vt:lpstr>PowerPoint Presentation</vt:lpstr>
      <vt:lpstr>MIJN [ TOP ] JOB</vt:lpstr>
      <vt:lpstr>WAT MAKEN WIJ?</vt:lpstr>
      <vt:lpstr>MIJN PARCOURS</vt:lpstr>
      <vt:lpstr>PowerPoint Presentation</vt:lpstr>
      <vt:lpstr>PowerPoint Presentation</vt:lpstr>
      <vt:lpstr>OVERAL CHEMIE &amp; LIFE SCIENCES</vt:lpstr>
      <vt:lpstr>PowerPoint Presentation</vt:lpstr>
      <vt:lpstr>PowerPoint Presentation</vt:lpstr>
      <vt:lpstr>PowerPoint Presentation</vt:lpstr>
      <vt:lpstr>OVERAL CHEMIE &amp; LIFE SCIENCES</vt:lpstr>
      <vt:lpstr>PowerPoint Presentation</vt:lpstr>
      <vt:lpstr>OVERAL CHEMIE &amp; LIFE SCIENCES</vt:lpstr>
      <vt:lpstr>OVERAL CHEMIE &amp; KUNSTSTOFFEN</vt:lpstr>
      <vt:lpstr>OVERAL LIFE SCIENCES</vt:lpstr>
      <vt:lpstr>PowerPoint Presentation</vt:lpstr>
      <vt:lpstr>CORONA: DE WERELD KAN REKENEN OP BELGIË</vt:lpstr>
      <vt:lpstr>PowerPoint Presentation</vt:lpstr>
      <vt:lpstr>WERKEN AAN JOUW TOEKOMST</vt:lpstr>
      <vt:lpstr>DUURZAAMHEID, WASDA?</vt:lpstr>
      <vt:lpstr>DE DRIE P’S</vt:lpstr>
      <vt:lpstr>GROEIENDE WERELDBEVOLKING</vt:lpstr>
      <vt:lpstr>VOLDOENDE VOOR IEDEREEN</vt:lpstr>
      <vt:lpstr>VOLDOENDE VOOR IEDEREEN</vt:lpstr>
      <vt:lpstr>DUURZAME ONTWIKKELINGSDOELSTELLINGEN</vt:lpstr>
      <vt:lpstr>WERKEN AAN JOUW TOEKOMST</vt:lpstr>
      <vt:lpstr>KLIMAATNEUTRAAL, WASDA?</vt:lpstr>
      <vt:lpstr>MATERIALEN EN INNOVATIES UIT DE SECTOR  ZIJN NODIG VOOR AANPAK KLIMAATUIDAGING</vt:lpstr>
      <vt:lpstr>OP WEG NAAR KLIMAATNEUTRALITEIT</vt:lpstr>
      <vt:lpstr>ALTERNATIEVE GRONDSTOFFEN</vt:lpstr>
      <vt:lpstr>WERKEN AAN JOUW TOEKOMST</vt:lpstr>
      <vt:lpstr>CIRCULAIRE ECONOMIE, WASDA?</vt:lpstr>
      <vt:lpstr>CIRCULAIRE ECONOMIE IN DE PRAKTIJK</vt:lpstr>
      <vt:lpstr>WERKEN AAN JOUW TOEKOMST</vt:lpstr>
      <vt:lpstr>WAT IS HET VERSCHIL TUSSEN  GEVAAR EN RISICO?</vt:lpstr>
      <vt:lpstr>UITDAGINGEN GEZONDHEID</vt:lpstr>
      <vt:lpstr>GEZONDHEID!</vt:lpstr>
      <vt:lpstr>PowerPoint Presentation</vt:lpstr>
      <vt:lpstr>3-2-1 ACTIE!</vt:lpstr>
      <vt:lpstr>THANKS!</vt:lpstr>
      <vt:lpstr>TITEL</vt:lpstr>
      <vt:lpstr>TITEL</vt:lpstr>
      <vt:lpstr>TITEL</vt:lpstr>
      <vt:lpstr>TITEL</vt:lpstr>
      <vt:lpstr>TITEL</vt:lpstr>
      <vt:lpstr>TITEL</vt:lpstr>
      <vt:lpstr>TITEL</vt:lpstr>
      <vt:lpstr>TITEL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cp:lastModifiedBy>Jaddoulle Gert</cp:lastModifiedBy>
  <cp:revision>12</cp:revision>
  <dcterms:created xsi:type="dcterms:W3CDTF">2022-03-17T14:27:23Z</dcterms:created>
  <dcterms:modified xsi:type="dcterms:W3CDTF">2023-03-03T14:44:15Z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ontentTypeId" pid="2">
    <vt:lpwstr>0x0101003F87DB4EC7B6D54C95E15ACFB24F5A24</vt:lpwstr>
  </property>
  <property fmtid="{D5CDD505-2E9C-101B-9397-08002B2CF9AE}" name="Created" pid="3">
    <vt:filetime>2022-03-17T00:00:00Z</vt:filetime>
  </property>
  <property fmtid="{D5CDD505-2E9C-101B-9397-08002B2CF9AE}" name="Creator" pid="4">
    <vt:lpwstr>Adobe InDesign 17.1 (Macintosh)</vt:lpwstr>
  </property>
  <property fmtid="{D5CDD505-2E9C-101B-9397-08002B2CF9AE}" name="LastSaved" pid="5">
    <vt:filetime>2022-03-17T00:00:00Z</vt:filetime>
  </property>
  <property fmtid="{D5CDD505-2E9C-101B-9397-08002B2CF9AE}" name="NXPowerLiteLastOptimized" pid="6">
    <vt:lpwstr>17006914</vt:lpwstr>
  </property>
  <property fmtid="{D5CDD505-2E9C-101B-9397-08002B2CF9AE}" name="NXPowerLiteSettings" pid="7">
    <vt:lpwstr>F7000400038000</vt:lpwstr>
  </property>
  <property fmtid="{D5CDD505-2E9C-101B-9397-08002B2CF9AE}" name="NXPowerLiteVersion" pid="8">
    <vt:lpwstr>S10.0.0</vt:lpwstr>
  </property>
</Properties>
</file>