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6" r:id="rId4"/>
  </p:sldMasterIdLst>
  <p:notesMasterIdLst>
    <p:notesMasterId r:id="rId28"/>
  </p:notesMasterIdLst>
  <p:sldIdLst>
    <p:sldId id="256" r:id="rId5"/>
    <p:sldId id="1035" r:id="rId6"/>
    <p:sldId id="2145707862" r:id="rId7"/>
    <p:sldId id="2145707828" r:id="rId8"/>
    <p:sldId id="2145707836" r:id="rId9"/>
    <p:sldId id="2145707827" r:id="rId10"/>
    <p:sldId id="2145707843" r:id="rId11"/>
    <p:sldId id="1025" r:id="rId12"/>
    <p:sldId id="260" r:id="rId13"/>
    <p:sldId id="258" r:id="rId14"/>
    <p:sldId id="5900" r:id="rId15"/>
    <p:sldId id="5823" r:id="rId16"/>
    <p:sldId id="5826" r:id="rId17"/>
    <p:sldId id="2145707858" r:id="rId18"/>
    <p:sldId id="2145707850" r:id="rId19"/>
    <p:sldId id="2145707859" r:id="rId20"/>
    <p:sldId id="2145707860" r:id="rId21"/>
    <p:sldId id="5902" r:id="rId22"/>
    <p:sldId id="2145707846" r:id="rId23"/>
    <p:sldId id="5903" r:id="rId24"/>
    <p:sldId id="2145707861" r:id="rId25"/>
    <p:sldId id="5906" r:id="rId26"/>
    <p:sldId id="26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3FC"/>
    <a:srgbClr val="FF40FF"/>
    <a:srgbClr val="FF832B"/>
    <a:srgbClr val="FF7F23"/>
    <a:srgbClr val="FF781A"/>
    <a:srgbClr val="F36E19"/>
    <a:srgbClr val="BA89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autoAdjust="0"/>
    <p:restoredTop sz="95853"/>
  </p:normalViewPr>
  <p:slideViewPr>
    <p:cSldViewPr snapToGrid="0">
      <p:cViewPr varScale="1">
        <p:scale>
          <a:sx n="61" d="100"/>
          <a:sy n="61" d="100"/>
        </p:scale>
        <p:origin x="248" y="12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85" d="100"/>
          <a:sy n="85" d="100"/>
        </p:scale>
        <p:origin x="3928"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1B3BBA-68AC-4D98-BC5E-B4897831572B}"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EAA4E475-227B-4B63-863D-CA29EFDBAC31}">
      <dgm:prSet custT="1"/>
      <dgm:spPr/>
      <dgm:t>
        <a:bodyPr/>
        <a:lstStyle/>
        <a:p>
          <a:r>
            <a:rPr lang="en-GB" sz="1600" b="1" baseline="0" dirty="0" err="1">
              <a:latin typeface="Outfit" pitchFamily="2" charset="0"/>
            </a:rPr>
            <a:t>F</a:t>
          </a:r>
          <a:r>
            <a:rPr lang="en-GB" sz="1600" b="1" i="0" baseline="0" dirty="0" err="1">
              <a:latin typeface="Outfit" pitchFamily="2" charset="0"/>
            </a:rPr>
            <a:t>ijne</a:t>
          </a:r>
          <a:r>
            <a:rPr lang="en-GB" sz="1600" b="1" i="0" baseline="0" dirty="0">
              <a:latin typeface="Outfit" pitchFamily="2" charset="0"/>
            </a:rPr>
            <a:t> </a:t>
          </a:r>
          <a:r>
            <a:rPr lang="en-GB" sz="1600" b="1" i="0" baseline="0" dirty="0" err="1">
              <a:latin typeface="Outfit" pitchFamily="2" charset="0"/>
            </a:rPr>
            <a:t>structuur</a:t>
          </a:r>
          <a:r>
            <a:rPr lang="en-GB" sz="1600" b="1" baseline="0" dirty="0">
              <a:latin typeface="Outfit" pitchFamily="2" charset="0"/>
            </a:rPr>
            <a:t> </a:t>
          </a:r>
          <a:r>
            <a:rPr lang="en-GB" sz="1600" baseline="0" dirty="0">
              <a:latin typeface="Outfit" pitchFamily="2" charset="0"/>
            </a:rPr>
            <a:t>van</a:t>
          </a:r>
          <a:r>
            <a:rPr lang="en-GB" sz="1600" b="0" i="0" baseline="0" dirty="0">
              <a:latin typeface="Outfit" pitchFamily="2" charset="0"/>
            </a:rPr>
            <a:t> </a:t>
          </a:r>
          <a:r>
            <a:rPr lang="en-GB" sz="1600" b="0" i="0" baseline="0" dirty="0" err="1">
              <a:latin typeface="Outfit" pitchFamily="2" charset="0"/>
            </a:rPr>
            <a:t>gemalen</a:t>
          </a:r>
          <a:r>
            <a:rPr lang="en-GB" sz="1600" b="0" i="0" baseline="0" dirty="0">
              <a:latin typeface="Outfit" pitchFamily="2" charset="0"/>
            </a:rPr>
            <a:t> </a:t>
          </a:r>
          <a:r>
            <a:rPr lang="en-GB" sz="1600" b="0" i="0" baseline="0" dirty="0" err="1">
              <a:latin typeface="Outfit" pitchFamily="2" charset="0"/>
            </a:rPr>
            <a:t>cacaobonen</a:t>
          </a:r>
          <a:r>
            <a:rPr lang="en-GB" sz="1600" b="0" i="0" baseline="0" dirty="0">
              <a:latin typeface="Outfit" pitchFamily="2" charset="0"/>
            </a:rPr>
            <a:t>, 15 - 18 micron </a:t>
          </a:r>
          <a:endParaRPr lang="en-US" sz="1600" dirty="0">
            <a:latin typeface="Outfit" pitchFamily="2" charset="0"/>
          </a:endParaRPr>
        </a:p>
      </dgm:t>
    </dgm:pt>
    <dgm:pt modelId="{6EDBD298-B6C5-4835-B9F5-280CDEAF533E}" type="parTrans" cxnId="{892D7F68-FF27-4AB2-AE23-1D3033D9338C}">
      <dgm:prSet/>
      <dgm:spPr/>
      <dgm:t>
        <a:bodyPr/>
        <a:lstStyle/>
        <a:p>
          <a:endParaRPr lang="en-US" sz="1600">
            <a:latin typeface="Outfit" pitchFamily="2" charset="0"/>
          </a:endParaRPr>
        </a:p>
      </dgm:t>
    </dgm:pt>
    <dgm:pt modelId="{AA23BBF5-F2A1-4CD4-BEF6-226CD6CE9ADD}" type="sibTrans" cxnId="{892D7F68-FF27-4AB2-AE23-1D3033D9338C}">
      <dgm:prSet/>
      <dgm:spPr/>
      <dgm:t>
        <a:bodyPr/>
        <a:lstStyle/>
        <a:p>
          <a:endParaRPr lang="en-US">
            <a:latin typeface="Outfit" pitchFamily="2" charset="0"/>
          </a:endParaRPr>
        </a:p>
      </dgm:t>
    </dgm:pt>
    <dgm:pt modelId="{1A5D0187-3F48-4CB5-9E42-5E5084CEAB0B}">
      <dgm:prSet custT="1"/>
      <dgm:spPr/>
      <dgm:t>
        <a:bodyPr/>
        <a:lstStyle/>
        <a:p>
          <a:r>
            <a:rPr lang="en-GB" sz="1600" b="1" i="0" baseline="0" dirty="0">
              <a:latin typeface="Outfit" pitchFamily="2" charset="0"/>
            </a:rPr>
            <a:t>Hoog </a:t>
          </a:r>
          <a:r>
            <a:rPr lang="en-GB" sz="1600" b="1" i="0" baseline="0" dirty="0" err="1">
              <a:latin typeface="Outfit" pitchFamily="2" charset="0"/>
            </a:rPr>
            <a:t>cacaogehalte</a:t>
          </a:r>
          <a:r>
            <a:rPr lang="en-GB" sz="1600" b="1" i="0" baseline="0" dirty="0">
              <a:latin typeface="Outfit" pitchFamily="2" charset="0"/>
            </a:rPr>
            <a:t>, 100% </a:t>
          </a:r>
          <a:r>
            <a:rPr lang="en-GB" sz="1600" b="1" i="0" baseline="0" dirty="0" err="1">
              <a:latin typeface="Outfit" pitchFamily="2" charset="0"/>
            </a:rPr>
            <a:t>cacaoboter</a:t>
          </a:r>
          <a:endParaRPr lang="en-US" sz="1600" dirty="0">
            <a:latin typeface="Outfit" pitchFamily="2" charset="0"/>
          </a:endParaRPr>
        </a:p>
      </dgm:t>
    </dgm:pt>
    <dgm:pt modelId="{D0098BA7-F4BF-445E-9977-95DFDADE1E4B}" type="parTrans" cxnId="{CE2B81DE-225B-43A6-B284-F28EAB85D394}">
      <dgm:prSet/>
      <dgm:spPr/>
      <dgm:t>
        <a:bodyPr/>
        <a:lstStyle/>
        <a:p>
          <a:endParaRPr lang="en-US" sz="1600">
            <a:latin typeface="Outfit" pitchFamily="2" charset="0"/>
          </a:endParaRPr>
        </a:p>
      </dgm:t>
    </dgm:pt>
    <dgm:pt modelId="{EF592172-01F4-4D88-B7CC-2B9E546A74E9}" type="sibTrans" cxnId="{CE2B81DE-225B-43A6-B284-F28EAB85D394}">
      <dgm:prSet/>
      <dgm:spPr/>
      <dgm:t>
        <a:bodyPr/>
        <a:lstStyle/>
        <a:p>
          <a:endParaRPr lang="en-US">
            <a:latin typeface="Outfit" pitchFamily="2" charset="0"/>
          </a:endParaRPr>
        </a:p>
      </dgm:t>
    </dgm:pt>
    <dgm:pt modelId="{F092B68E-255E-4D99-8E87-963FF79453AC}">
      <dgm:prSet custT="1"/>
      <dgm:spPr/>
      <dgm:t>
        <a:bodyPr/>
        <a:lstStyle/>
        <a:p>
          <a:r>
            <a:rPr lang="en-GB" sz="1600" b="1" baseline="0" dirty="0">
              <a:latin typeface="Outfit" pitchFamily="2" charset="0"/>
            </a:rPr>
            <a:t>Geen</a:t>
          </a:r>
          <a:r>
            <a:rPr lang="en-GB" sz="1600" baseline="0" dirty="0">
              <a:latin typeface="Outfit" pitchFamily="2" charset="0"/>
            </a:rPr>
            <a:t> </a:t>
          </a:r>
          <a:r>
            <a:rPr lang="en-GB" sz="1600" baseline="0" dirty="0" err="1">
              <a:latin typeface="Outfit" pitchFamily="2" charset="0"/>
            </a:rPr>
            <a:t>toevoeging</a:t>
          </a:r>
          <a:r>
            <a:rPr lang="en-GB" sz="1600" baseline="0" dirty="0">
              <a:latin typeface="Outfit" pitchFamily="2" charset="0"/>
            </a:rPr>
            <a:t> van </a:t>
          </a:r>
          <a:r>
            <a:rPr lang="en-GB" sz="1600" b="1" baseline="0" dirty="0" err="1">
              <a:latin typeface="Outfit" pitchFamily="2" charset="0"/>
            </a:rPr>
            <a:t>andere</a:t>
          </a:r>
          <a:r>
            <a:rPr lang="en-GB" sz="1600" b="1" baseline="0" dirty="0">
              <a:latin typeface="Outfit" pitchFamily="2" charset="0"/>
            </a:rPr>
            <a:t> </a:t>
          </a:r>
          <a:r>
            <a:rPr lang="en-GB" sz="1600" b="1" baseline="0" dirty="0" err="1">
              <a:latin typeface="Outfit" pitchFamily="2" charset="0"/>
            </a:rPr>
            <a:t>plantaardige</a:t>
          </a:r>
          <a:r>
            <a:rPr lang="en-GB" sz="1600" b="1" baseline="0" dirty="0">
              <a:latin typeface="Outfit" pitchFamily="2" charset="0"/>
            </a:rPr>
            <a:t> </a:t>
          </a:r>
          <a:r>
            <a:rPr lang="en-GB" sz="1600" b="1" baseline="0" dirty="0" err="1">
              <a:latin typeface="Outfit" pitchFamily="2" charset="0"/>
            </a:rPr>
            <a:t>vetten</a:t>
          </a:r>
          <a:endParaRPr lang="en-US" sz="1600" b="1" dirty="0">
            <a:latin typeface="Outfit" pitchFamily="2" charset="0"/>
          </a:endParaRPr>
        </a:p>
      </dgm:t>
    </dgm:pt>
    <dgm:pt modelId="{0F7F2AC0-7CE3-4C3B-9705-0EDB291B6E0F}" type="parTrans" cxnId="{EAF30A83-B5BC-4256-A64A-403872BF60B2}">
      <dgm:prSet/>
      <dgm:spPr/>
      <dgm:t>
        <a:bodyPr/>
        <a:lstStyle/>
        <a:p>
          <a:endParaRPr lang="en-US" sz="1600">
            <a:latin typeface="Outfit" pitchFamily="2" charset="0"/>
          </a:endParaRPr>
        </a:p>
      </dgm:t>
    </dgm:pt>
    <dgm:pt modelId="{E0E11958-1BD7-4352-B1C7-84B3E91C58D1}" type="sibTrans" cxnId="{EAF30A83-B5BC-4256-A64A-403872BF60B2}">
      <dgm:prSet/>
      <dgm:spPr/>
      <dgm:t>
        <a:bodyPr/>
        <a:lstStyle/>
        <a:p>
          <a:endParaRPr lang="en-US">
            <a:latin typeface="Outfit" pitchFamily="2" charset="0"/>
          </a:endParaRPr>
        </a:p>
      </dgm:t>
    </dgm:pt>
    <dgm:pt modelId="{246CED04-C206-40FD-81F3-D242AF578302}">
      <dgm:prSet custT="1"/>
      <dgm:spPr/>
      <dgm:t>
        <a:bodyPr/>
        <a:lstStyle/>
        <a:p>
          <a:r>
            <a:rPr lang="en-GB" sz="1600" b="1" i="0" baseline="0" dirty="0">
              <a:latin typeface="Outfit" pitchFamily="2" charset="0"/>
            </a:rPr>
            <a:t>Hoge </a:t>
          </a:r>
          <a:r>
            <a:rPr lang="en-GB" sz="1600" b="1" i="0" baseline="0" dirty="0" err="1">
              <a:latin typeface="Outfit" pitchFamily="2" charset="0"/>
            </a:rPr>
            <a:t>kwaliteit</a:t>
          </a:r>
          <a:r>
            <a:rPr lang="en-GB" sz="1600" b="1" i="0" baseline="0" dirty="0">
              <a:latin typeface="Outfit" pitchFamily="2" charset="0"/>
            </a:rPr>
            <a:t> cacao </a:t>
          </a:r>
          <a:r>
            <a:rPr lang="en-GB" sz="1600" b="1" i="0" baseline="0" dirty="0" err="1">
              <a:latin typeface="Outfit" pitchFamily="2" charset="0"/>
            </a:rPr>
            <a:t>bonen</a:t>
          </a:r>
          <a:endParaRPr lang="en-US" sz="1600" dirty="0">
            <a:latin typeface="Outfit" pitchFamily="2" charset="0"/>
          </a:endParaRPr>
        </a:p>
      </dgm:t>
    </dgm:pt>
    <dgm:pt modelId="{8E92D9A5-EB44-42DD-8345-E1A07750CD37}" type="parTrans" cxnId="{F2DFCC5A-9856-4D56-9236-C8FCF22E00F0}">
      <dgm:prSet/>
      <dgm:spPr/>
      <dgm:t>
        <a:bodyPr/>
        <a:lstStyle/>
        <a:p>
          <a:endParaRPr lang="en-US" sz="1600">
            <a:latin typeface="Outfit" pitchFamily="2" charset="0"/>
          </a:endParaRPr>
        </a:p>
      </dgm:t>
    </dgm:pt>
    <dgm:pt modelId="{21D4B15E-7349-4472-A66C-5022049411AE}" type="sibTrans" cxnId="{F2DFCC5A-9856-4D56-9236-C8FCF22E00F0}">
      <dgm:prSet/>
      <dgm:spPr/>
      <dgm:t>
        <a:bodyPr/>
        <a:lstStyle/>
        <a:p>
          <a:endParaRPr lang="en-US">
            <a:latin typeface="Outfit" pitchFamily="2" charset="0"/>
          </a:endParaRPr>
        </a:p>
      </dgm:t>
    </dgm:pt>
    <dgm:pt modelId="{A849DC84-EB7D-41F2-80C4-8A72F773FE04}">
      <dgm:prSet custT="1"/>
      <dgm:spPr/>
      <dgm:t>
        <a:bodyPr/>
        <a:lstStyle/>
        <a:p>
          <a:r>
            <a:rPr lang="en-GB" sz="1600" i="0" baseline="0" dirty="0" err="1">
              <a:latin typeface="Outfit" pitchFamily="2" charset="0"/>
            </a:rPr>
            <a:t>Diversiteit</a:t>
          </a:r>
          <a:r>
            <a:rPr lang="en-GB" sz="1600" i="0" baseline="0" dirty="0">
              <a:latin typeface="Outfit" pitchFamily="2" charset="0"/>
            </a:rPr>
            <a:t> : Couverture </a:t>
          </a:r>
          <a:r>
            <a:rPr lang="en-GB" sz="1600" i="0" baseline="0" dirty="0" err="1">
              <a:latin typeface="Outfit" pitchFamily="2" charset="0"/>
            </a:rPr>
            <a:t>chocolade</a:t>
          </a:r>
          <a:r>
            <a:rPr lang="en-GB" sz="1600" i="0" baseline="0" dirty="0">
              <a:latin typeface="Outfit" pitchFamily="2" charset="0"/>
            </a:rPr>
            <a:t>, </a:t>
          </a:r>
          <a:r>
            <a:rPr lang="en-GB" sz="1600" i="0" baseline="0" dirty="0" err="1">
              <a:latin typeface="Outfit" pitchFamily="2" charset="0"/>
            </a:rPr>
            <a:t>pralinemakers</a:t>
          </a:r>
          <a:r>
            <a:rPr lang="en-GB" sz="1600" i="0" baseline="0" dirty="0">
              <a:latin typeface="Outfit" pitchFamily="2" charset="0"/>
            </a:rPr>
            <a:t>, </a:t>
          </a:r>
          <a:r>
            <a:rPr lang="en-GB" sz="1600" i="0" baseline="0" dirty="0" err="1">
              <a:latin typeface="Outfit" pitchFamily="2" charset="0"/>
            </a:rPr>
            <a:t>artisanale</a:t>
          </a:r>
          <a:r>
            <a:rPr lang="en-GB" sz="1600" i="0" baseline="0" dirty="0">
              <a:latin typeface="Outfit" pitchFamily="2" charset="0"/>
            </a:rPr>
            <a:t> </a:t>
          </a:r>
          <a:r>
            <a:rPr lang="en-GB" sz="1600" b="0" i="0" baseline="0" dirty="0">
              <a:latin typeface="Outfit" pitchFamily="2" charset="0"/>
            </a:rPr>
            <a:t>chocolatiers, bean-to bars, …</a:t>
          </a:r>
          <a:endParaRPr lang="en-US" sz="1600" dirty="0">
            <a:latin typeface="Outfit" pitchFamily="2" charset="0"/>
          </a:endParaRPr>
        </a:p>
      </dgm:t>
    </dgm:pt>
    <dgm:pt modelId="{39FEA1EE-EF5A-4CEA-B387-D754E376E070}" type="parTrans" cxnId="{F1B8269B-87E8-4E27-B14B-9E08B5E9CD7C}">
      <dgm:prSet/>
      <dgm:spPr/>
      <dgm:t>
        <a:bodyPr/>
        <a:lstStyle/>
        <a:p>
          <a:endParaRPr lang="en-US" sz="1600">
            <a:latin typeface="Outfit" pitchFamily="2" charset="0"/>
          </a:endParaRPr>
        </a:p>
      </dgm:t>
    </dgm:pt>
    <dgm:pt modelId="{6AD0EC43-AC9E-473C-A1F0-7ACA67C5680F}" type="sibTrans" cxnId="{F1B8269B-87E8-4E27-B14B-9E08B5E9CD7C}">
      <dgm:prSet/>
      <dgm:spPr/>
      <dgm:t>
        <a:bodyPr/>
        <a:lstStyle/>
        <a:p>
          <a:endParaRPr lang="en-US">
            <a:latin typeface="Outfit" pitchFamily="2" charset="0"/>
          </a:endParaRPr>
        </a:p>
      </dgm:t>
    </dgm:pt>
    <dgm:pt modelId="{182EFA89-6EFB-4A91-AF3D-B10B6B8F7B6F}">
      <dgm:prSet custT="1"/>
      <dgm:spPr/>
      <dgm:t>
        <a:bodyPr/>
        <a:lstStyle/>
        <a:p>
          <a:r>
            <a:rPr lang="en-GB" sz="1600" b="1" i="0" baseline="0" dirty="0">
              <a:latin typeface="Outfit" pitchFamily="2" charset="0"/>
            </a:rPr>
            <a:t> </a:t>
          </a:r>
          <a:r>
            <a:rPr lang="en-GB" sz="1600" b="1" i="0" baseline="0" dirty="0" err="1">
              <a:latin typeface="Outfit" pitchFamily="2" charset="0"/>
            </a:rPr>
            <a:t>V</a:t>
          </a:r>
          <a:r>
            <a:rPr lang="en-GB" sz="1600" b="0" i="0" baseline="0" dirty="0" err="1">
              <a:latin typeface="Outfit" pitchFamily="2" charset="0"/>
            </a:rPr>
            <a:t>ariëteit</a:t>
          </a:r>
          <a:r>
            <a:rPr lang="en-GB" sz="1600" b="0" i="0" baseline="0" dirty="0">
              <a:latin typeface="Outfit" pitchFamily="2" charset="0"/>
            </a:rPr>
            <a:t> </a:t>
          </a:r>
          <a:r>
            <a:rPr lang="en-GB" sz="1600" b="0" i="0" baseline="0" dirty="0" err="1">
              <a:latin typeface="Outfit" pitchFamily="2" charset="0"/>
            </a:rPr>
            <a:t>verrukkelijke</a:t>
          </a:r>
          <a:r>
            <a:rPr lang="en-GB" sz="1600" b="0" i="0" baseline="0" dirty="0">
              <a:latin typeface="Outfit" pitchFamily="2" charset="0"/>
            </a:rPr>
            <a:t> </a:t>
          </a:r>
          <a:r>
            <a:rPr lang="en-GB" sz="1600" b="0" i="0" baseline="0" dirty="0" err="1">
              <a:latin typeface="Outfit" pitchFamily="2" charset="0"/>
            </a:rPr>
            <a:t>smaken</a:t>
          </a:r>
          <a:r>
            <a:rPr lang="en-GB" sz="1600" b="0" i="0" baseline="0" dirty="0">
              <a:latin typeface="Outfit" pitchFamily="2" charset="0"/>
            </a:rPr>
            <a:t> </a:t>
          </a:r>
          <a:r>
            <a:rPr lang="en-GB" sz="1600" b="0" i="0" baseline="0" dirty="0" err="1">
              <a:latin typeface="Outfit" pitchFamily="2" charset="0"/>
            </a:rPr>
            <a:t>en</a:t>
          </a:r>
          <a:r>
            <a:rPr lang="en-GB" sz="1600" b="0" i="0" baseline="0" dirty="0">
              <a:latin typeface="Outfit" pitchFamily="2" charset="0"/>
            </a:rPr>
            <a:t> </a:t>
          </a:r>
          <a:r>
            <a:rPr lang="en-GB" sz="1600" b="0" i="0" baseline="0" dirty="0" err="1">
              <a:latin typeface="Outfit" pitchFamily="2" charset="0"/>
            </a:rPr>
            <a:t>gedurfde</a:t>
          </a:r>
          <a:r>
            <a:rPr lang="en-GB" sz="1600" b="0" i="0" baseline="0" dirty="0">
              <a:latin typeface="Outfit" pitchFamily="2" charset="0"/>
            </a:rPr>
            <a:t> </a:t>
          </a:r>
          <a:r>
            <a:rPr lang="en-GB" sz="1600" b="0" i="0" baseline="0" dirty="0" err="1">
              <a:latin typeface="Outfit" pitchFamily="2" charset="0"/>
            </a:rPr>
            <a:t>smaakcombinaties</a:t>
          </a:r>
          <a:endParaRPr lang="en-US" sz="1600" dirty="0">
            <a:latin typeface="Outfit" pitchFamily="2" charset="0"/>
          </a:endParaRPr>
        </a:p>
      </dgm:t>
    </dgm:pt>
    <dgm:pt modelId="{05B938BC-8594-4959-9507-B39E78176E9B}" type="parTrans" cxnId="{CDD9CB59-0D17-43E0-BA87-9777235BB621}">
      <dgm:prSet/>
      <dgm:spPr/>
      <dgm:t>
        <a:bodyPr/>
        <a:lstStyle/>
        <a:p>
          <a:endParaRPr lang="en-US" sz="1600">
            <a:latin typeface="Outfit" pitchFamily="2" charset="0"/>
          </a:endParaRPr>
        </a:p>
      </dgm:t>
    </dgm:pt>
    <dgm:pt modelId="{D38AB60E-4B6D-4E36-A4EA-740594EC4B28}" type="sibTrans" cxnId="{CDD9CB59-0D17-43E0-BA87-9777235BB621}">
      <dgm:prSet/>
      <dgm:spPr/>
      <dgm:t>
        <a:bodyPr/>
        <a:lstStyle/>
        <a:p>
          <a:endParaRPr lang="en-US">
            <a:latin typeface="Outfit" pitchFamily="2" charset="0"/>
          </a:endParaRPr>
        </a:p>
      </dgm:t>
    </dgm:pt>
    <dgm:pt modelId="{F1626266-45EF-4D53-A22E-8271C6EC1B06}">
      <dgm:prSet custT="1"/>
      <dgm:spPr/>
      <dgm:t>
        <a:bodyPr/>
        <a:lstStyle/>
        <a:p>
          <a:r>
            <a:rPr lang="en-GB" sz="1600" b="1" baseline="0" dirty="0" err="1">
              <a:latin typeface="Outfit" pitchFamily="2" charset="0"/>
            </a:rPr>
            <a:t>Belgische</a:t>
          </a:r>
          <a:r>
            <a:rPr lang="en-GB" sz="1600" b="1" baseline="0" dirty="0">
              <a:latin typeface="Outfit" pitchFamily="2" charset="0"/>
            </a:rPr>
            <a:t> </a:t>
          </a:r>
          <a:r>
            <a:rPr lang="en-GB" sz="1600" b="1" baseline="0" dirty="0" err="1">
              <a:latin typeface="Outfit" pitchFamily="2" charset="0"/>
            </a:rPr>
            <a:t>chocolade</a:t>
          </a:r>
          <a:r>
            <a:rPr lang="en-GB" sz="1600" b="1" baseline="0" dirty="0">
              <a:latin typeface="Outfit" pitchFamily="2" charset="0"/>
            </a:rPr>
            <a:t> code 2007: </a:t>
          </a:r>
          <a:r>
            <a:rPr lang="en-GB" sz="1600" baseline="0" dirty="0">
              <a:latin typeface="Outfit" pitchFamily="2" charset="0"/>
            </a:rPr>
            <a:t>'</a:t>
          </a:r>
          <a:r>
            <a:rPr lang="en-GB" sz="1600" baseline="0" dirty="0" err="1">
              <a:latin typeface="Outfit" pitchFamily="2" charset="0"/>
            </a:rPr>
            <a:t>Belgische</a:t>
          </a:r>
          <a:r>
            <a:rPr lang="en-GB" sz="1600" baseline="0" dirty="0">
              <a:latin typeface="Outfit" pitchFamily="2" charset="0"/>
            </a:rPr>
            <a:t> </a:t>
          </a:r>
          <a:r>
            <a:rPr lang="en-GB" sz="1600" baseline="0" dirty="0" err="1">
              <a:latin typeface="Outfit" pitchFamily="2" charset="0"/>
            </a:rPr>
            <a:t>chocolade</a:t>
          </a:r>
          <a:r>
            <a:rPr lang="en-GB" sz="1600" baseline="0" dirty="0">
              <a:latin typeface="Outfit" pitchFamily="2" charset="0"/>
            </a:rPr>
            <a:t>’ </a:t>
          </a:r>
          <a:r>
            <a:rPr lang="en-GB" sz="1600" baseline="0" dirty="0" err="1">
              <a:latin typeface="Outfit" pitchFamily="2" charset="0"/>
            </a:rPr>
            <a:t>benaming</a:t>
          </a:r>
          <a:r>
            <a:rPr lang="en-GB" sz="1600" baseline="0" dirty="0">
              <a:latin typeface="Outfit" pitchFamily="2" charset="0"/>
            </a:rPr>
            <a:t> </a:t>
          </a:r>
          <a:r>
            <a:rPr lang="en-GB" sz="1600" baseline="0" dirty="0" err="1">
              <a:latin typeface="Outfit" pitchFamily="2" charset="0"/>
            </a:rPr>
            <a:t>kan</a:t>
          </a:r>
          <a:r>
            <a:rPr lang="en-GB" sz="1600" baseline="0" dirty="0">
              <a:latin typeface="Outfit" pitchFamily="2" charset="0"/>
            </a:rPr>
            <a:t> </a:t>
          </a:r>
          <a:r>
            <a:rPr lang="en-GB" sz="1600" baseline="0" dirty="0" err="1">
              <a:latin typeface="Outfit" pitchFamily="2" charset="0"/>
            </a:rPr>
            <a:t>enkel</a:t>
          </a:r>
          <a:r>
            <a:rPr lang="en-GB" sz="1600" baseline="0" dirty="0">
              <a:latin typeface="Outfit" pitchFamily="2" charset="0"/>
            </a:rPr>
            <a:t> </a:t>
          </a:r>
          <a:r>
            <a:rPr lang="en-GB" sz="1600" baseline="0" dirty="0" err="1">
              <a:latin typeface="Outfit" pitchFamily="2" charset="0"/>
            </a:rPr>
            <a:t>gebruikt</a:t>
          </a:r>
          <a:r>
            <a:rPr lang="en-GB" sz="1600" baseline="0" dirty="0">
              <a:latin typeface="Outfit" pitchFamily="2" charset="0"/>
            </a:rPr>
            <a:t> </a:t>
          </a:r>
          <a:r>
            <a:rPr lang="en-GB" sz="1600" baseline="0" dirty="0" err="1">
              <a:latin typeface="Outfit" pitchFamily="2" charset="0"/>
            </a:rPr>
            <a:t>worden</a:t>
          </a:r>
          <a:r>
            <a:rPr lang="en-GB" sz="1600" baseline="0" dirty="0">
              <a:latin typeface="Outfit" pitchFamily="2" charset="0"/>
            </a:rPr>
            <a:t> </a:t>
          </a:r>
          <a:r>
            <a:rPr lang="en-GB" sz="1600" baseline="0" dirty="0" err="1">
              <a:latin typeface="Outfit" pitchFamily="2" charset="0"/>
            </a:rPr>
            <a:t>voor</a:t>
          </a:r>
          <a:r>
            <a:rPr lang="en-GB" sz="1600" baseline="0" dirty="0">
              <a:latin typeface="Outfit" pitchFamily="2" charset="0"/>
            </a:rPr>
            <a:t> </a:t>
          </a:r>
          <a:r>
            <a:rPr lang="en-GB" sz="1600" baseline="0" dirty="0" err="1">
              <a:latin typeface="Outfit" pitchFamily="2" charset="0"/>
            </a:rPr>
            <a:t>chocolade</a:t>
          </a:r>
          <a:r>
            <a:rPr lang="en-GB" sz="1600" baseline="0" dirty="0">
              <a:latin typeface="Outfit" pitchFamily="2" charset="0"/>
            </a:rPr>
            <a:t> </a:t>
          </a:r>
          <a:r>
            <a:rPr lang="en-GB" sz="1600" baseline="0" dirty="0" err="1">
              <a:latin typeface="Outfit" pitchFamily="2" charset="0"/>
            </a:rPr>
            <a:t>afkomstig</a:t>
          </a:r>
          <a:r>
            <a:rPr lang="en-GB" sz="1600" baseline="0" dirty="0">
              <a:latin typeface="Outfit" pitchFamily="2" charset="0"/>
            </a:rPr>
            <a:t> </a:t>
          </a:r>
          <a:r>
            <a:rPr lang="en-GB" sz="1600" baseline="0" dirty="0" err="1">
              <a:latin typeface="Outfit" pitchFamily="2" charset="0"/>
            </a:rPr>
            <a:t>uit</a:t>
          </a:r>
          <a:r>
            <a:rPr lang="en-GB" sz="1600" baseline="0" dirty="0">
              <a:latin typeface="Outfit" pitchFamily="2" charset="0"/>
            </a:rPr>
            <a:t> </a:t>
          </a:r>
          <a:r>
            <a:rPr lang="en-GB" sz="1600" baseline="0" dirty="0" err="1">
              <a:latin typeface="Outfit" pitchFamily="2" charset="0"/>
            </a:rPr>
            <a:t>België</a:t>
          </a:r>
          <a:endParaRPr lang="en-US" sz="1600" dirty="0">
            <a:latin typeface="Outfit" pitchFamily="2" charset="0"/>
          </a:endParaRPr>
        </a:p>
      </dgm:t>
    </dgm:pt>
    <dgm:pt modelId="{1E6FCAD1-D660-482D-BF6E-D94250024F6E}" type="parTrans" cxnId="{D2121035-AF2E-4DE9-9457-55259DD812EE}">
      <dgm:prSet/>
      <dgm:spPr/>
      <dgm:t>
        <a:bodyPr/>
        <a:lstStyle/>
        <a:p>
          <a:endParaRPr lang="en-US" sz="1600">
            <a:latin typeface="Outfit" pitchFamily="2" charset="0"/>
          </a:endParaRPr>
        </a:p>
      </dgm:t>
    </dgm:pt>
    <dgm:pt modelId="{5FA5CFFD-AA84-409D-B97B-D2F2E023CEA9}" type="sibTrans" cxnId="{D2121035-AF2E-4DE9-9457-55259DD812EE}">
      <dgm:prSet/>
      <dgm:spPr/>
      <dgm:t>
        <a:bodyPr/>
        <a:lstStyle/>
        <a:p>
          <a:endParaRPr lang="en-US">
            <a:latin typeface="Outfit" pitchFamily="2" charset="0"/>
          </a:endParaRPr>
        </a:p>
      </dgm:t>
    </dgm:pt>
    <dgm:pt modelId="{6D70A0BB-C594-7244-91C0-3EDF8A459C4D}" type="pres">
      <dgm:prSet presAssocID="{981B3BBA-68AC-4D98-BC5E-B4897831572B}" presName="vert0" presStyleCnt="0">
        <dgm:presLayoutVars>
          <dgm:dir/>
          <dgm:animOne val="branch"/>
          <dgm:animLvl val="lvl"/>
        </dgm:presLayoutVars>
      </dgm:prSet>
      <dgm:spPr/>
    </dgm:pt>
    <dgm:pt modelId="{E2134C5E-3E2B-274E-9B9F-37F82231C949}" type="pres">
      <dgm:prSet presAssocID="{EAA4E475-227B-4B63-863D-CA29EFDBAC31}" presName="thickLine" presStyleLbl="alignNode1" presStyleIdx="0" presStyleCnt="7"/>
      <dgm:spPr/>
    </dgm:pt>
    <dgm:pt modelId="{C1DC9CD7-9169-C94B-8651-A1DD5286FD11}" type="pres">
      <dgm:prSet presAssocID="{EAA4E475-227B-4B63-863D-CA29EFDBAC31}" presName="horz1" presStyleCnt="0"/>
      <dgm:spPr/>
    </dgm:pt>
    <dgm:pt modelId="{6B62F814-28E0-A44B-A664-C66A7D97A32B}" type="pres">
      <dgm:prSet presAssocID="{EAA4E475-227B-4B63-863D-CA29EFDBAC31}" presName="tx1" presStyleLbl="revTx" presStyleIdx="0" presStyleCnt="7" custScaleX="100098" custScaleY="110000"/>
      <dgm:spPr/>
    </dgm:pt>
    <dgm:pt modelId="{F263E452-E5CB-DE4A-A1F6-6B053175106A}" type="pres">
      <dgm:prSet presAssocID="{EAA4E475-227B-4B63-863D-CA29EFDBAC31}" presName="vert1" presStyleCnt="0"/>
      <dgm:spPr/>
    </dgm:pt>
    <dgm:pt modelId="{721BA241-A013-4D4E-B1C5-16B689102D58}" type="pres">
      <dgm:prSet presAssocID="{1A5D0187-3F48-4CB5-9E42-5E5084CEAB0B}" presName="thickLine" presStyleLbl="alignNode1" presStyleIdx="1" presStyleCnt="7"/>
      <dgm:spPr/>
    </dgm:pt>
    <dgm:pt modelId="{DDF59CD1-58B0-574D-8FC6-FD62D40E422E}" type="pres">
      <dgm:prSet presAssocID="{1A5D0187-3F48-4CB5-9E42-5E5084CEAB0B}" presName="horz1" presStyleCnt="0"/>
      <dgm:spPr/>
    </dgm:pt>
    <dgm:pt modelId="{94CE7B79-A4CB-154E-896A-3B832BE0D2C9}" type="pres">
      <dgm:prSet presAssocID="{1A5D0187-3F48-4CB5-9E42-5E5084CEAB0B}" presName="tx1" presStyleLbl="revTx" presStyleIdx="1" presStyleCnt="7"/>
      <dgm:spPr/>
    </dgm:pt>
    <dgm:pt modelId="{1C51948D-9631-7B44-A1B9-EF90404CDE21}" type="pres">
      <dgm:prSet presAssocID="{1A5D0187-3F48-4CB5-9E42-5E5084CEAB0B}" presName="vert1" presStyleCnt="0"/>
      <dgm:spPr/>
    </dgm:pt>
    <dgm:pt modelId="{0242586E-F503-F643-8473-347A9E79D517}" type="pres">
      <dgm:prSet presAssocID="{F092B68E-255E-4D99-8E87-963FF79453AC}" presName="thickLine" presStyleLbl="alignNode1" presStyleIdx="2" presStyleCnt="7"/>
      <dgm:spPr/>
    </dgm:pt>
    <dgm:pt modelId="{24AF9AEA-D2AF-1B46-812A-34A7DE05A648}" type="pres">
      <dgm:prSet presAssocID="{F092B68E-255E-4D99-8E87-963FF79453AC}" presName="horz1" presStyleCnt="0"/>
      <dgm:spPr/>
    </dgm:pt>
    <dgm:pt modelId="{8EE42C8C-ED80-EF4B-ADF2-B15546FF883F}" type="pres">
      <dgm:prSet presAssocID="{F092B68E-255E-4D99-8E87-963FF79453AC}" presName="tx1" presStyleLbl="revTx" presStyleIdx="2" presStyleCnt="7"/>
      <dgm:spPr/>
    </dgm:pt>
    <dgm:pt modelId="{6562CDD7-CAF3-AD46-9B64-E56096C0DEAE}" type="pres">
      <dgm:prSet presAssocID="{F092B68E-255E-4D99-8E87-963FF79453AC}" presName="vert1" presStyleCnt="0"/>
      <dgm:spPr/>
    </dgm:pt>
    <dgm:pt modelId="{20B2CD7E-5016-204D-A985-0329A8AD1820}" type="pres">
      <dgm:prSet presAssocID="{246CED04-C206-40FD-81F3-D242AF578302}" presName="thickLine" presStyleLbl="alignNode1" presStyleIdx="3" presStyleCnt="7"/>
      <dgm:spPr/>
    </dgm:pt>
    <dgm:pt modelId="{A84F5745-3D55-C545-8F62-C97B196495EF}" type="pres">
      <dgm:prSet presAssocID="{246CED04-C206-40FD-81F3-D242AF578302}" presName="horz1" presStyleCnt="0"/>
      <dgm:spPr/>
    </dgm:pt>
    <dgm:pt modelId="{3E72137E-D7AC-A343-B73B-8D8F59319B5E}" type="pres">
      <dgm:prSet presAssocID="{246CED04-C206-40FD-81F3-D242AF578302}" presName="tx1" presStyleLbl="revTx" presStyleIdx="3" presStyleCnt="7"/>
      <dgm:spPr/>
    </dgm:pt>
    <dgm:pt modelId="{654D7A71-6672-4F40-AC90-043CFC53AF96}" type="pres">
      <dgm:prSet presAssocID="{246CED04-C206-40FD-81F3-D242AF578302}" presName="vert1" presStyleCnt="0"/>
      <dgm:spPr/>
    </dgm:pt>
    <dgm:pt modelId="{96A8C55D-F5EE-8C4C-9696-3B5CFA6CAC0F}" type="pres">
      <dgm:prSet presAssocID="{A849DC84-EB7D-41F2-80C4-8A72F773FE04}" presName="thickLine" presStyleLbl="alignNode1" presStyleIdx="4" presStyleCnt="7"/>
      <dgm:spPr/>
    </dgm:pt>
    <dgm:pt modelId="{6113B4D7-A703-7548-AAF9-CD7BBE993960}" type="pres">
      <dgm:prSet presAssocID="{A849DC84-EB7D-41F2-80C4-8A72F773FE04}" presName="horz1" presStyleCnt="0"/>
      <dgm:spPr/>
    </dgm:pt>
    <dgm:pt modelId="{288C5890-7136-7240-BFE2-41E79FC38FB0}" type="pres">
      <dgm:prSet presAssocID="{A849DC84-EB7D-41F2-80C4-8A72F773FE04}" presName="tx1" presStyleLbl="revTx" presStyleIdx="4" presStyleCnt="7"/>
      <dgm:spPr/>
    </dgm:pt>
    <dgm:pt modelId="{D1FA0315-052E-7C45-9EF5-B3CB4367AFBD}" type="pres">
      <dgm:prSet presAssocID="{A849DC84-EB7D-41F2-80C4-8A72F773FE04}" presName="vert1" presStyleCnt="0"/>
      <dgm:spPr/>
    </dgm:pt>
    <dgm:pt modelId="{29750165-90EC-D34F-9DEE-6E3768FD1F00}" type="pres">
      <dgm:prSet presAssocID="{182EFA89-6EFB-4A91-AF3D-B10B6B8F7B6F}" presName="thickLine" presStyleLbl="alignNode1" presStyleIdx="5" presStyleCnt="7"/>
      <dgm:spPr/>
    </dgm:pt>
    <dgm:pt modelId="{EDFFDB69-A9FA-9246-803F-7577A6A698E9}" type="pres">
      <dgm:prSet presAssocID="{182EFA89-6EFB-4A91-AF3D-B10B6B8F7B6F}" presName="horz1" presStyleCnt="0"/>
      <dgm:spPr/>
    </dgm:pt>
    <dgm:pt modelId="{0F2B961F-FB18-9949-9136-CF5A5747B6A3}" type="pres">
      <dgm:prSet presAssocID="{182EFA89-6EFB-4A91-AF3D-B10B6B8F7B6F}" presName="tx1" presStyleLbl="revTx" presStyleIdx="5" presStyleCnt="7"/>
      <dgm:spPr/>
    </dgm:pt>
    <dgm:pt modelId="{3B0235B8-8463-FD4E-AF1B-5143336E2BFC}" type="pres">
      <dgm:prSet presAssocID="{182EFA89-6EFB-4A91-AF3D-B10B6B8F7B6F}" presName="vert1" presStyleCnt="0"/>
      <dgm:spPr/>
    </dgm:pt>
    <dgm:pt modelId="{EEE1C335-9CA3-8342-B1A0-FCDBC49FDF5C}" type="pres">
      <dgm:prSet presAssocID="{F1626266-45EF-4D53-A22E-8271C6EC1B06}" presName="thickLine" presStyleLbl="alignNode1" presStyleIdx="6" presStyleCnt="7"/>
      <dgm:spPr/>
    </dgm:pt>
    <dgm:pt modelId="{E53D7ED8-F62F-3A49-88AA-BF4E080534A3}" type="pres">
      <dgm:prSet presAssocID="{F1626266-45EF-4D53-A22E-8271C6EC1B06}" presName="horz1" presStyleCnt="0"/>
      <dgm:spPr/>
    </dgm:pt>
    <dgm:pt modelId="{0EDAA6BD-1766-3843-A287-5316B6C6291A}" type="pres">
      <dgm:prSet presAssocID="{F1626266-45EF-4D53-A22E-8271C6EC1B06}" presName="tx1" presStyleLbl="revTx" presStyleIdx="6" presStyleCnt="7"/>
      <dgm:spPr/>
    </dgm:pt>
    <dgm:pt modelId="{071179EB-2F73-9948-BC09-596A332C6BB2}" type="pres">
      <dgm:prSet presAssocID="{F1626266-45EF-4D53-A22E-8271C6EC1B06}" presName="vert1" presStyleCnt="0"/>
      <dgm:spPr/>
    </dgm:pt>
  </dgm:ptLst>
  <dgm:cxnLst>
    <dgm:cxn modelId="{0CCE3A0E-1264-AE46-A9C9-382E93865D56}" type="presOf" srcId="{1A5D0187-3F48-4CB5-9E42-5E5084CEAB0B}" destId="{94CE7B79-A4CB-154E-896A-3B832BE0D2C9}" srcOrd="0" destOrd="0" presId="urn:microsoft.com/office/officeart/2008/layout/LinedList"/>
    <dgm:cxn modelId="{D2121035-AF2E-4DE9-9457-55259DD812EE}" srcId="{981B3BBA-68AC-4D98-BC5E-B4897831572B}" destId="{F1626266-45EF-4D53-A22E-8271C6EC1B06}" srcOrd="6" destOrd="0" parTransId="{1E6FCAD1-D660-482D-BF6E-D94250024F6E}" sibTransId="{5FA5CFFD-AA84-409D-B97B-D2F2E023CEA9}"/>
    <dgm:cxn modelId="{CDD9CB59-0D17-43E0-BA87-9777235BB621}" srcId="{981B3BBA-68AC-4D98-BC5E-B4897831572B}" destId="{182EFA89-6EFB-4A91-AF3D-B10B6B8F7B6F}" srcOrd="5" destOrd="0" parTransId="{05B938BC-8594-4959-9507-B39E78176E9B}" sibTransId="{D38AB60E-4B6D-4E36-A4EA-740594EC4B28}"/>
    <dgm:cxn modelId="{F2DFCC5A-9856-4D56-9236-C8FCF22E00F0}" srcId="{981B3BBA-68AC-4D98-BC5E-B4897831572B}" destId="{246CED04-C206-40FD-81F3-D242AF578302}" srcOrd="3" destOrd="0" parTransId="{8E92D9A5-EB44-42DD-8345-E1A07750CD37}" sibTransId="{21D4B15E-7349-4472-A66C-5022049411AE}"/>
    <dgm:cxn modelId="{892D7F68-FF27-4AB2-AE23-1D3033D9338C}" srcId="{981B3BBA-68AC-4D98-BC5E-B4897831572B}" destId="{EAA4E475-227B-4B63-863D-CA29EFDBAC31}" srcOrd="0" destOrd="0" parTransId="{6EDBD298-B6C5-4835-B9F5-280CDEAF533E}" sibTransId="{AA23BBF5-F2A1-4CD4-BEF6-226CD6CE9ADD}"/>
    <dgm:cxn modelId="{5512E576-BF9A-D74C-9738-4DD666D39BB7}" type="presOf" srcId="{A849DC84-EB7D-41F2-80C4-8A72F773FE04}" destId="{288C5890-7136-7240-BFE2-41E79FC38FB0}" srcOrd="0" destOrd="0" presId="urn:microsoft.com/office/officeart/2008/layout/LinedList"/>
    <dgm:cxn modelId="{703E6A79-348F-0945-AD5D-B205D0BD45E2}" type="presOf" srcId="{F092B68E-255E-4D99-8E87-963FF79453AC}" destId="{8EE42C8C-ED80-EF4B-ADF2-B15546FF883F}" srcOrd="0" destOrd="0" presId="urn:microsoft.com/office/officeart/2008/layout/LinedList"/>
    <dgm:cxn modelId="{EAF30A83-B5BC-4256-A64A-403872BF60B2}" srcId="{981B3BBA-68AC-4D98-BC5E-B4897831572B}" destId="{F092B68E-255E-4D99-8E87-963FF79453AC}" srcOrd="2" destOrd="0" parTransId="{0F7F2AC0-7CE3-4C3B-9705-0EDB291B6E0F}" sibTransId="{E0E11958-1BD7-4352-B1C7-84B3E91C58D1}"/>
    <dgm:cxn modelId="{F1B8269B-87E8-4E27-B14B-9E08B5E9CD7C}" srcId="{981B3BBA-68AC-4D98-BC5E-B4897831572B}" destId="{A849DC84-EB7D-41F2-80C4-8A72F773FE04}" srcOrd="4" destOrd="0" parTransId="{39FEA1EE-EF5A-4CEA-B387-D754E376E070}" sibTransId="{6AD0EC43-AC9E-473C-A1F0-7ACA67C5680F}"/>
    <dgm:cxn modelId="{EEA9AFB0-6A9B-CA4D-8BA5-3FB320C61D77}" type="presOf" srcId="{182EFA89-6EFB-4A91-AF3D-B10B6B8F7B6F}" destId="{0F2B961F-FB18-9949-9136-CF5A5747B6A3}" srcOrd="0" destOrd="0" presId="urn:microsoft.com/office/officeart/2008/layout/LinedList"/>
    <dgm:cxn modelId="{BF8DE5C2-90CA-DD46-A038-91607550AAC3}" type="presOf" srcId="{981B3BBA-68AC-4D98-BC5E-B4897831572B}" destId="{6D70A0BB-C594-7244-91C0-3EDF8A459C4D}" srcOrd="0" destOrd="0" presId="urn:microsoft.com/office/officeart/2008/layout/LinedList"/>
    <dgm:cxn modelId="{58224AC8-6D7E-EB4F-88EA-282CC26D6827}" type="presOf" srcId="{246CED04-C206-40FD-81F3-D242AF578302}" destId="{3E72137E-D7AC-A343-B73B-8D8F59319B5E}" srcOrd="0" destOrd="0" presId="urn:microsoft.com/office/officeart/2008/layout/LinedList"/>
    <dgm:cxn modelId="{70E162CA-E285-DF43-81FE-4167EBBF1D70}" type="presOf" srcId="{EAA4E475-227B-4B63-863D-CA29EFDBAC31}" destId="{6B62F814-28E0-A44B-A664-C66A7D97A32B}" srcOrd="0" destOrd="0" presId="urn:microsoft.com/office/officeart/2008/layout/LinedList"/>
    <dgm:cxn modelId="{CE2B81DE-225B-43A6-B284-F28EAB85D394}" srcId="{981B3BBA-68AC-4D98-BC5E-B4897831572B}" destId="{1A5D0187-3F48-4CB5-9E42-5E5084CEAB0B}" srcOrd="1" destOrd="0" parTransId="{D0098BA7-F4BF-445E-9977-95DFDADE1E4B}" sibTransId="{EF592172-01F4-4D88-B7CC-2B9E546A74E9}"/>
    <dgm:cxn modelId="{0EC153E9-EE51-AD4A-A4B3-A6F3C33D28D6}" type="presOf" srcId="{F1626266-45EF-4D53-A22E-8271C6EC1B06}" destId="{0EDAA6BD-1766-3843-A287-5316B6C6291A}" srcOrd="0" destOrd="0" presId="urn:microsoft.com/office/officeart/2008/layout/LinedList"/>
    <dgm:cxn modelId="{10C7BE11-1FC8-4D42-BAE0-438FF1FFC602}" type="presParOf" srcId="{6D70A0BB-C594-7244-91C0-3EDF8A459C4D}" destId="{E2134C5E-3E2B-274E-9B9F-37F82231C949}" srcOrd="0" destOrd="0" presId="urn:microsoft.com/office/officeart/2008/layout/LinedList"/>
    <dgm:cxn modelId="{E685F443-D02C-0F49-B84C-3E3FF3EED2B9}" type="presParOf" srcId="{6D70A0BB-C594-7244-91C0-3EDF8A459C4D}" destId="{C1DC9CD7-9169-C94B-8651-A1DD5286FD11}" srcOrd="1" destOrd="0" presId="urn:microsoft.com/office/officeart/2008/layout/LinedList"/>
    <dgm:cxn modelId="{411DC50F-5E5E-8A46-A427-354BC3667F2F}" type="presParOf" srcId="{C1DC9CD7-9169-C94B-8651-A1DD5286FD11}" destId="{6B62F814-28E0-A44B-A664-C66A7D97A32B}" srcOrd="0" destOrd="0" presId="urn:microsoft.com/office/officeart/2008/layout/LinedList"/>
    <dgm:cxn modelId="{56C24056-68F2-0745-9D09-93D1D4C3EBB0}" type="presParOf" srcId="{C1DC9CD7-9169-C94B-8651-A1DD5286FD11}" destId="{F263E452-E5CB-DE4A-A1F6-6B053175106A}" srcOrd="1" destOrd="0" presId="urn:microsoft.com/office/officeart/2008/layout/LinedList"/>
    <dgm:cxn modelId="{B165F631-CAAB-1D4F-AC60-B2E81B38EA02}" type="presParOf" srcId="{6D70A0BB-C594-7244-91C0-3EDF8A459C4D}" destId="{721BA241-A013-4D4E-B1C5-16B689102D58}" srcOrd="2" destOrd="0" presId="urn:microsoft.com/office/officeart/2008/layout/LinedList"/>
    <dgm:cxn modelId="{6B101C13-7BF3-074D-B27B-E873263557C4}" type="presParOf" srcId="{6D70A0BB-C594-7244-91C0-3EDF8A459C4D}" destId="{DDF59CD1-58B0-574D-8FC6-FD62D40E422E}" srcOrd="3" destOrd="0" presId="urn:microsoft.com/office/officeart/2008/layout/LinedList"/>
    <dgm:cxn modelId="{B9C78B0E-FB4E-7842-9950-5070C8DF6FF7}" type="presParOf" srcId="{DDF59CD1-58B0-574D-8FC6-FD62D40E422E}" destId="{94CE7B79-A4CB-154E-896A-3B832BE0D2C9}" srcOrd="0" destOrd="0" presId="urn:microsoft.com/office/officeart/2008/layout/LinedList"/>
    <dgm:cxn modelId="{75ED2202-5E23-7540-BE76-940C45F4D09E}" type="presParOf" srcId="{DDF59CD1-58B0-574D-8FC6-FD62D40E422E}" destId="{1C51948D-9631-7B44-A1B9-EF90404CDE21}" srcOrd="1" destOrd="0" presId="urn:microsoft.com/office/officeart/2008/layout/LinedList"/>
    <dgm:cxn modelId="{31FEA784-7A40-5749-99F6-D1F585A8C13C}" type="presParOf" srcId="{6D70A0BB-C594-7244-91C0-3EDF8A459C4D}" destId="{0242586E-F503-F643-8473-347A9E79D517}" srcOrd="4" destOrd="0" presId="urn:microsoft.com/office/officeart/2008/layout/LinedList"/>
    <dgm:cxn modelId="{D038103A-30C0-6C45-B622-F9B13BE6FD1D}" type="presParOf" srcId="{6D70A0BB-C594-7244-91C0-3EDF8A459C4D}" destId="{24AF9AEA-D2AF-1B46-812A-34A7DE05A648}" srcOrd="5" destOrd="0" presId="urn:microsoft.com/office/officeart/2008/layout/LinedList"/>
    <dgm:cxn modelId="{5D5A06CB-AE81-3644-B5FA-B42F1834CFB8}" type="presParOf" srcId="{24AF9AEA-D2AF-1B46-812A-34A7DE05A648}" destId="{8EE42C8C-ED80-EF4B-ADF2-B15546FF883F}" srcOrd="0" destOrd="0" presId="urn:microsoft.com/office/officeart/2008/layout/LinedList"/>
    <dgm:cxn modelId="{4910E706-CA52-3C4B-B56E-E96D01AA6717}" type="presParOf" srcId="{24AF9AEA-D2AF-1B46-812A-34A7DE05A648}" destId="{6562CDD7-CAF3-AD46-9B64-E56096C0DEAE}" srcOrd="1" destOrd="0" presId="urn:microsoft.com/office/officeart/2008/layout/LinedList"/>
    <dgm:cxn modelId="{2B8C1C06-D875-0141-9B6B-EF9AA6AD374D}" type="presParOf" srcId="{6D70A0BB-C594-7244-91C0-3EDF8A459C4D}" destId="{20B2CD7E-5016-204D-A985-0329A8AD1820}" srcOrd="6" destOrd="0" presId="urn:microsoft.com/office/officeart/2008/layout/LinedList"/>
    <dgm:cxn modelId="{8456D7B1-152E-F644-A390-AD65CABEA3C1}" type="presParOf" srcId="{6D70A0BB-C594-7244-91C0-3EDF8A459C4D}" destId="{A84F5745-3D55-C545-8F62-C97B196495EF}" srcOrd="7" destOrd="0" presId="urn:microsoft.com/office/officeart/2008/layout/LinedList"/>
    <dgm:cxn modelId="{A48AFB03-6520-9D47-B25D-E05C08DA6BB5}" type="presParOf" srcId="{A84F5745-3D55-C545-8F62-C97B196495EF}" destId="{3E72137E-D7AC-A343-B73B-8D8F59319B5E}" srcOrd="0" destOrd="0" presId="urn:microsoft.com/office/officeart/2008/layout/LinedList"/>
    <dgm:cxn modelId="{C4955227-A2D8-BE4B-98C4-EA76A324C89F}" type="presParOf" srcId="{A84F5745-3D55-C545-8F62-C97B196495EF}" destId="{654D7A71-6672-4F40-AC90-043CFC53AF96}" srcOrd="1" destOrd="0" presId="urn:microsoft.com/office/officeart/2008/layout/LinedList"/>
    <dgm:cxn modelId="{5796B1AD-B269-6142-9CE3-276821B789CF}" type="presParOf" srcId="{6D70A0BB-C594-7244-91C0-3EDF8A459C4D}" destId="{96A8C55D-F5EE-8C4C-9696-3B5CFA6CAC0F}" srcOrd="8" destOrd="0" presId="urn:microsoft.com/office/officeart/2008/layout/LinedList"/>
    <dgm:cxn modelId="{25862381-0EA4-4A43-95BA-CA20F6DD7EA9}" type="presParOf" srcId="{6D70A0BB-C594-7244-91C0-3EDF8A459C4D}" destId="{6113B4D7-A703-7548-AAF9-CD7BBE993960}" srcOrd="9" destOrd="0" presId="urn:microsoft.com/office/officeart/2008/layout/LinedList"/>
    <dgm:cxn modelId="{0549DB92-0E38-0943-AD98-16139B0BB126}" type="presParOf" srcId="{6113B4D7-A703-7548-AAF9-CD7BBE993960}" destId="{288C5890-7136-7240-BFE2-41E79FC38FB0}" srcOrd="0" destOrd="0" presId="urn:microsoft.com/office/officeart/2008/layout/LinedList"/>
    <dgm:cxn modelId="{566F3FE7-AA0D-1542-997D-726C931BC032}" type="presParOf" srcId="{6113B4D7-A703-7548-AAF9-CD7BBE993960}" destId="{D1FA0315-052E-7C45-9EF5-B3CB4367AFBD}" srcOrd="1" destOrd="0" presId="urn:microsoft.com/office/officeart/2008/layout/LinedList"/>
    <dgm:cxn modelId="{D37937AC-E9DD-D044-9409-30147854EB4D}" type="presParOf" srcId="{6D70A0BB-C594-7244-91C0-3EDF8A459C4D}" destId="{29750165-90EC-D34F-9DEE-6E3768FD1F00}" srcOrd="10" destOrd="0" presId="urn:microsoft.com/office/officeart/2008/layout/LinedList"/>
    <dgm:cxn modelId="{3527C374-3B5C-1A4E-AA34-C1EC5E7F7C0A}" type="presParOf" srcId="{6D70A0BB-C594-7244-91C0-3EDF8A459C4D}" destId="{EDFFDB69-A9FA-9246-803F-7577A6A698E9}" srcOrd="11" destOrd="0" presId="urn:microsoft.com/office/officeart/2008/layout/LinedList"/>
    <dgm:cxn modelId="{4B3E7DD1-313D-0841-9876-FF45128B165E}" type="presParOf" srcId="{EDFFDB69-A9FA-9246-803F-7577A6A698E9}" destId="{0F2B961F-FB18-9949-9136-CF5A5747B6A3}" srcOrd="0" destOrd="0" presId="urn:microsoft.com/office/officeart/2008/layout/LinedList"/>
    <dgm:cxn modelId="{B1A9DCFE-733F-D54C-BB26-14E901E4C191}" type="presParOf" srcId="{EDFFDB69-A9FA-9246-803F-7577A6A698E9}" destId="{3B0235B8-8463-FD4E-AF1B-5143336E2BFC}" srcOrd="1" destOrd="0" presId="urn:microsoft.com/office/officeart/2008/layout/LinedList"/>
    <dgm:cxn modelId="{6A82C356-BCED-6F45-9103-CB92276F838E}" type="presParOf" srcId="{6D70A0BB-C594-7244-91C0-3EDF8A459C4D}" destId="{EEE1C335-9CA3-8342-B1A0-FCDBC49FDF5C}" srcOrd="12" destOrd="0" presId="urn:microsoft.com/office/officeart/2008/layout/LinedList"/>
    <dgm:cxn modelId="{72DBF6B4-485A-0A44-9291-12F6D717A450}" type="presParOf" srcId="{6D70A0BB-C594-7244-91C0-3EDF8A459C4D}" destId="{E53D7ED8-F62F-3A49-88AA-BF4E080534A3}" srcOrd="13" destOrd="0" presId="urn:microsoft.com/office/officeart/2008/layout/LinedList"/>
    <dgm:cxn modelId="{F0F7144E-6BC1-9747-B402-65AF50F6B8FF}" type="presParOf" srcId="{E53D7ED8-F62F-3A49-88AA-BF4E080534A3}" destId="{0EDAA6BD-1766-3843-A287-5316B6C6291A}" srcOrd="0" destOrd="0" presId="urn:microsoft.com/office/officeart/2008/layout/LinedList"/>
    <dgm:cxn modelId="{E5C579F5-CB81-7E49-BF23-F30AD9CFB553}" type="presParOf" srcId="{E53D7ED8-F62F-3A49-88AA-BF4E080534A3}" destId="{071179EB-2F73-9948-BC09-596A332C6BB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34C5E-3E2B-274E-9B9F-37F82231C949}">
      <dsp:nvSpPr>
        <dsp:cNvPr id="0" name=""/>
        <dsp:cNvSpPr/>
      </dsp:nvSpPr>
      <dsp:spPr>
        <a:xfrm>
          <a:off x="0" y="3013"/>
          <a:ext cx="6665855"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B62F814-28E0-A44B-A664-C66A7D97A32B}">
      <dsp:nvSpPr>
        <dsp:cNvPr id="0" name=""/>
        <dsp:cNvSpPr/>
      </dsp:nvSpPr>
      <dsp:spPr>
        <a:xfrm>
          <a:off x="0" y="3013"/>
          <a:ext cx="6659355" cy="596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baseline="0" dirty="0" err="1">
              <a:latin typeface="Outfit" pitchFamily="2" charset="0"/>
            </a:rPr>
            <a:t>F</a:t>
          </a:r>
          <a:r>
            <a:rPr lang="en-GB" sz="1600" b="1" i="0" kern="1200" baseline="0" dirty="0" err="1">
              <a:latin typeface="Outfit" pitchFamily="2" charset="0"/>
            </a:rPr>
            <a:t>ijne</a:t>
          </a:r>
          <a:r>
            <a:rPr lang="en-GB" sz="1600" b="1" i="0" kern="1200" baseline="0" dirty="0">
              <a:latin typeface="Outfit" pitchFamily="2" charset="0"/>
            </a:rPr>
            <a:t> </a:t>
          </a:r>
          <a:r>
            <a:rPr lang="en-GB" sz="1600" b="1" i="0" kern="1200" baseline="0" dirty="0" err="1">
              <a:latin typeface="Outfit" pitchFamily="2" charset="0"/>
            </a:rPr>
            <a:t>structuur</a:t>
          </a:r>
          <a:r>
            <a:rPr lang="en-GB" sz="1600" b="1" kern="1200" baseline="0" dirty="0">
              <a:latin typeface="Outfit" pitchFamily="2" charset="0"/>
            </a:rPr>
            <a:t> </a:t>
          </a:r>
          <a:r>
            <a:rPr lang="en-GB" sz="1600" kern="1200" baseline="0" dirty="0">
              <a:latin typeface="Outfit" pitchFamily="2" charset="0"/>
            </a:rPr>
            <a:t>van</a:t>
          </a:r>
          <a:r>
            <a:rPr lang="en-GB" sz="1600" b="0" i="0" kern="1200" baseline="0" dirty="0">
              <a:latin typeface="Outfit" pitchFamily="2" charset="0"/>
            </a:rPr>
            <a:t> </a:t>
          </a:r>
          <a:r>
            <a:rPr lang="en-GB" sz="1600" b="0" i="0" kern="1200" baseline="0" dirty="0" err="1">
              <a:latin typeface="Outfit" pitchFamily="2" charset="0"/>
            </a:rPr>
            <a:t>gemalen</a:t>
          </a:r>
          <a:r>
            <a:rPr lang="en-GB" sz="1600" b="0" i="0" kern="1200" baseline="0" dirty="0">
              <a:latin typeface="Outfit" pitchFamily="2" charset="0"/>
            </a:rPr>
            <a:t> </a:t>
          </a:r>
          <a:r>
            <a:rPr lang="en-GB" sz="1600" b="0" i="0" kern="1200" baseline="0" dirty="0" err="1">
              <a:latin typeface="Outfit" pitchFamily="2" charset="0"/>
            </a:rPr>
            <a:t>cacaobonen</a:t>
          </a:r>
          <a:r>
            <a:rPr lang="en-GB" sz="1600" b="0" i="0" kern="1200" baseline="0" dirty="0">
              <a:latin typeface="Outfit" pitchFamily="2" charset="0"/>
            </a:rPr>
            <a:t>, 15 - 18 micron </a:t>
          </a:r>
          <a:endParaRPr lang="en-US" sz="1600" kern="1200" dirty="0">
            <a:latin typeface="Outfit" pitchFamily="2" charset="0"/>
          </a:endParaRPr>
        </a:p>
      </dsp:txBody>
      <dsp:txXfrm>
        <a:off x="0" y="3013"/>
        <a:ext cx="6659355" cy="596642"/>
      </dsp:txXfrm>
    </dsp:sp>
    <dsp:sp modelId="{721BA241-A013-4D4E-B1C5-16B689102D58}">
      <dsp:nvSpPr>
        <dsp:cNvPr id="0" name=""/>
        <dsp:cNvSpPr/>
      </dsp:nvSpPr>
      <dsp:spPr>
        <a:xfrm>
          <a:off x="0" y="599656"/>
          <a:ext cx="6665855" cy="0"/>
        </a:xfrm>
        <a:prstGeom prst="line">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w="6350" cap="flat" cmpd="sng" algn="ctr">
          <a:solidFill>
            <a:schemeClr val="accent5">
              <a:hueOff val="-1126424"/>
              <a:satOff val="-2903"/>
              <a:lumOff val="-196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4CE7B79-A4CB-154E-896A-3B832BE0D2C9}">
      <dsp:nvSpPr>
        <dsp:cNvPr id="0" name=""/>
        <dsp:cNvSpPr/>
      </dsp:nvSpPr>
      <dsp:spPr>
        <a:xfrm>
          <a:off x="0" y="599656"/>
          <a:ext cx="6665855" cy="542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i="0" kern="1200" baseline="0" dirty="0">
              <a:latin typeface="Outfit" pitchFamily="2" charset="0"/>
            </a:rPr>
            <a:t>Hoog </a:t>
          </a:r>
          <a:r>
            <a:rPr lang="en-GB" sz="1600" b="1" i="0" kern="1200" baseline="0" dirty="0" err="1">
              <a:latin typeface="Outfit" pitchFamily="2" charset="0"/>
            </a:rPr>
            <a:t>cacaogehalte</a:t>
          </a:r>
          <a:r>
            <a:rPr lang="en-GB" sz="1600" b="1" i="0" kern="1200" baseline="0" dirty="0">
              <a:latin typeface="Outfit" pitchFamily="2" charset="0"/>
            </a:rPr>
            <a:t>, 100% </a:t>
          </a:r>
          <a:r>
            <a:rPr lang="en-GB" sz="1600" b="1" i="0" kern="1200" baseline="0" dirty="0" err="1">
              <a:latin typeface="Outfit" pitchFamily="2" charset="0"/>
            </a:rPr>
            <a:t>cacaoboter</a:t>
          </a:r>
          <a:endParaRPr lang="en-US" sz="1600" kern="1200" dirty="0">
            <a:latin typeface="Outfit" pitchFamily="2" charset="0"/>
          </a:endParaRPr>
        </a:p>
      </dsp:txBody>
      <dsp:txXfrm>
        <a:off x="0" y="599656"/>
        <a:ext cx="6665855" cy="542402"/>
      </dsp:txXfrm>
    </dsp:sp>
    <dsp:sp modelId="{0242586E-F503-F643-8473-347A9E79D517}">
      <dsp:nvSpPr>
        <dsp:cNvPr id="0" name=""/>
        <dsp:cNvSpPr/>
      </dsp:nvSpPr>
      <dsp:spPr>
        <a:xfrm>
          <a:off x="0" y="1142058"/>
          <a:ext cx="6665855" cy="0"/>
        </a:xfrm>
        <a:prstGeom prst="lin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w="6350" cap="flat" cmpd="sng" algn="ctr">
          <a:solidFill>
            <a:schemeClr val="accent5">
              <a:hueOff val="-2252848"/>
              <a:satOff val="-5806"/>
              <a:lumOff val="-392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EE42C8C-ED80-EF4B-ADF2-B15546FF883F}">
      <dsp:nvSpPr>
        <dsp:cNvPr id="0" name=""/>
        <dsp:cNvSpPr/>
      </dsp:nvSpPr>
      <dsp:spPr>
        <a:xfrm>
          <a:off x="0" y="1142058"/>
          <a:ext cx="6665855" cy="542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baseline="0" dirty="0">
              <a:latin typeface="Outfit" pitchFamily="2" charset="0"/>
            </a:rPr>
            <a:t>Geen</a:t>
          </a:r>
          <a:r>
            <a:rPr lang="en-GB" sz="1600" kern="1200" baseline="0" dirty="0">
              <a:latin typeface="Outfit" pitchFamily="2" charset="0"/>
            </a:rPr>
            <a:t> </a:t>
          </a:r>
          <a:r>
            <a:rPr lang="en-GB" sz="1600" kern="1200" baseline="0" dirty="0" err="1">
              <a:latin typeface="Outfit" pitchFamily="2" charset="0"/>
            </a:rPr>
            <a:t>toevoeging</a:t>
          </a:r>
          <a:r>
            <a:rPr lang="en-GB" sz="1600" kern="1200" baseline="0" dirty="0">
              <a:latin typeface="Outfit" pitchFamily="2" charset="0"/>
            </a:rPr>
            <a:t> van </a:t>
          </a:r>
          <a:r>
            <a:rPr lang="en-GB" sz="1600" b="1" kern="1200" baseline="0" dirty="0" err="1">
              <a:latin typeface="Outfit" pitchFamily="2" charset="0"/>
            </a:rPr>
            <a:t>andere</a:t>
          </a:r>
          <a:r>
            <a:rPr lang="en-GB" sz="1600" b="1" kern="1200" baseline="0" dirty="0">
              <a:latin typeface="Outfit" pitchFamily="2" charset="0"/>
            </a:rPr>
            <a:t> </a:t>
          </a:r>
          <a:r>
            <a:rPr lang="en-GB" sz="1600" b="1" kern="1200" baseline="0" dirty="0" err="1">
              <a:latin typeface="Outfit" pitchFamily="2" charset="0"/>
            </a:rPr>
            <a:t>plantaardige</a:t>
          </a:r>
          <a:r>
            <a:rPr lang="en-GB" sz="1600" b="1" kern="1200" baseline="0" dirty="0">
              <a:latin typeface="Outfit" pitchFamily="2" charset="0"/>
            </a:rPr>
            <a:t> </a:t>
          </a:r>
          <a:r>
            <a:rPr lang="en-GB" sz="1600" b="1" kern="1200" baseline="0" dirty="0" err="1">
              <a:latin typeface="Outfit" pitchFamily="2" charset="0"/>
            </a:rPr>
            <a:t>vetten</a:t>
          </a:r>
          <a:endParaRPr lang="en-US" sz="1600" b="1" kern="1200" dirty="0">
            <a:latin typeface="Outfit" pitchFamily="2" charset="0"/>
          </a:endParaRPr>
        </a:p>
      </dsp:txBody>
      <dsp:txXfrm>
        <a:off x="0" y="1142058"/>
        <a:ext cx="6665855" cy="542402"/>
      </dsp:txXfrm>
    </dsp:sp>
    <dsp:sp modelId="{20B2CD7E-5016-204D-A985-0329A8AD1820}">
      <dsp:nvSpPr>
        <dsp:cNvPr id="0" name=""/>
        <dsp:cNvSpPr/>
      </dsp:nvSpPr>
      <dsp:spPr>
        <a:xfrm>
          <a:off x="0" y="1684460"/>
          <a:ext cx="6665855" cy="0"/>
        </a:xfrm>
        <a:prstGeom prst="lin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w="6350" cap="flat" cmpd="sng" algn="ctr">
          <a:solidFill>
            <a:schemeClr val="accent5">
              <a:hueOff val="-3379271"/>
              <a:satOff val="-8710"/>
              <a:lumOff val="-58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E72137E-D7AC-A343-B73B-8D8F59319B5E}">
      <dsp:nvSpPr>
        <dsp:cNvPr id="0" name=""/>
        <dsp:cNvSpPr/>
      </dsp:nvSpPr>
      <dsp:spPr>
        <a:xfrm>
          <a:off x="0" y="1684460"/>
          <a:ext cx="6665855" cy="542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i="0" kern="1200" baseline="0" dirty="0">
              <a:latin typeface="Outfit" pitchFamily="2" charset="0"/>
            </a:rPr>
            <a:t>Hoge </a:t>
          </a:r>
          <a:r>
            <a:rPr lang="en-GB" sz="1600" b="1" i="0" kern="1200" baseline="0" dirty="0" err="1">
              <a:latin typeface="Outfit" pitchFamily="2" charset="0"/>
            </a:rPr>
            <a:t>kwaliteit</a:t>
          </a:r>
          <a:r>
            <a:rPr lang="en-GB" sz="1600" b="1" i="0" kern="1200" baseline="0" dirty="0">
              <a:latin typeface="Outfit" pitchFamily="2" charset="0"/>
            </a:rPr>
            <a:t> cacao </a:t>
          </a:r>
          <a:r>
            <a:rPr lang="en-GB" sz="1600" b="1" i="0" kern="1200" baseline="0" dirty="0" err="1">
              <a:latin typeface="Outfit" pitchFamily="2" charset="0"/>
            </a:rPr>
            <a:t>bonen</a:t>
          </a:r>
          <a:endParaRPr lang="en-US" sz="1600" kern="1200" dirty="0">
            <a:latin typeface="Outfit" pitchFamily="2" charset="0"/>
          </a:endParaRPr>
        </a:p>
      </dsp:txBody>
      <dsp:txXfrm>
        <a:off x="0" y="1684460"/>
        <a:ext cx="6665855" cy="542402"/>
      </dsp:txXfrm>
    </dsp:sp>
    <dsp:sp modelId="{96A8C55D-F5EE-8C4C-9696-3B5CFA6CAC0F}">
      <dsp:nvSpPr>
        <dsp:cNvPr id="0" name=""/>
        <dsp:cNvSpPr/>
      </dsp:nvSpPr>
      <dsp:spPr>
        <a:xfrm>
          <a:off x="0" y="2226863"/>
          <a:ext cx="6665855" cy="0"/>
        </a:xfrm>
        <a:prstGeom prst="lin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w="6350" cap="flat" cmpd="sng" algn="ctr">
          <a:solidFill>
            <a:schemeClr val="accent5">
              <a:hueOff val="-4505695"/>
              <a:satOff val="-11613"/>
              <a:lumOff val="-784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88C5890-7136-7240-BFE2-41E79FC38FB0}">
      <dsp:nvSpPr>
        <dsp:cNvPr id="0" name=""/>
        <dsp:cNvSpPr/>
      </dsp:nvSpPr>
      <dsp:spPr>
        <a:xfrm>
          <a:off x="0" y="2226863"/>
          <a:ext cx="6665855" cy="542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i="0" kern="1200" baseline="0" dirty="0" err="1">
              <a:latin typeface="Outfit" pitchFamily="2" charset="0"/>
            </a:rPr>
            <a:t>Diversiteit</a:t>
          </a:r>
          <a:r>
            <a:rPr lang="en-GB" sz="1600" i="0" kern="1200" baseline="0" dirty="0">
              <a:latin typeface="Outfit" pitchFamily="2" charset="0"/>
            </a:rPr>
            <a:t> : Couverture </a:t>
          </a:r>
          <a:r>
            <a:rPr lang="en-GB" sz="1600" i="0" kern="1200" baseline="0" dirty="0" err="1">
              <a:latin typeface="Outfit" pitchFamily="2" charset="0"/>
            </a:rPr>
            <a:t>chocolade</a:t>
          </a:r>
          <a:r>
            <a:rPr lang="en-GB" sz="1600" i="0" kern="1200" baseline="0" dirty="0">
              <a:latin typeface="Outfit" pitchFamily="2" charset="0"/>
            </a:rPr>
            <a:t>, </a:t>
          </a:r>
          <a:r>
            <a:rPr lang="en-GB" sz="1600" i="0" kern="1200" baseline="0" dirty="0" err="1">
              <a:latin typeface="Outfit" pitchFamily="2" charset="0"/>
            </a:rPr>
            <a:t>pralinemakers</a:t>
          </a:r>
          <a:r>
            <a:rPr lang="en-GB" sz="1600" i="0" kern="1200" baseline="0" dirty="0">
              <a:latin typeface="Outfit" pitchFamily="2" charset="0"/>
            </a:rPr>
            <a:t>, </a:t>
          </a:r>
          <a:r>
            <a:rPr lang="en-GB" sz="1600" i="0" kern="1200" baseline="0" dirty="0" err="1">
              <a:latin typeface="Outfit" pitchFamily="2" charset="0"/>
            </a:rPr>
            <a:t>artisanale</a:t>
          </a:r>
          <a:r>
            <a:rPr lang="en-GB" sz="1600" i="0" kern="1200" baseline="0" dirty="0">
              <a:latin typeface="Outfit" pitchFamily="2" charset="0"/>
            </a:rPr>
            <a:t> </a:t>
          </a:r>
          <a:r>
            <a:rPr lang="en-GB" sz="1600" b="0" i="0" kern="1200" baseline="0" dirty="0">
              <a:latin typeface="Outfit" pitchFamily="2" charset="0"/>
            </a:rPr>
            <a:t>chocolatiers, bean-to bars, …</a:t>
          </a:r>
          <a:endParaRPr lang="en-US" sz="1600" kern="1200" dirty="0">
            <a:latin typeface="Outfit" pitchFamily="2" charset="0"/>
          </a:endParaRPr>
        </a:p>
      </dsp:txBody>
      <dsp:txXfrm>
        <a:off x="0" y="2226863"/>
        <a:ext cx="6665855" cy="542402"/>
      </dsp:txXfrm>
    </dsp:sp>
    <dsp:sp modelId="{29750165-90EC-D34F-9DEE-6E3768FD1F00}">
      <dsp:nvSpPr>
        <dsp:cNvPr id="0" name=""/>
        <dsp:cNvSpPr/>
      </dsp:nvSpPr>
      <dsp:spPr>
        <a:xfrm>
          <a:off x="0" y="2769265"/>
          <a:ext cx="6665855" cy="0"/>
        </a:xfrm>
        <a:prstGeom prst="line">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w="6350" cap="flat" cmpd="sng" algn="ctr">
          <a:solidFill>
            <a:schemeClr val="accent5">
              <a:hueOff val="-5632119"/>
              <a:satOff val="-14516"/>
              <a:lumOff val="-980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F2B961F-FB18-9949-9136-CF5A5747B6A3}">
      <dsp:nvSpPr>
        <dsp:cNvPr id="0" name=""/>
        <dsp:cNvSpPr/>
      </dsp:nvSpPr>
      <dsp:spPr>
        <a:xfrm>
          <a:off x="0" y="2769265"/>
          <a:ext cx="6665855" cy="542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i="0" kern="1200" baseline="0" dirty="0">
              <a:latin typeface="Outfit" pitchFamily="2" charset="0"/>
            </a:rPr>
            <a:t> </a:t>
          </a:r>
          <a:r>
            <a:rPr lang="en-GB" sz="1600" b="1" i="0" kern="1200" baseline="0" dirty="0" err="1">
              <a:latin typeface="Outfit" pitchFamily="2" charset="0"/>
            </a:rPr>
            <a:t>V</a:t>
          </a:r>
          <a:r>
            <a:rPr lang="en-GB" sz="1600" b="0" i="0" kern="1200" baseline="0" dirty="0" err="1">
              <a:latin typeface="Outfit" pitchFamily="2" charset="0"/>
            </a:rPr>
            <a:t>ariëteit</a:t>
          </a:r>
          <a:r>
            <a:rPr lang="en-GB" sz="1600" b="0" i="0" kern="1200" baseline="0" dirty="0">
              <a:latin typeface="Outfit" pitchFamily="2" charset="0"/>
            </a:rPr>
            <a:t> </a:t>
          </a:r>
          <a:r>
            <a:rPr lang="en-GB" sz="1600" b="0" i="0" kern="1200" baseline="0" dirty="0" err="1">
              <a:latin typeface="Outfit" pitchFamily="2" charset="0"/>
            </a:rPr>
            <a:t>verrukkelijke</a:t>
          </a:r>
          <a:r>
            <a:rPr lang="en-GB" sz="1600" b="0" i="0" kern="1200" baseline="0" dirty="0">
              <a:latin typeface="Outfit" pitchFamily="2" charset="0"/>
            </a:rPr>
            <a:t> </a:t>
          </a:r>
          <a:r>
            <a:rPr lang="en-GB" sz="1600" b="0" i="0" kern="1200" baseline="0" dirty="0" err="1">
              <a:latin typeface="Outfit" pitchFamily="2" charset="0"/>
            </a:rPr>
            <a:t>smaken</a:t>
          </a:r>
          <a:r>
            <a:rPr lang="en-GB" sz="1600" b="0" i="0" kern="1200" baseline="0" dirty="0">
              <a:latin typeface="Outfit" pitchFamily="2" charset="0"/>
            </a:rPr>
            <a:t> </a:t>
          </a:r>
          <a:r>
            <a:rPr lang="en-GB" sz="1600" b="0" i="0" kern="1200" baseline="0" dirty="0" err="1">
              <a:latin typeface="Outfit" pitchFamily="2" charset="0"/>
            </a:rPr>
            <a:t>en</a:t>
          </a:r>
          <a:r>
            <a:rPr lang="en-GB" sz="1600" b="0" i="0" kern="1200" baseline="0" dirty="0">
              <a:latin typeface="Outfit" pitchFamily="2" charset="0"/>
            </a:rPr>
            <a:t> </a:t>
          </a:r>
          <a:r>
            <a:rPr lang="en-GB" sz="1600" b="0" i="0" kern="1200" baseline="0" dirty="0" err="1">
              <a:latin typeface="Outfit" pitchFamily="2" charset="0"/>
            </a:rPr>
            <a:t>gedurfde</a:t>
          </a:r>
          <a:r>
            <a:rPr lang="en-GB" sz="1600" b="0" i="0" kern="1200" baseline="0" dirty="0">
              <a:latin typeface="Outfit" pitchFamily="2" charset="0"/>
            </a:rPr>
            <a:t> </a:t>
          </a:r>
          <a:r>
            <a:rPr lang="en-GB" sz="1600" b="0" i="0" kern="1200" baseline="0" dirty="0" err="1">
              <a:latin typeface="Outfit" pitchFamily="2" charset="0"/>
            </a:rPr>
            <a:t>smaakcombinaties</a:t>
          </a:r>
          <a:endParaRPr lang="en-US" sz="1600" kern="1200" dirty="0">
            <a:latin typeface="Outfit" pitchFamily="2" charset="0"/>
          </a:endParaRPr>
        </a:p>
      </dsp:txBody>
      <dsp:txXfrm>
        <a:off x="0" y="2769265"/>
        <a:ext cx="6665855" cy="542402"/>
      </dsp:txXfrm>
    </dsp:sp>
    <dsp:sp modelId="{EEE1C335-9CA3-8342-B1A0-FCDBC49FDF5C}">
      <dsp:nvSpPr>
        <dsp:cNvPr id="0" name=""/>
        <dsp:cNvSpPr/>
      </dsp:nvSpPr>
      <dsp:spPr>
        <a:xfrm>
          <a:off x="0" y="3311668"/>
          <a:ext cx="6665855" cy="0"/>
        </a:xfrm>
        <a:prstGeom prst="lin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EDAA6BD-1766-3843-A287-5316B6C6291A}">
      <dsp:nvSpPr>
        <dsp:cNvPr id="0" name=""/>
        <dsp:cNvSpPr/>
      </dsp:nvSpPr>
      <dsp:spPr>
        <a:xfrm>
          <a:off x="0" y="3311668"/>
          <a:ext cx="6665855" cy="542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baseline="0" dirty="0" err="1">
              <a:latin typeface="Outfit" pitchFamily="2" charset="0"/>
            </a:rPr>
            <a:t>Belgische</a:t>
          </a:r>
          <a:r>
            <a:rPr lang="en-GB" sz="1600" b="1" kern="1200" baseline="0" dirty="0">
              <a:latin typeface="Outfit" pitchFamily="2" charset="0"/>
            </a:rPr>
            <a:t> </a:t>
          </a:r>
          <a:r>
            <a:rPr lang="en-GB" sz="1600" b="1" kern="1200" baseline="0" dirty="0" err="1">
              <a:latin typeface="Outfit" pitchFamily="2" charset="0"/>
            </a:rPr>
            <a:t>chocolade</a:t>
          </a:r>
          <a:r>
            <a:rPr lang="en-GB" sz="1600" b="1" kern="1200" baseline="0" dirty="0">
              <a:latin typeface="Outfit" pitchFamily="2" charset="0"/>
            </a:rPr>
            <a:t> code 2007: </a:t>
          </a:r>
          <a:r>
            <a:rPr lang="en-GB" sz="1600" kern="1200" baseline="0" dirty="0">
              <a:latin typeface="Outfit" pitchFamily="2" charset="0"/>
            </a:rPr>
            <a:t>'</a:t>
          </a:r>
          <a:r>
            <a:rPr lang="en-GB" sz="1600" kern="1200" baseline="0" dirty="0" err="1">
              <a:latin typeface="Outfit" pitchFamily="2" charset="0"/>
            </a:rPr>
            <a:t>Belgische</a:t>
          </a:r>
          <a:r>
            <a:rPr lang="en-GB" sz="1600" kern="1200" baseline="0" dirty="0">
              <a:latin typeface="Outfit" pitchFamily="2" charset="0"/>
            </a:rPr>
            <a:t> </a:t>
          </a:r>
          <a:r>
            <a:rPr lang="en-GB" sz="1600" kern="1200" baseline="0" dirty="0" err="1">
              <a:latin typeface="Outfit" pitchFamily="2" charset="0"/>
            </a:rPr>
            <a:t>chocolade</a:t>
          </a:r>
          <a:r>
            <a:rPr lang="en-GB" sz="1600" kern="1200" baseline="0" dirty="0">
              <a:latin typeface="Outfit" pitchFamily="2" charset="0"/>
            </a:rPr>
            <a:t>’ </a:t>
          </a:r>
          <a:r>
            <a:rPr lang="en-GB" sz="1600" kern="1200" baseline="0" dirty="0" err="1">
              <a:latin typeface="Outfit" pitchFamily="2" charset="0"/>
            </a:rPr>
            <a:t>benaming</a:t>
          </a:r>
          <a:r>
            <a:rPr lang="en-GB" sz="1600" kern="1200" baseline="0" dirty="0">
              <a:latin typeface="Outfit" pitchFamily="2" charset="0"/>
            </a:rPr>
            <a:t> </a:t>
          </a:r>
          <a:r>
            <a:rPr lang="en-GB" sz="1600" kern="1200" baseline="0" dirty="0" err="1">
              <a:latin typeface="Outfit" pitchFamily="2" charset="0"/>
            </a:rPr>
            <a:t>kan</a:t>
          </a:r>
          <a:r>
            <a:rPr lang="en-GB" sz="1600" kern="1200" baseline="0" dirty="0">
              <a:latin typeface="Outfit" pitchFamily="2" charset="0"/>
            </a:rPr>
            <a:t> </a:t>
          </a:r>
          <a:r>
            <a:rPr lang="en-GB" sz="1600" kern="1200" baseline="0" dirty="0" err="1">
              <a:latin typeface="Outfit" pitchFamily="2" charset="0"/>
            </a:rPr>
            <a:t>enkel</a:t>
          </a:r>
          <a:r>
            <a:rPr lang="en-GB" sz="1600" kern="1200" baseline="0" dirty="0">
              <a:latin typeface="Outfit" pitchFamily="2" charset="0"/>
            </a:rPr>
            <a:t> </a:t>
          </a:r>
          <a:r>
            <a:rPr lang="en-GB" sz="1600" kern="1200" baseline="0" dirty="0" err="1">
              <a:latin typeface="Outfit" pitchFamily="2" charset="0"/>
            </a:rPr>
            <a:t>gebruikt</a:t>
          </a:r>
          <a:r>
            <a:rPr lang="en-GB" sz="1600" kern="1200" baseline="0" dirty="0">
              <a:latin typeface="Outfit" pitchFamily="2" charset="0"/>
            </a:rPr>
            <a:t> </a:t>
          </a:r>
          <a:r>
            <a:rPr lang="en-GB" sz="1600" kern="1200" baseline="0" dirty="0" err="1">
              <a:latin typeface="Outfit" pitchFamily="2" charset="0"/>
            </a:rPr>
            <a:t>worden</a:t>
          </a:r>
          <a:r>
            <a:rPr lang="en-GB" sz="1600" kern="1200" baseline="0" dirty="0">
              <a:latin typeface="Outfit" pitchFamily="2" charset="0"/>
            </a:rPr>
            <a:t> </a:t>
          </a:r>
          <a:r>
            <a:rPr lang="en-GB" sz="1600" kern="1200" baseline="0" dirty="0" err="1">
              <a:latin typeface="Outfit" pitchFamily="2" charset="0"/>
            </a:rPr>
            <a:t>voor</a:t>
          </a:r>
          <a:r>
            <a:rPr lang="en-GB" sz="1600" kern="1200" baseline="0" dirty="0">
              <a:latin typeface="Outfit" pitchFamily="2" charset="0"/>
            </a:rPr>
            <a:t> </a:t>
          </a:r>
          <a:r>
            <a:rPr lang="en-GB" sz="1600" kern="1200" baseline="0" dirty="0" err="1">
              <a:latin typeface="Outfit" pitchFamily="2" charset="0"/>
            </a:rPr>
            <a:t>chocolade</a:t>
          </a:r>
          <a:r>
            <a:rPr lang="en-GB" sz="1600" kern="1200" baseline="0" dirty="0">
              <a:latin typeface="Outfit" pitchFamily="2" charset="0"/>
            </a:rPr>
            <a:t> </a:t>
          </a:r>
          <a:r>
            <a:rPr lang="en-GB" sz="1600" kern="1200" baseline="0" dirty="0" err="1">
              <a:latin typeface="Outfit" pitchFamily="2" charset="0"/>
            </a:rPr>
            <a:t>afkomstig</a:t>
          </a:r>
          <a:r>
            <a:rPr lang="en-GB" sz="1600" kern="1200" baseline="0" dirty="0">
              <a:latin typeface="Outfit" pitchFamily="2" charset="0"/>
            </a:rPr>
            <a:t> </a:t>
          </a:r>
          <a:r>
            <a:rPr lang="en-GB" sz="1600" kern="1200" baseline="0" dirty="0" err="1">
              <a:latin typeface="Outfit" pitchFamily="2" charset="0"/>
            </a:rPr>
            <a:t>uit</a:t>
          </a:r>
          <a:r>
            <a:rPr lang="en-GB" sz="1600" kern="1200" baseline="0" dirty="0">
              <a:latin typeface="Outfit" pitchFamily="2" charset="0"/>
            </a:rPr>
            <a:t> </a:t>
          </a:r>
          <a:r>
            <a:rPr lang="en-GB" sz="1600" kern="1200" baseline="0" dirty="0" err="1">
              <a:latin typeface="Outfit" pitchFamily="2" charset="0"/>
            </a:rPr>
            <a:t>België</a:t>
          </a:r>
          <a:endParaRPr lang="en-US" sz="1600" kern="1200" dirty="0">
            <a:latin typeface="Outfit" pitchFamily="2" charset="0"/>
          </a:endParaRPr>
        </a:p>
      </dsp:txBody>
      <dsp:txXfrm>
        <a:off x="0" y="3311668"/>
        <a:ext cx="6665855" cy="54240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5D741-300A-E549-A65B-901C6FFE8171}" type="datetimeFigureOut">
              <a:rPr lang="en-GB" smtClean="0"/>
              <a:t>30/04/2025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B2BD5-B2EC-564C-8E63-7BBD99EEAE92}" type="slidenum">
              <a:rPr lang="en-GB" smtClean="0"/>
              <a:t>‹#›</a:t>
            </a:fld>
            <a:endParaRPr lang="en-GB"/>
          </a:p>
        </p:txBody>
      </p:sp>
    </p:spTree>
    <p:extLst>
      <p:ext uri="{BB962C8B-B14F-4D97-AF65-F5344CB8AC3E}">
        <p14:creationId xmlns:p14="http://schemas.microsoft.com/office/powerpoint/2010/main" val="422311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798C8-E20B-5DCE-815E-50ECB4D20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67C68-1B1A-B403-ED0E-8F2F737F7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E1A5E-DEB8-A40B-6CC5-9569C0883A0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354DFAA-D7F9-B2DC-57B0-EE5932D9B5D9}"/>
              </a:ext>
            </a:extLst>
          </p:cNvPr>
          <p:cNvSpPr>
            <a:spLocks noGrp="1"/>
          </p:cNvSpPr>
          <p:nvPr>
            <p:ph type="sldNum" sz="quarter" idx="5"/>
          </p:nvPr>
        </p:nvSpPr>
        <p:spPr/>
        <p:txBody>
          <a:bodyPr/>
          <a:lstStyle/>
          <a:p>
            <a:fld id="{9DBB2BD5-B2EC-564C-8E63-7BBD99EEAE92}" type="slidenum">
              <a:rPr lang="en-GB" smtClean="0"/>
              <a:t>2</a:t>
            </a:fld>
            <a:endParaRPr lang="en-GB"/>
          </a:p>
        </p:txBody>
      </p:sp>
    </p:spTree>
    <p:extLst>
      <p:ext uri="{BB962C8B-B14F-4D97-AF65-F5344CB8AC3E}">
        <p14:creationId xmlns:p14="http://schemas.microsoft.com/office/powerpoint/2010/main" val="1862071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a:defRPr/>
            </a:pPr>
            <a:fld id="{EF37F055-DCB4-4D65-B898-0265A36C6807}" type="slidenum">
              <a:rPr lang="nl-BE" smtClean="0"/>
              <a:pPr>
                <a:defRPr/>
              </a:pPr>
              <a:t>13</a:t>
            </a:fld>
            <a:endParaRPr lang="nl-BE"/>
          </a:p>
        </p:txBody>
      </p:sp>
    </p:spTree>
    <p:extLst>
      <p:ext uri="{BB962C8B-B14F-4D97-AF65-F5344CB8AC3E}">
        <p14:creationId xmlns:p14="http://schemas.microsoft.com/office/powerpoint/2010/main" val="4125607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BB2BD5-B2EC-564C-8E63-7BBD99EEAE92}" type="slidenum">
              <a:rPr lang="en-GB" smtClean="0"/>
              <a:t>19</a:t>
            </a:fld>
            <a:endParaRPr lang="en-GB"/>
          </a:p>
        </p:txBody>
      </p:sp>
    </p:spTree>
    <p:extLst>
      <p:ext uri="{BB962C8B-B14F-4D97-AF65-F5344CB8AC3E}">
        <p14:creationId xmlns:p14="http://schemas.microsoft.com/office/powerpoint/2010/main" val="159419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846D1-0C2B-6B3D-87D4-058A2DC67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C79CB-36CC-8C88-5CBC-37C233CDE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C03FC-830E-1794-4B72-A359458B70F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4FAA1C0-196D-7565-9C8A-BF2BCD9EA26D}"/>
              </a:ext>
            </a:extLst>
          </p:cNvPr>
          <p:cNvSpPr>
            <a:spLocks noGrp="1"/>
          </p:cNvSpPr>
          <p:nvPr>
            <p:ph type="sldNum" sz="quarter" idx="5"/>
          </p:nvPr>
        </p:nvSpPr>
        <p:spPr/>
        <p:txBody>
          <a:bodyPr/>
          <a:lstStyle/>
          <a:p>
            <a:fld id="{9DBB2BD5-B2EC-564C-8E63-7BBD99EEAE92}" type="slidenum">
              <a:rPr lang="en-GB" smtClean="0"/>
              <a:t>3</a:t>
            </a:fld>
            <a:endParaRPr lang="en-GB"/>
          </a:p>
        </p:txBody>
      </p:sp>
    </p:spTree>
    <p:extLst>
      <p:ext uri="{BB962C8B-B14F-4D97-AF65-F5344CB8AC3E}">
        <p14:creationId xmlns:p14="http://schemas.microsoft.com/office/powerpoint/2010/main" val="137178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EF370-B9C6-0754-3769-80F36DDBF2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C683C-209F-219A-992C-E0C31D525A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EE44C-94A5-5C91-A240-E41BA622F33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B59F50-B7AC-81B4-C8D7-01809A211FC5}"/>
              </a:ext>
            </a:extLst>
          </p:cNvPr>
          <p:cNvSpPr>
            <a:spLocks noGrp="1"/>
          </p:cNvSpPr>
          <p:nvPr>
            <p:ph type="sldNum" sz="quarter" idx="5"/>
          </p:nvPr>
        </p:nvSpPr>
        <p:spPr/>
        <p:txBody>
          <a:bodyPr/>
          <a:lstStyle/>
          <a:p>
            <a:fld id="{9DBB2BD5-B2EC-564C-8E63-7BBD99EEAE92}" type="slidenum">
              <a:rPr lang="en-GB" smtClean="0"/>
              <a:t>4</a:t>
            </a:fld>
            <a:endParaRPr lang="en-GB"/>
          </a:p>
        </p:txBody>
      </p:sp>
    </p:spTree>
    <p:extLst>
      <p:ext uri="{BB962C8B-B14F-4D97-AF65-F5344CB8AC3E}">
        <p14:creationId xmlns:p14="http://schemas.microsoft.com/office/powerpoint/2010/main" val="2574742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60623-4277-34B3-DCC2-B67BFB883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CB05B-C380-5C70-19B3-2A285BE0D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19F9D1-C1EA-9E45-1C4F-8F8650A9A0C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E171D20-AA77-1CD0-2435-0BB2CE60F55A}"/>
              </a:ext>
            </a:extLst>
          </p:cNvPr>
          <p:cNvSpPr>
            <a:spLocks noGrp="1"/>
          </p:cNvSpPr>
          <p:nvPr>
            <p:ph type="sldNum" sz="quarter" idx="5"/>
          </p:nvPr>
        </p:nvSpPr>
        <p:spPr/>
        <p:txBody>
          <a:bodyPr/>
          <a:lstStyle/>
          <a:p>
            <a:fld id="{9DBB2BD5-B2EC-564C-8E63-7BBD99EEAE92}" type="slidenum">
              <a:rPr lang="en-GB" smtClean="0"/>
              <a:t>5</a:t>
            </a:fld>
            <a:endParaRPr lang="en-GB"/>
          </a:p>
        </p:txBody>
      </p:sp>
    </p:spTree>
    <p:extLst>
      <p:ext uri="{BB962C8B-B14F-4D97-AF65-F5344CB8AC3E}">
        <p14:creationId xmlns:p14="http://schemas.microsoft.com/office/powerpoint/2010/main" val="607337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069D2-7808-2287-0A90-386EFF08F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505BD-6280-EA01-5B14-14D1E24BB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0F5C6E-A22E-150F-EAF4-F4B53716029F}"/>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EEBD7FC4-E670-7F31-0827-F4B1FCD4339B}"/>
              </a:ext>
            </a:extLst>
          </p:cNvPr>
          <p:cNvSpPr>
            <a:spLocks noGrp="1"/>
          </p:cNvSpPr>
          <p:nvPr>
            <p:ph type="sldNum" sz="quarter" idx="5"/>
          </p:nvPr>
        </p:nvSpPr>
        <p:spPr/>
        <p:txBody>
          <a:bodyPr/>
          <a:lstStyle/>
          <a:p>
            <a:fld id="{AC336E3B-861C-498F-8BB4-44DF0B46518F}" type="slidenum">
              <a:rPr lang="nl-BE" smtClean="0"/>
              <a:t>6</a:t>
            </a:fld>
            <a:endParaRPr lang="nl-BE"/>
          </a:p>
        </p:txBody>
      </p:sp>
    </p:spTree>
    <p:extLst>
      <p:ext uri="{BB962C8B-B14F-4D97-AF65-F5344CB8AC3E}">
        <p14:creationId xmlns:p14="http://schemas.microsoft.com/office/powerpoint/2010/main" val="1746582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BB2BD5-B2EC-564C-8E63-7BBD99EEAE92}" type="slidenum">
              <a:rPr lang="en-GB" smtClean="0"/>
              <a:t>9</a:t>
            </a:fld>
            <a:endParaRPr lang="en-GB"/>
          </a:p>
        </p:txBody>
      </p:sp>
    </p:spTree>
    <p:extLst>
      <p:ext uri="{BB962C8B-B14F-4D97-AF65-F5344CB8AC3E}">
        <p14:creationId xmlns:p14="http://schemas.microsoft.com/office/powerpoint/2010/main" val="3983612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BB2BD5-B2EC-564C-8E63-7BBD99EEAE92}" type="slidenum">
              <a:rPr lang="en-GB" smtClean="0"/>
              <a:t>10</a:t>
            </a:fld>
            <a:endParaRPr lang="en-GB"/>
          </a:p>
        </p:txBody>
      </p:sp>
    </p:spTree>
    <p:extLst>
      <p:ext uri="{BB962C8B-B14F-4D97-AF65-F5344CB8AC3E}">
        <p14:creationId xmlns:p14="http://schemas.microsoft.com/office/powerpoint/2010/main" val="979982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4C0D7-F63E-1477-9E0F-2E281FBF4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3BEBC-EDD1-3D1B-79B6-30D01D73A8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E0C95-1671-9888-A355-9438C13D66C9}"/>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D6A490B5-D870-243A-6BF0-3EAC50F28A19}"/>
              </a:ext>
            </a:extLst>
          </p:cNvPr>
          <p:cNvSpPr>
            <a:spLocks noGrp="1"/>
          </p:cNvSpPr>
          <p:nvPr>
            <p:ph type="sldNum" sz="quarter" idx="5"/>
          </p:nvPr>
        </p:nvSpPr>
        <p:spPr/>
        <p:txBody>
          <a:bodyPr/>
          <a:lstStyle/>
          <a:p>
            <a:pPr>
              <a:defRPr/>
            </a:pPr>
            <a:fld id="{EF37F055-DCB4-4D65-B898-0265A36C6807}" type="slidenum">
              <a:rPr lang="nl-BE" smtClean="0"/>
              <a:pPr>
                <a:defRPr/>
              </a:pPr>
              <a:t>11</a:t>
            </a:fld>
            <a:endParaRPr lang="nl-BE"/>
          </a:p>
        </p:txBody>
      </p:sp>
    </p:spTree>
    <p:extLst>
      <p:ext uri="{BB962C8B-B14F-4D97-AF65-F5344CB8AC3E}">
        <p14:creationId xmlns:p14="http://schemas.microsoft.com/office/powerpoint/2010/main" val="4014841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a:defRPr/>
            </a:pPr>
            <a:fld id="{EF37F055-DCB4-4D65-B898-0265A36C6807}" type="slidenum">
              <a:rPr lang="nl-BE" smtClean="0"/>
              <a:pPr>
                <a:defRPr/>
              </a:pPr>
              <a:t>12</a:t>
            </a:fld>
            <a:endParaRPr lang="nl-BE"/>
          </a:p>
        </p:txBody>
      </p:sp>
    </p:spTree>
    <p:extLst>
      <p:ext uri="{BB962C8B-B14F-4D97-AF65-F5344CB8AC3E}">
        <p14:creationId xmlns:p14="http://schemas.microsoft.com/office/powerpoint/2010/main" val="707934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ADC0862B-4AE3-4B7C-9A25-4E84382F6E6A}" type="datetimeFigureOut">
              <a:rPr lang="en-US" smtClean="0"/>
              <a:t>4/30/25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47559-489E-41E6-8C49-678FACC831B0}" type="slidenum">
              <a:rPr lang="en-US" smtClean="0"/>
              <a:t>‹#›</a:t>
            </a:fld>
            <a:endParaRPr lang="en-US"/>
          </a:p>
        </p:txBody>
      </p:sp>
    </p:spTree>
    <p:extLst>
      <p:ext uri="{BB962C8B-B14F-4D97-AF65-F5344CB8AC3E}">
        <p14:creationId xmlns:p14="http://schemas.microsoft.com/office/powerpoint/2010/main" val="3859883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DC0862B-4AE3-4B7C-9A25-4E84382F6E6A}" type="datetimeFigureOut">
              <a:rPr lang="en-US" smtClean="0"/>
              <a:t>4/30/25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47559-489E-41E6-8C49-678FACC831B0}" type="slidenum">
              <a:rPr lang="en-US" smtClean="0"/>
              <a:t>‹#›</a:t>
            </a:fld>
            <a:endParaRPr lang="en-US"/>
          </a:p>
        </p:txBody>
      </p:sp>
    </p:spTree>
    <p:extLst>
      <p:ext uri="{BB962C8B-B14F-4D97-AF65-F5344CB8AC3E}">
        <p14:creationId xmlns:p14="http://schemas.microsoft.com/office/powerpoint/2010/main" val="45987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DC0862B-4AE3-4B7C-9A25-4E84382F6E6A}" type="datetimeFigureOut">
              <a:rPr lang="en-US" smtClean="0"/>
              <a:t>4/30/25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47559-489E-41E6-8C49-678FACC831B0}" type="slidenum">
              <a:rPr lang="en-US" smtClean="0"/>
              <a:t>‹#›</a:t>
            </a:fld>
            <a:endParaRPr lang="en-US"/>
          </a:p>
        </p:txBody>
      </p:sp>
    </p:spTree>
    <p:extLst>
      <p:ext uri="{BB962C8B-B14F-4D97-AF65-F5344CB8AC3E}">
        <p14:creationId xmlns:p14="http://schemas.microsoft.com/office/powerpoint/2010/main" val="4189784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BABCF77-96B6-4004-9F41-47E584D68D53}"/>
              </a:ext>
            </a:extLst>
          </p:cNvPr>
          <p:cNvSpPr>
            <a:spLocks noGrp="1"/>
          </p:cNvSpPr>
          <p:nvPr>
            <p:ph type="sldNum" sz="quarter" idx="12"/>
          </p:nvPr>
        </p:nvSpPr>
        <p:spPr/>
        <p:txBody>
          <a:bodyPr/>
          <a:lstStyle>
            <a:lvl1pPr>
              <a:defRPr/>
            </a:lvl1pPr>
          </a:lstStyle>
          <a:p>
            <a:pPr>
              <a:defRPr/>
            </a:pPr>
            <a:fld id="{81BCF624-5245-4941-97BD-9C7C6C280509}" type="slidenum">
              <a:rPr lang="nl-NL"/>
              <a:pPr>
                <a:defRPr/>
              </a:pPr>
              <a:t>‹#›</a:t>
            </a:fld>
            <a:endParaRPr lang="nl-NL"/>
          </a:p>
        </p:txBody>
      </p:sp>
    </p:spTree>
    <p:extLst>
      <p:ext uri="{BB962C8B-B14F-4D97-AF65-F5344CB8AC3E}">
        <p14:creationId xmlns:p14="http://schemas.microsoft.com/office/powerpoint/2010/main" val="1888349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DC0862B-4AE3-4B7C-9A25-4E84382F6E6A}" type="datetimeFigureOut">
              <a:rPr lang="en-US" smtClean="0"/>
              <a:t>4/30/25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47559-489E-41E6-8C49-678FACC831B0}" type="slidenum">
              <a:rPr lang="en-US" smtClean="0"/>
              <a:t>‹#›</a:t>
            </a:fld>
            <a:endParaRPr lang="en-US"/>
          </a:p>
        </p:txBody>
      </p:sp>
    </p:spTree>
    <p:extLst>
      <p:ext uri="{BB962C8B-B14F-4D97-AF65-F5344CB8AC3E}">
        <p14:creationId xmlns:p14="http://schemas.microsoft.com/office/powerpoint/2010/main" val="484311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DC0862B-4AE3-4B7C-9A25-4E84382F6E6A}" type="datetimeFigureOut">
              <a:rPr lang="en-US" smtClean="0"/>
              <a:t>4/30/25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47559-489E-41E6-8C49-678FACC831B0}" type="slidenum">
              <a:rPr lang="en-US" smtClean="0"/>
              <a:t>‹#›</a:t>
            </a:fld>
            <a:endParaRPr lang="en-US"/>
          </a:p>
        </p:txBody>
      </p:sp>
    </p:spTree>
    <p:extLst>
      <p:ext uri="{BB962C8B-B14F-4D97-AF65-F5344CB8AC3E}">
        <p14:creationId xmlns:p14="http://schemas.microsoft.com/office/powerpoint/2010/main" val="2939372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DC0862B-4AE3-4B7C-9A25-4E84382F6E6A}" type="datetimeFigureOut">
              <a:rPr lang="en-US" smtClean="0"/>
              <a:t>4/30/25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47559-489E-41E6-8C49-678FACC831B0}" type="slidenum">
              <a:rPr lang="en-US" smtClean="0"/>
              <a:t>‹#›</a:t>
            </a:fld>
            <a:endParaRPr lang="en-US"/>
          </a:p>
        </p:txBody>
      </p:sp>
    </p:spTree>
    <p:extLst>
      <p:ext uri="{BB962C8B-B14F-4D97-AF65-F5344CB8AC3E}">
        <p14:creationId xmlns:p14="http://schemas.microsoft.com/office/powerpoint/2010/main" val="1004970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DC0862B-4AE3-4B7C-9A25-4E84382F6E6A}" type="datetimeFigureOut">
              <a:rPr lang="en-US" smtClean="0"/>
              <a:pPr/>
              <a:t>4/30/25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A247559-489E-41E6-8C49-678FACC831B0}" type="slidenum">
              <a:rPr lang="en-US" smtClean="0"/>
              <a:t>‹#›</a:t>
            </a:fld>
            <a:endParaRPr lang="en-US" dirty="0"/>
          </a:p>
        </p:txBody>
      </p:sp>
    </p:spTree>
    <p:extLst>
      <p:ext uri="{BB962C8B-B14F-4D97-AF65-F5344CB8AC3E}">
        <p14:creationId xmlns:p14="http://schemas.microsoft.com/office/powerpoint/2010/main" val="3641169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DC0862B-4AE3-4B7C-9A25-4E84382F6E6A}" type="datetimeFigureOut">
              <a:rPr lang="en-US" smtClean="0"/>
              <a:t>4/30/25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247559-489E-41E6-8C49-678FACC831B0}" type="slidenum">
              <a:rPr lang="en-US" smtClean="0"/>
              <a:t>‹#›</a:t>
            </a:fld>
            <a:endParaRPr lang="en-US"/>
          </a:p>
        </p:txBody>
      </p:sp>
    </p:spTree>
    <p:extLst>
      <p:ext uri="{BB962C8B-B14F-4D97-AF65-F5344CB8AC3E}">
        <p14:creationId xmlns:p14="http://schemas.microsoft.com/office/powerpoint/2010/main" val="3879131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0862B-4AE3-4B7C-9A25-4E84382F6E6A}" type="datetimeFigureOut">
              <a:rPr lang="en-US" smtClean="0"/>
              <a:t>4/30/25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247559-489E-41E6-8C49-678FACC831B0}" type="slidenum">
              <a:rPr lang="en-US" smtClean="0"/>
              <a:t>‹#›</a:t>
            </a:fld>
            <a:endParaRPr lang="en-US"/>
          </a:p>
        </p:txBody>
      </p:sp>
    </p:spTree>
    <p:extLst>
      <p:ext uri="{BB962C8B-B14F-4D97-AF65-F5344CB8AC3E}">
        <p14:creationId xmlns:p14="http://schemas.microsoft.com/office/powerpoint/2010/main" val="3423461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DC0862B-4AE3-4B7C-9A25-4E84382F6E6A}" type="datetimeFigureOut">
              <a:rPr lang="en-US" smtClean="0"/>
              <a:t>4/30/25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47559-489E-41E6-8C49-678FACC831B0}" type="slidenum">
              <a:rPr lang="en-US" smtClean="0"/>
              <a:t>‹#›</a:t>
            </a:fld>
            <a:endParaRPr lang="en-US"/>
          </a:p>
        </p:txBody>
      </p:sp>
    </p:spTree>
    <p:extLst>
      <p:ext uri="{BB962C8B-B14F-4D97-AF65-F5344CB8AC3E}">
        <p14:creationId xmlns:p14="http://schemas.microsoft.com/office/powerpoint/2010/main" val="2721087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DC0862B-4AE3-4B7C-9A25-4E84382F6E6A}" type="datetimeFigureOut">
              <a:rPr lang="en-US" smtClean="0"/>
              <a:pPr/>
              <a:t>4/30/25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A247559-489E-41E6-8C49-678FACC831B0}" type="slidenum">
              <a:rPr lang="en-US" smtClean="0"/>
              <a:t>‹#›</a:t>
            </a:fld>
            <a:endParaRPr lang="en-US" dirty="0"/>
          </a:p>
        </p:txBody>
      </p:sp>
    </p:spTree>
    <p:extLst>
      <p:ext uri="{BB962C8B-B14F-4D97-AF65-F5344CB8AC3E}">
        <p14:creationId xmlns:p14="http://schemas.microsoft.com/office/powerpoint/2010/main" val="1970133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0862B-4AE3-4B7C-9A25-4E84382F6E6A}" type="datetimeFigureOut">
              <a:rPr lang="en-US" smtClean="0"/>
              <a:pPr/>
              <a:t>4/30/25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47559-489E-41E6-8C49-678FACC831B0}" type="slidenum">
              <a:rPr lang="en-US" smtClean="0"/>
              <a:t>‹#›</a:t>
            </a:fld>
            <a:endParaRPr lang="en-US" dirty="0"/>
          </a:p>
        </p:txBody>
      </p:sp>
    </p:spTree>
    <p:extLst>
      <p:ext uri="{BB962C8B-B14F-4D97-AF65-F5344CB8AC3E}">
        <p14:creationId xmlns:p14="http://schemas.microsoft.com/office/powerpoint/2010/main" val="3472672906"/>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ARTNERS BELGIUM CHOCOLATE AWARDS 2023 - Chocolaterie">
            <a:extLst>
              <a:ext uri="{FF2B5EF4-FFF2-40B4-BE49-F238E27FC236}">
                <a16:creationId xmlns:a16="http://schemas.microsoft.com/office/drawing/2014/main" id="{4FB4F7FA-BA07-E7C3-923E-F40D4A9616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543" y="1044791"/>
            <a:ext cx="4685078" cy="2635355"/>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CEABE0C-3242-9ACB-D8DC-BC5D5D219EB3}"/>
              </a:ext>
            </a:extLst>
          </p:cNvPr>
          <p:cNvSpPr>
            <a:spLocks noGrp="1"/>
          </p:cNvSpPr>
          <p:nvPr>
            <p:ph type="ctrTitle"/>
          </p:nvPr>
        </p:nvSpPr>
        <p:spPr>
          <a:xfrm>
            <a:off x="5622061" y="762538"/>
            <a:ext cx="5649349" cy="3199862"/>
          </a:xfrm>
        </p:spPr>
        <p:txBody>
          <a:bodyPr anchor="b">
            <a:normAutofit/>
          </a:bodyPr>
          <a:lstStyle/>
          <a:p>
            <a:pPr algn="l"/>
            <a:r>
              <a:rPr lang="nl-BE" sz="3600" i="0" dirty="0">
                <a:solidFill>
                  <a:srgbClr val="FFFFFF"/>
                </a:solidFill>
                <a:effectLst/>
                <a:latin typeface="Outfit" pitchFamily="2" charset="0"/>
              </a:rPr>
              <a:t>Draag bij aan een (h)eerlijke wereld en kies bewust voor de smaakvolle en toonaangevende sector van Belgische chocolade, koekjes en confiserie.</a:t>
            </a:r>
            <a:endParaRPr lang="en-US" sz="3600" dirty="0">
              <a:solidFill>
                <a:srgbClr val="FFFFFF"/>
              </a:solidFill>
              <a:latin typeface="Outfit" pitchFamily="2" charset="0"/>
            </a:endParaRPr>
          </a:p>
        </p:txBody>
      </p:sp>
      <p:sp>
        <p:nvSpPr>
          <p:cNvPr id="3" name="Subtitle 2">
            <a:extLst>
              <a:ext uri="{FF2B5EF4-FFF2-40B4-BE49-F238E27FC236}">
                <a16:creationId xmlns:a16="http://schemas.microsoft.com/office/drawing/2014/main" id="{A4B12818-0DB9-40F2-A291-047004F1F3BF}"/>
              </a:ext>
            </a:extLst>
          </p:cNvPr>
          <p:cNvSpPr>
            <a:spLocks noGrp="1"/>
          </p:cNvSpPr>
          <p:nvPr>
            <p:ph type="subTitle" idx="1"/>
          </p:nvPr>
        </p:nvSpPr>
        <p:spPr>
          <a:xfrm>
            <a:off x="5717682" y="4873404"/>
            <a:ext cx="5649350" cy="1222058"/>
          </a:xfrm>
        </p:spPr>
        <p:txBody>
          <a:bodyPr anchor="t">
            <a:normAutofit/>
          </a:bodyPr>
          <a:lstStyle/>
          <a:p>
            <a:pPr algn="l"/>
            <a:r>
              <a:rPr lang="en-US" sz="3600" dirty="0">
                <a:solidFill>
                  <a:srgbClr val="FFFFFF"/>
                </a:solidFill>
                <a:latin typeface="Outfit" pitchFamily="2" charset="0"/>
              </a:rPr>
              <a:t>Een (h)</a:t>
            </a:r>
            <a:r>
              <a:rPr lang="en-US" sz="3600" dirty="0" err="1">
                <a:solidFill>
                  <a:srgbClr val="FFFFFF"/>
                </a:solidFill>
                <a:latin typeface="Outfit" pitchFamily="2" charset="0"/>
              </a:rPr>
              <a:t>eerlijke</a:t>
            </a:r>
            <a:r>
              <a:rPr lang="en-US" sz="3600" dirty="0">
                <a:solidFill>
                  <a:srgbClr val="FFFFFF"/>
                </a:solidFill>
                <a:latin typeface="Outfit" pitchFamily="2" charset="0"/>
              </a:rPr>
              <a:t> </a:t>
            </a:r>
            <a:r>
              <a:rPr lang="en-US" sz="3600" dirty="0" err="1">
                <a:solidFill>
                  <a:srgbClr val="FFFFFF"/>
                </a:solidFill>
                <a:latin typeface="Outfit" pitchFamily="2" charset="0"/>
              </a:rPr>
              <a:t>toekomst</a:t>
            </a:r>
            <a:r>
              <a:rPr lang="en-US" sz="3600" dirty="0">
                <a:solidFill>
                  <a:srgbClr val="FFFFFF"/>
                </a:solidFill>
                <a:latin typeface="Outfit" pitchFamily="2" charset="0"/>
              </a:rPr>
              <a:t>, </a:t>
            </a:r>
            <a:r>
              <a:rPr lang="en-US" sz="3600" dirty="0" err="1">
                <a:solidFill>
                  <a:srgbClr val="FFFFFF"/>
                </a:solidFill>
                <a:latin typeface="Outfit" pitchFamily="2" charset="0"/>
              </a:rPr>
              <a:t>ook</a:t>
            </a:r>
            <a:r>
              <a:rPr lang="en-US" sz="3600" dirty="0">
                <a:solidFill>
                  <a:srgbClr val="FFFFFF"/>
                </a:solidFill>
                <a:latin typeface="Outfit" pitchFamily="2" charset="0"/>
              </a:rPr>
              <a:t> </a:t>
            </a:r>
            <a:r>
              <a:rPr lang="en-US" sz="3600" dirty="0" err="1">
                <a:solidFill>
                  <a:srgbClr val="FFFFFF"/>
                </a:solidFill>
                <a:latin typeface="Outfit" pitchFamily="2" charset="0"/>
              </a:rPr>
              <a:t>voor</a:t>
            </a:r>
            <a:r>
              <a:rPr lang="en-US" sz="3600" dirty="0">
                <a:solidFill>
                  <a:srgbClr val="FFFFFF"/>
                </a:solidFill>
                <a:latin typeface="Outfit" pitchFamily="2" charset="0"/>
              </a:rPr>
              <a:t> </a:t>
            </a:r>
            <a:r>
              <a:rPr lang="en-US" sz="3600" dirty="0" err="1">
                <a:solidFill>
                  <a:srgbClr val="FFFFFF"/>
                </a:solidFill>
                <a:latin typeface="Outfit" pitchFamily="2" charset="0"/>
              </a:rPr>
              <a:t>jou</a:t>
            </a:r>
            <a:endParaRPr lang="en-US" sz="3600" dirty="0">
              <a:solidFill>
                <a:srgbClr val="FFFFFF"/>
              </a:solidFill>
              <a:latin typeface="Outfit" pitchFamily="2" charset="0"/>
            </a:endParaRPr>
          </a:p>
        </p:txBody>
      </p:sp>
      <p:sp>
        <p:nvSpPr>
          <p:cNvPr id="1035"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86B3FBE-47BF-9D6F-40D7-323E16718CD0}"/>
              </a:ext>
            </a:extLst>
          </p:cNvPr>
          <p:cNvSpPr txBox="1"/>
          <p:nvPr/>
        </p:nvSpPr>
        <p:spPr>
          <a:xfrm>
            <a:off x="4835236" y="2923309"/>
            <a:ext cx="184731" cy="369332"/>
          </a:xfrm>
          <a:prstGeom prst="rect">
            <a:avLst/>
          </a:prstGeom>
          <a:noFill/>
        </p:spPr>
        <p:txBody>
          <a:bodyPr wrap="none" rtlCol="0">
            <a:spAutoFit/>
          </a:bodyPr>
          <a:lstStyle/>
          <a:p>
            <a:endParaRPr lang="en-GB" dirty="0"/>
          </a:p>
        </p:txBody>
      </p:sp>
      <p:sp>
        <p:nvSpPr>
          <p:cNvPr id="5" name="TextBox 4">
            <a:extLst>
              <a:ext uri="{FF2B5EF4-FFF2-40B4-BE49-F238E27FC236}">
                <a16:creationId xmlns:a16="http://schemas.microsoft.com/office/drawing/2014/main" id="{546C9F84-3087-DFA0-FAE3-058497E63834}"/>
              </a:ext>
            </a:extLst>
          </p:cNvPr>
          <p:cNvSpPr txBox="1"/>
          <p:nvPr/>
        </p:nvSpPr>
        <p:spPr>
          <a:xfrm>
            <a:off x="6165273" y="4031673"/>
            <a:ext cx="184731" cy="369332"/>
          </a:xfrm>
          <a:prstGeom prst="rect">
            <a:avLst/>
          </a:prstGeom>
          <a:noFill/>
        </p:spPr>
        <p:txBody>
          <a:bodyPr wrap="none" rtlCol="0">
            <a:spAutoFit/>
          </a:bodyPr>
          <a:lstStyle/>
          <a:p>
            <a:endParaRPr lang="en-GB" dirty="0"/>
          </a:p>
        </p:txBody>
      </p:sp>
      <p:pic>
        <p:nvPicPr>
          <p:cNvPr id="5122" name="Picture 2">
            <a:extLst>
              <a:ext uri="{FF2B5EF4-FFF2-40B4-BE49-F238E27FC236}">
                <a16:creationId xmlns:a16="http://schemas.microsoft.com/office/drawing/2014/main" id="{E537EA34-E247-8919-C671-57089979F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991" y="39624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731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832B"/>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0F941A-8ABA-E93F-5AE7-35EAB05CDD22}"/>
              </a:ext>
            </a:extLst>
          </p:cNvPr>
          <p:cNvSpPr>
            <a:spLocks noGrp="1"/>
          </p:cNvSpPr>
          <p:nvPr>
            <p:ph type="title"/>
          </p:nvPr>
        </p:nvSpPr>
        <p:spPr>
          <a:xfrm>
            <a:off x="471947" y="365125"/>
            <a:ext cx="11477113" cy="1758643"/>
          </a:xfrm>
        </p:spPr>
        <p:txBody>
          <a:bodyPr>
            <a:normAutofit/>
          </a:bodyPr>
          <a:lstStyle/>
          <a:p>
            <a:r>
              <a:rPr lang="en-US" sz="3600" dirty="0" err="1">
                <a:solidFill>
                  <a:schemeClr val="bg1"/>
                </a:solidFill>
                <a:latin typeface="Outfit" pitchFamily="2" charset="0"/>
              </a:rPr>
              <a:t>Ambitie</a:t>
            </a:r>
            <a:r>
              <a:rPr lang="en-US" sz="3600" dirty="0">
                <a:solidFill>
                  <a:schemeClr val="bg1"/>
                </a:solidFill>
                <a:latin typeface="Outfit" pitchFamily="2" charset="0"/>
              </a:rPr>
              <a:t> 21 </a:t>
            </a:r>
            <a:r>
              <a:rPr lang="en-US" sz="3600" dirty="0" err="1">
                <a:solidFill>
                  <a:schemeClr val="bg1"/>
                </a:solidFill>
                <a:latin typeface="Outfit" pitchFamily="2" charset="0"/>
              </a:rPr>
              <a:t>ste</a:t>
            </a:r>
            <a:r>
              <a:rPr lang="en-US" sz="3600" dirty="0">
                <a:solidFill>
                  <a:schemeClr val="bg1"/>
                </a:solidFill>
                <a:latin typeface="Outfit" pitchFamily="2" charset="0"/>
              </a:rPr>
              <a:t> </a:t>
            </a:r>
            <a:r>
              <a:rPr lang="en-US" sz="3600" dirty="0" err="1">
                <a:solidFill>
                  <a:schemeClr val="bg1"/>
                </a:solidFill>
                <a:latin typeface="Outfit" pitchFamily="2" charset="0"/>
              </a:rPr>
              <a:t>eeuw</a:t>
            </a:r>
            <a:r>
              <a:rPr lang="en-US" sz="3600" dirty="0">
                <a:solidFill>
                  <a:schemeClr val="bg1"/>
                </a:solidFill>
                <a:latin typeface="Outfit" pitchFamily="2" charset="0"/>
              </a:rPr>
              <a:t> : </a:t>
            </a:r>
            <a:r>
              <a:rPr lang="en-US" sz="3600" dirty="0" err="1">
                <a:solidFill>
                  <a:schemeClr val="bg1"/>
                </a:solidFill>
                <a:latin typeface="Outfit" pitchFamily="2" charset="0"/>
              </a:rPr>
              <a:t>onze</a:t>
            </a:r>
            <a:r>
              <a:rPr lang="en-US" sz="3600" dirty="0">
                <a:solidFill>
                  <a:schemeClr val="bg1"/>
                </a:solidFill>
                <a:latin typeface="Outfit" pitchFamily="2" charset="0"/>
              </a:rPr>
              <a:t> </a:t>
            </a:r>
            <a:r>
              <a:rPr lang="en-US" sz="3600" dirty="0" err="1">
                <a:solidFill>
                  <a:schemeClr val="bg1"/>
                </a:solidFill>
                <a:latin typeface="Outfit" pitchFamily="2" charset="0"/>
              </a:rPr>
              <a:t>unieke</a:t>
            </a:r>
            <a:r>
              <a:rPr lang="en-US" sz="3600" dirty="0">
                <a:solidFill>
                  <a:schemeClr val="bg1"/>
                </a:solidFill>
                <a:latin typeface="Outfit" pitchFamily="2" charset="0"/>
              </a:rPr>
              <a:t> </a:t>
            </a:r>
            <a:r>
              <a:rPr lang="en-US" sz="3600" dirty="0" err="1">
                <a:solidFill>
                  <a:schemeClr val="bg1"/>
                </a:solidFill>
                <a:latin typeface="Outfit" pitchFamily="2" charset="0"/>
              </a:rPr>
              <a:t>reputatie</a:t>
            </a:r>
            <a:r>
              <a:rPr lang="en-US" sz="3600" dirty="0">
                <a:solidFill>
                  <a:schemeClr val="bg1"/>
                </a:solidFill>
                <a:latin typeface="Outfit" pitchFamily="2" charset="0"/>
              </a:rPr>
              <a:t> </a:t>
            </a:r>
            <a:r>
              <a:rPr lang="en-US" sz="3600" dirty="0" err="1">
                <a:solidFill>
                  <a:schemeClr val="bg1"/>
                </a:solidFill>
                <a:latin typeface="Outfit" pitchFamily="2" charset="0"/>
              </a:rPr>
              <a:t>wereldwijd</a:t>
            </a:r>
            <a:r>
              <a:rPr lang="en-US" sz="3600" dirty="0">
                <a:solidFill>
                  <a:schemeClr val="bg1"/>
                </a:solidFill>
                <a:latin typeface="Outfit" pitchFamily="2" charset="0"/>
              </a:rPr>
              <a:t> </a:t>
            </a:r>
            <a:r>
              <a:rPr lang="en-US" sz="3600" dirty="0" err="1">
                <a:solidFill>
                  <a:schemeClr val="bg1"/>
                </a:solidFill>
                <a:latin typeface="Outfit" pitchFamily="2" charset="0"/>
              </a:rPr>
              <a:t>versterken</a:t>
            </a:r>
            <a:r>
              <a:rPr lang="en-US" sz="3600" dirty="0">
                <a:solidFill>
                  <a:schemeClr val="bg1"/>
                </a:solidFill>
                <a:latin typeface="Outfit" pitchFamily="2" charset="0"/>
              </a:rPr>
              <a:t> </a:t>
            </a:r>
            <a:r>
              <a:rPr lang="en-US" sz="3600" dirty="0" err="1">
                <a:solidFill>
                  <a:schemeClr val="bg1"/>
                </a:solidFill>
                <a:latin typeface="Outfit" pitchFamily="2" charset="0"/>
              </a:rPr>
              <a:t>en</a:t>
            </a:r>
            <a:r>
              <a:rPr lang="en-US" sz="3600" dirty="0">
                <a:solidFill>
                  <a:schemeClr val="bg1"/>
                </a:solidFill>
                <a:latin typeface="Outfit" pitchFamily="2" charset="0"/>
              </a:rPr>
              <a:t> </a:t>
            </a:r>
            <a:r>
              <a:rPr lang="en-US" sz="3600" dirty="0" err="1">
                <a:solidFill>
                  <a:schemeClr val="bg1"/>
                </a:solidFill>
                <a:latin typeface="Outfit" pitchFamily="2" charset="0"/>
              </a:rPr>
              <a:t>bouwen</a:t>
            </a:r>
            <a:r>
              <a:rPr lang="en-US" sz="3600" dirty="0">
                <a:solidFill>
                  <a:schemeClr val="bg1"/>
                </a:solidFill>
                <a:latin typeface="Outfit" pitchFamily="2" charset="0"/>
              </a:rPr>
              <a:t> </a:t>
            </a:r>
            <a:r>
              <a:rPr lang="en-US" sz="3600" dirty="0" err="1">
                <a:solidFill>
                  <a:schemeClr val="bg1"/>
                </a:solidFill>
                <a:latin typeface="Outfit" pitchFamily="2" charset="0"/>
              </a:rPr>
              <a:t>aan</a:t>
            </a:r>
            <a:r>
              <a:rPr lang="en-US" sz="3600" dirty="0">
                <a:solidFill>
                  <a:schemeClr val="bg1"/>
                </a:solidFill>
                <a:latin typeface="Outfit" pitchFamily="2" charset="0"/>
              </a:rPr>
              <a:t> </a:t>
            </a:r>
            <a:r>
              <a:rPr lang="en-US" sz="3600" dirty="0" err="1">
                <a:solidFill>
                  <a:schemeClr val="bg1"/>
                </a:solidFill>
                <a:latin typeface="Outfit" pitchFamily="2" charset="0"/>
              </a:rPr>
              <a:t>een</a:t>
            </a:r>
            <a:r>
              <a:rPr lang="en-US" sz="3600" dirty="0">
                <a:solidFill>
                  <a:schemeClr val="bg1"/>
                </a:solidFill>
                <a:latin typeface="Outfit" pitchFamily="2" charset="0"/>
              </a:rPr>
              <a:t> (h)</a:t>
            </a:r>
            <a:r>
              <a:rPr lang="en-US" sz="3600" dirty="0" err="1">
                <a:solidFill>
                  <a:schemeClr val="bg1"/>
                </a:solidFill>
                <a:latin typeface="Outfit" pitchFamily="2" charset="0"/>
              </a:rPr>
              <a:t>eerlijke</a:t>
            </a:r>
            <a:r>
              <a:rPr lang="en-US" sz="3600" dirty="0">
                <a:solidFill>
                  <a:schemeClr val="bg1"/>
                </a:solidFill>
                <a:latin typeface="Outfit" pitchFamily="2" charset="0"/>
              </a:rPr>
              <a:t> </a:t>
            </a:r>
            <a:r>
              <a:rPr lang="en-US" sz="3600" dirty="0" err="1">
                <a:solidFill>
                  <a:schemeClr val="bg1"/>
                </a:solidFill>
                <a:latin typeface="Outfit" pitchFamily="2" charset="0"/>
              </a:rPr>
              <a:t>toekomst</a:t>
            </a:r>
            <a:r>
              <a:rPr lang="en-US" sz="3600" dirty="0">
                <a:solidFill>
                  <a:schemeClr val="bg1"/>
                </a:solidFill>
                <a:latin typeface="Outfit" pitchFamily="2" charset="0"/>
              </a:rPr>
              <a:t> </a:t>
            </a:r>
            <a:r>
              <a:rPr lang="en-US" sz="3600" dirty="0" err="1">
                <a:solidFill>
                  <a:schemeClr val="bg1"/>
                </a:solidFill>
                <a:latin typeface="Outfit" pitchFamily="2" charset="0"/>
              </a:rPr>
              <a:t>dankzij</a:t>
            </a:r>
            <a:r>
              <a:rPr lang="en-US" sz="3600" dirty="0">
                <a:solidFill>
                  <a:schemeClr val="bg1"/>
                </a:solidFill>
                <a:latin typeface="Outfit" pitchFamily="2" charset="0"/>
              </a:rPr>
              <a:t> </a:t>
            </a:r>
            <a:r>
              <a:rPr lang="en-US" sz="3600" dirty="0" err="1">
                <a:solidFill>
                  <a:schemeClr val="bg1"/>
                </a:solidFill>
                <a:latin typeface="Outfit" pitchFamily="2" charset="0"/>
              </a:rPr>
              <a:t>onze</a:t>
            </a:r>
            <a:r>
              <a:rPr lang="en-US" sz="3600" dirty="0">
                <a:solidFill>
                  <a:schemeClr val="bg1"/>
                </a:solidFill>
                <a:latin typeface="Outfit" pitchFamily="2" charset="0"/>
              </a:rPr>
              <a:t> 3 </a:t>
            </a:r>
            <a:r>
              <a:rPr lang="en-US" sz="3600" dirty="0" err="1">
                <a:solidFill>
                  <a:schemeClr val="bg1"/>
                </a:solidFill>
                <a:latin typeface="Outfit" pitchFamily="2" charset="0"/>
              </a:rPr>
              <a:t>pijlers</a:t>
            </a:r>
            <a:endParaRPr lang="en-GB" sz="3600" dirty="0">
              <a:solidFill>
                <a:schemeClr val="bg1"/>
              </a:solidFill>
            </a:endParaRPr>
          </a:p>
        </p:txBody>
      </p:sp>
      <p:sp>
        <p:nvSpPr>
          <p:cNvPr id="11" name="TextBox 10">
            <a:extLst>
              <a:ext uri="{FF2B5EF4-FFF2-40B4-BE49-F238E27FC236}">
                <a16:creationId xmlns:a16="http://schemas.microsoft.com/office/drawing/2014/main" id="{96F19835-DDA2-0E7D-E208-EB211A754ABC}"/>
              </a:ext>
            </a:extLst>
          </p:cNvPr>
          <p:cNvSpPr txBox="1"/>
          <p:nvPr/>
        </p:nvSpPr>
        <p:spPr>
          <a:xfrm>
            <a:off x="242937" y="5158447"/>
            <a:ext cx="3780000" cy="707886"/>
          </a:xfrm>
          <a:prstGeom prst="rect">
            <a:avLst/>
          </a:prstGeom>
          <a:solidFill>
            <a:schemeClr val="accent6"/>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pPr algn="ctr"/>
            <a:r>
              <a:rPr lang="en-GB" sz="4000" b="1" dirty="0" err="1">
                <a:latin typeface="Outfit" pitchFamily="2" charset="0"/>
              </a:rPr>
              <a:t>Duurzaamheid</a:t>
            </a:r>
            <a:endParaRPr lang="en-GB" sz="4000" b="1" dirty="0">
              <a:latin typeface="Outfit" pitchFamily="2" charset="0"/>
            </a:endParaRPr>
          </a:p>
        </p:txBody>
      </p:sp>
      <p:pic>
        <p:nvPicPr>
          <p:cNvPr id="4104" name="Picture 8" descr="Tegen 2025 is alle cacao die Lidl België aankoopt Fairtrade">
            <a:extLst>
              <a:ext uri="{FF2B5EF4-FFF2-40B4-BE49-F238E27FC236}">
                <a16:creationId xmlns:a16="http://schemas.microsoft.com/office/drawing/2014/main" id="{74FDB769-87EC-0E49-59EB-57A23B9928A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37" y="2311328"/>
            <a:ext cx="378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0">
            <a:extLst>
              <a:ext uri="{FF2B5EF4-FFF2-40B4-BE49-F238E27FC236}">
                <a16:creationId xmlns:a16="http://schemas.microsoft.com/office/drawing/2014/main" id="{96F19835-DDA2-0E7D-E208-EB211A754ABC}"/>
              </a:ext>
            </a:extLst>
          </p:cNvPr>
          <p:cNvSpPr txBox="1"/>
          <p:nvPr/>
        </p:nvSpPr>
        <p:spPr>
          <a:xfrm>
            <a:off x="4207409" y="5158447"/>
            <a:ext cx="3780000" cy="707886"/>
          </a:xfrm>
          <a:prstGeom prst="rect">
            <a:avLst/>
          </a:prstGeom>
          <a:solidFill>
            <a:schemeClr val="accent2">
              <a:lumMod val="60000"/>
              <a:lumOff val="40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4000" b="1" dirty="0" err="1">
                <a:latin typeface="Outfit" pitchFamily="2" charset="0"/>
              </a:rPr>
              <a:t>Innovatie</a:t>
            </a:r>
            <a:endParaRPr lang="en-GB" sz="4000" b="1" dirty="0">
              <a:latin typeface="Outfit" pitchFamily="2" charset="0"/>
            </a:endParaRPr>
          </a:p>
        </p:txBody>
      </p:sp>
      <p:sp>
        <p:nvSpPr>
          <p:cNvPr id="14" name="TextBox 10">
            <a:extLst>
              <a:ext uri="{FF2B5EF4-FFF2-40B4-BE49-F238E27FC236}">
                <a16:creationId xmlns:a16="http://schemas.microsoft.com/office/drawing/2014/main" id="{B099E0EE-32EF-416F-1313-64D1E12E5CD4}"/>
              </a:ext>
            </a:extLst>
          </p:cNvPr>
          <p:cNvSpPr txBox="1"/>
          <p:nvPr/>
        </p:nvSpPr>
        <p:spPr>
          <a:xfrm>
            <a:off x="8171881" y="5149642"/>
            <a:ext cx="3780000" cy="707886"/>
          </a:xfrm>
          <a:prstGeom prst="rect">
            <a:avLst/>
          </a:prstGeom>
          <a:solidFill>
            <a:schemeClr val="accent4">
              <a:lumMod val="60000"/>
              <a:lumOff val="40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4000" b="1" dirty="0">
                <a:latin typeface="Outfit" pitchFamily="2" charset="0"/>
              </a:rPr>
              <a:t>Talent</a:t>
            </a:r>
          </a:p>
        </p:txBody>
      </p:sp>
      <p:pic>
        <p:nvPicPr>
          <p:cNvPr id="4114" name="Picture 18" descr="KU Leuven Geel zet sterk in op Innovatie in samenwerking met bedrijven —  cocoon2440">
            <a:extLst>
              <a:ext uri="{FF2B5EF4-FFF2-40B4-BE49-F238E27FC236}">
                <a16:creationId xmlns:a16="http://schemas.microsoft.com/office/drawing/2014/main" id="{FDB1F2C4-5B12-230B-FC22-55A9DB035AA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7409" y="2311328"/>
            <a:ext cx="378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6 tips om talenten aan te trekken en te behouden | Fevia">
            <a:extLst>
              <a:ext uri="{FF2B5EF4-FFF2-40B4-BE49-F238E27FC236}">
                <a16:creationId xmlns:a16="http://schemas.microsoft.com/office/drawing/2014/main" id="{7EE8CD15-6FC7-1D15-B05C-DBEDB6C2AAF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1882" y="2311328"/>
            <a:ext cx="3780000"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721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B1B95F-3A6E-DC81-B06B-F6E5401275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4B8B151-6656-5B3B-F7CD-89F241580491}"/>
              </a:ext>
            </a:extLst>
          </p:cNvPr>
          <p:cNvSpPr>
            <a:spLocks noGrp="1"/>
          </p:cNvSpPr>
          <p:nvPr>
            <p:ph type="title" idx="4294967295"/>
          </p:nvPr>
        </p:nvSpPr>
        <p:spPr>
          <a:xfrm>
            <a:off x="4465297" y="647700"/>
            <a:ext cx="3259479" cy="5557838"/>
          </a:xfrm>
        </p:spPr>
        <p:txBody>
          <a:bodyPr vert="horz" lIns="91440" tIns="45720" rIns="91440" bIns="45720" rtlCol="0" anchor="ctr">
            <a:normAutofit/>
          </a:bodyPr>
          <a:lstStyle/>
          <a:p>
            <a:pPr>
              <a:defRPr/>
            </a:pPr>
            <a:r>
              <a:rPr lang="en-US" sz="3600" dirty="0">
                <a:latin typeface="Outfit" pitchFamily="2" charset="0"/>
              </a:rPr>
              <a:t>Samen </a:t>
            </a:r>
            <a:r>
              <a:rPr lang="en-US" sz="3600" dirty="0" err="1">
                <a:latin typeface="Outfit" pitchFamily="2" charset="0"/>
              </a:rPr>
              <a:t>maken</a:t>
            </a:r>
            <a:r>
              <a:rPr lang="en-US" sz="3600" dirty="0">
                <a:latin typeface="Outfit" pitchFamily="2" charset="0"/>
              </a:rPr>
              <a:t> we (h)</a:t>
            </a:r>
            <a:r>
              <a:rPr lang="en-US" sz="3600" dirty="0" err="1">
                <a:latin typeface="Outfit" pitchFamily="2" charset="0"/>
              </a:rPr>
              <a:t>eerlijke</a:t>
            </a:r>
            <a:r>
              <a:rPr lang="en-US" sz="3600" dirty="0">
                <a:latin typeface="Outfit" pitchFamily="2" charset="0"/>
              </a:rPr>
              <a:t> </a:t>
            </a:r>
            <a:r>
              <a:rPr lang="en-US" sz="3600" dirty="0" err="1">
                <a:latin typeface="Outfit" pitchFamily="2" charset="0"/>
              </a:rPr>
              <a:t>producten</a:t>
            </a:r>
            <a:endParaRPr lang="en-US" sz="3600" dirty="0">
              <a:latin typeface="Outfit" pitchFamily="2" charset="0"/>
            </a:endParaRPr>
          </a:p>
        </p:txBody>
      </p:sp>
      <p:pic>
        <p:nvPicPr>
          <p:cNvPr id="6" name="Picture 5" descr="A poster with text and images&#10;&#10;AI-generated content may be incorrect.">
            <a:extLst>
              <a:ext uri="{FF2B5EF4-FFF2-40B4-BE49-F238E27FC236}">
                <a16:creationId xmlns:a16="http://schemas.microsoft.com/office/drawing/2014/main" id="{82B3C406-15A5-D994-66D6-E84021ED1A9E}"/>
              </a:ext>
            </a:extLst>
          </p:cNvPr>
          <p:cNvPicPr>
            <a:picLocks noChangeAspect="1"/>
          </p:cNvPicPr>
          <p:nvPr/>
        </p:nvPicPr>
        <p:blipFill>
          <a:blip r:embed="rId3"/>
          <a:srcRect l="26525"/>
          <a:stretch/>
        </p:blipFill>
        <p:spPr>
          <a:xfrm>
            <a:off x="114320" y="1587"/>
            <a:ext cx="4143544" cy="685641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4" name="Content Placeholder 3">
            <a:extLst>
              <a:ext uri="{FF2B5EF4-FFF2-40B4-BE49-F238E27FC236}">
                <a16:creationId xmlns:a16="http://schemas.microsoft.com/office/drawing/2014/main" id="{382590FC-8AD4-81E3-DC1B-83A2F749AA8A}"/>
              </a:ext>
            </a:extLst>
          </p:cNvPr>
          <p:cNvSpPr>
            <a:spLocks noGrp="1"/>
          </p:cNvSpPr>
          <p:nvPr>
            <p:ph idx="4294967295"/>
          </p:nvPr>
        </p:nvSpPr>
        <p:spPr>
          <a:xfrm>
            <a:off x="7529513" y="228601"/>
            <a:ext cx="4662467" cy="6486524"/>
          </a:xfrm>
        </p:spPr>
        <p:txBody>
          <a:bodyPr vert="horz" lIns="91440" tIns="45720" rIns="91440" bIns="45720" rtlCol="0" anchor="ctr">
            <a:noAutofit/>
          </a:bodyPr>
          <a:lstStyle/>
          <a:p>
            <a:pPr marL="0" indent="0">
              <a:buNone/>
            </a:pPr>
            <a:r>
              <a:rPr lang="en-US" sz="2400" b="1" dirty="0">
                <a:latin typeface="Outfit" pitchFamily="2" charset="0"/>
              </a:rPr>
              <a:t>Beyond Chocolate</a:t>
            </a:r>
          </a:p>
          <a:p>
            <a:r>
              <a:rPr lang="en-US" sz="2400" dirty="0">
                <a:latin typeface="Outfit" pitchFamily="2" charset="0"/>
              </a:rPr>
              <a:t>1</a:t>
            </a:r>
            <a:r>
              <a:rPr lang="en-US" sz="2400" baseline="30000" dirty="0">
                <a:latin typeface="Outfit" pitchFamily="2" charset="0"/>
              </a:rPr>
              <a:t>st</a:t>
            </a:r>
            <a:r>
              <a:rPr lang="en-US" sz="2400" dirty="0">
                <a:latin typeface="Outfit" pitchFamily="2" charset="0"/>
              </a:rPr>
              <a:t> multi-stakeholders </a:t>
            </a:r>
            <a:r>
              <a:rPr lang="en-US" sz="2400" dirty="0" err="1">
                <a:latin typeface="Outfit" pitchFamily="2" charset="0"/>
              </a:rPr>
              <a:t>initiatief</a:t>
            </a:r>
            <a:r>
              <a:rPr lang="en-US" sz="2400" dirty="0">
                <a:latin typeface="Outfit" pitchFamily="2" charset="0"/>
              </a:rPr>
              <a:t> </a:t>
            </a:r>
            <a:r>
              <a:rPr lang="en-US" sz="2400" dirty="0" err="1">
                <a:latin typeface="Outfit" pitchFamily="2" charset="0"/>
              </a:rPr>
              <a:t>dat</a:t>
            </a:r>
            <a:r>
              <a:rPr lang="en-US" sz="2400" dirty="0">
                <a:latin typeface="Outfit" pitchFamily="2" charset="0"/>
              </a:rPr>
              <a:t> </a:t>
            </a:r>
            <a:r>
              <a:rPr lang="en-US" sz="2400" dirty="0" err="1">
                <a:latin typeface="Outfit" pitchFamily="2" charset="0"/>
              </a:rPr>
              <a:t>inzet</a:t>
            </a:r>
            <a:r>
              <a:rPr lang="en-US" sz="2400" dirty="0">
                <a:latin typeface="Outfit" pitchFamily="2" charset="0"/>
              </a:rPr>
              <a:t> om </a:t>
            </a:r>
            <a:r>
              <a:rPr lang="en-US" sz="2400" dirty="0" err="1">
                <a:latin typeface="Outfit" pitchFamily="2" charset="0"/>
              </a:rPr>
              <a:t>cacaosector</a:t>
            </a:r>
            <a:r>
              <a:rPr lang="en-US" sz="2400" dirty="0">
                <a:latin typeface="Outfit" pitchFamily="2" charset="0"/>
              </a:rPr>
              <a:t> </a:t>
            </a:r>
            <a:r>
              <a:rPr lang="en-US" sz="2400" dirty="0" err="1">
                <a:latin typeface="Outfit" pitchFamily="2" charset="0"/>
              </a:rPr>
              <a:t>te</a:t>
            </a:r>
            <a:r>
              <a:rPr lang="en-US" sz="2400" dirty="0">
                <a:latin typeface="Outfit" pitchFamily="2" charset="0"/>
              </a:rPr>
              <a:t> </a:t>
            </a:r>
            <a:r>
              <a:rPr lang="en-US" sz="2400" dirty="0" err="1">
                <a:latin typeface="Outfit" pitchFamily="2" charset="0"/>
              </a:rPr>
              <a:t>verduurzamen</a:t>
            </a:r>
            <a:endParaRPr lang="en-US" sz="2400" dirty="0">
              <a:latin typeface="Outfit" pitchFamily="2" charset="0"/>
            </a:endParaRPr>
          </a:p>
          <a:p>
            <a:r>
              <a:rPr lang="en-US" sz="2400" dirty="0">
                <a:latin typeface="Outfit" pitchFamily="2" charset="0"/>
              </a:rPr>
              <a:t>94% van </a:t>
            </a:r>
            <a:r>
              <a:rPr lang="en-US" sz="2400" dirty="0" err="1">
                <a:latin typeface="Outfit" pitchFamily="2" charset="0"/>
              </a:rPr>
              <a:t>chocolade</a:t>
            </a:r>
            <a:r>
              <a:rPr lang="en-US" sz="2400" dirty="0">
                <a:latin typeface="Outfit" pitchFamily="2" charset="0"/>
              </a:rPr>
              <a:t> </a:t>
            </a:r>
            <a:r>
              <a:rPr lang="en-US" sz="2400" dirty="0" err="1">
                <a:latin typeface="Outfit" pitchFamily="2" charset="0"/>
              </a:rPr>
              <a:t>verkocht</a:t>
            </a:r>
            <a:r>
              <a:rPr lang="en-US" sz="2400" dirty="0">
                <a:latin typeface="Outfit" pitchFamily="2" charset="0"/>
              </a:rPr>
              <a:t> in </a:t>
            </a:r>
            <a:r>
              <a:rPr lang="en-US" sz="2400" dirty="0" err="1">
                <a:latin typeface="Outfit" pitchFamily="2" charset="0"/>
              </a:rPr>
              <a:t>België</a:t>
            </a:r>
            <a:r>
              <a:rPr lang="en-US" sz="2400" dirty="0">
                <a:latin typeface="Outfit" pitchFamily="2" charset="0"/>
              </a:rPr>
              <a:t> is </a:t>
            </a:r>
            <a:r>
              <a:rPr lang="en-US" sz="2400" dirty="0" err="1">
                <a:latin typeface="Outfit" pitchFamily="2" charset="0"/>
              </a:rPr>
              <a:t>intussen</a:t>
            </a:r>
            <a:r>
              <a:rPr lang="en-US" sz="2400" dirty="0">
                <a:latin typeface="Outfit" pitchFamily="2" charset="0"/>
              </a:rPr>
              <a:t> </a:t>
            </a:r>
            <a:r>
              <a:rPr lang="en-US" sz="2400" dirty="0" err="1">
                <a:latin typeface="Outfit" pitchFamily="2" charset="0"/>
              </a:rPr>
              <a:t>gecertificeerd</a:t>
            </a:r>
            <a:r>
              <a:rPr lang="en-US" sz="2400" dirty="0">
                <a:latin typeface="Outfit" pitchFamily="2" charset="0"/>
              </a:rPr>
              <a:t> of conform </a:t>
            </a:r>
            <a:r>
              <a:rPr lang="en-US" sz="2400" dirty="0" err="1">
                <a:latin typeface="Outfit" pitchFamily="2" charset="0"/>
              </a:rPr>
              <a:t>een</a:t>
            </a:r>
            <a:r>
              <a:rPr lang="en-US" sz="2400" dirty="0">
                <a:latin typeface="Outfit" pitchFamily="2" charset="0"/>
              </a:rPr>
              <a:t> </a:t>
            </a:r>
            <a:r>
              <a:rPr lang="en-US" sz="2400" dirty="0" err="1">
                <a:latin typeface="Outfit" pitchFamily="2" charset="0"/>
              </a:rPr>
              <a:t>bedrijfseigen</a:t>
            </a:r>
            <a:r>
              <a:rPr lang="en-US" sz="2400" dirty="0">
                <a:latin typeface="Outfit" pitchFamily="2" charset="0"/>
              </a:rPr>
              <a:t> </a:t>
            </a:r>
            <a:r>
              <a:rPr lang="en-US" sz="2400" dirty="0" err="1">
                <a:latin typeface="Outfit" pitchFamily="2" charset="0"/>
              </a:rPr>
              <a:t>duurzaamheidsprogramma</a:t>
            </a:r>
            <a:endParaRPr lang="en-US" dirty="0">
              <a:latin typeface="Outfit" pitchFamily="2" charset="0"/>
            </a:endParaRPr>
          </a:p>
          <a:p>
            <a:r>
              <a:rPr lang="en-US" sz="2400" dirty="0">
                <a:latin typeface="Outfit" pitchFamily="2" charset="0"/>
              </a:rPr>
              <a:t>Roadmap 2030</a:t>
            </a:r>
          </a:p>
          <a:p>
            <a:pPr lvl="1"/>
            <a:r>
              <a:rPr lang="en-US" dirty="0" err="1">
                <a:latin typeface="Outfit" pitchFamily="2" charset="0"/>
              </a:rPr>
              <a:t>Vraag</a:t>
            </a:r>
            <a:r>
              <a:rPr lang="en-US" dirty="0">
                <a:latin typeface="Outfit" pitchFamily="2" charset="0"/>
              </a:rPr>
              <a:t> </a:t>
            </a:r>
            <a:r>
              <a:rPr lang="en-US" dirty="0" err="1">
                <a:latin typeface="Outfit" pitchFamily="2" charset="0"/>
              </a:rPr>
              <a:t>naar</a:t>
            </a:r>
            <a:r>
              <a:rPr lang="en-US" dirty="0">
                <a:latin typeface="Outfit" pitchFamily="2" charset="0"/>
              </a:rPr>
              <a:t> </a:t>
            </a:r>
            <a:r>
              <a:rPr lang="en-US" dirty="0" err="1">
                <a:latin typeface="Outfit" pitchFamily="2" charset="0"/>
              </a:rPr>
              <a:t>duurzame</a:t>
            </a:r>
            <a:r>
              <a:rPr lang="en-US" dirty="0">
                <a:latin typeface="Outfit" pitchFamily="2" charset="0"/>
              </a:rPr>
              <a:t> </a:t>
            </a:r>
            <a:r>
              <a:rPr lang="en-US" dirty="0" err="1">
                <a:latin typeface="Outfit" pitchFamily="2" charset="0"/>
              </a:rPr>
              <a:t>chocolade</a:t>
            </a:r>
            <a:r>
              <a:rPr lang="en-US" dirty="0">
                <a:latin typeface="Outfit" pitchFamily="2" charset="0"/>
              </a:rPr>
              <a:t> </a:t>
            </a:r>
            <a:r>
              <a:rPr lang="en-US" dirty="0" err="1">
                <a:latin typeface="Outfit" pitchFamily="2" charset="0"/>
              </a:rPr>
              <a:t>doen</a:t>
            </a:r>
            <a:r>
              <a:rPr lang="en-US" dirty="0">
                <a:latin typeface="Outfit" pitchFamily="2" charset="0"/>
              </a:rPr>
              <a:t> </a:t>
            </a:r>
            <a:r>
              <a:rPr lang="en-US" dirty="0" err="1">
                <a:latin typeface="Outfit" pitchFamily="2" charset="0"/>
              </a:rPr>
              <a:t>stijgen</a:t>
            </a:r>
            <a:endParaRPr lang="en-US" dirty="0">
              <a:latin typeface="Outfit" pitchFamily="2" charset="0"/>
            </a:endParaRPr>
          </a:p>
          <a:p>
            <a:pPr lvl="1"/>
            <a:r>
              <a:rPr lang="en-US" dirty="0">
                <a:latin typeface="Outfit" pitchFamily="2" charset="0"/>
              </a:rPr>
              <a:t>Beyond Chocolate gids </a:t>
            </a:r>
            <a:r>
              <a:rPr lang="en-US" dirty="0" err="1">
                <a:latin typeface="Outfit" pitchFamily="2" charset="0"/>
              </a:rPr>
              <a:t>voor</a:t>
            </a:r>
            <a:r>
              <a:rPr lang="en-US" dirty="0">
                <a:latin typeface="Outfit" pitchFamily="2" charset="0"/>
              </a:rPr>
              <a:t> </a:t>
            </a:r>
            <a:r>
              <a:rPr lang="en-US" dirty="0" err="1">
                <a:latin typeface="Outfit" pitchFamily="2" charset="0"/>
              </a:rPr>
              <a:t>duurzaamheidsstrategie</a:t>
            </a:r>
            <a:r>
              <a:rPr lang="en-US" dirty="0">
                <a:latin typeface="Outfit" pitchFamily="2" charset="0"/>
              </a:rPr>
              <a:t> </a:t>
            </a:r>
            <a:r>
              <a:rPr lang="en-US" dirty="0" err="1">
                <a:latin typeface="Outfit" pitchFamily="2" charset="0"/>
              </a:rPr>
              <a:t>bedrijven</a:t>
            </a:r>
            <a:r>
              <a:rPr lang="en-US" dirty="0">
                <a:latin typeface="Outfit" pitchFamily="2" charset="0"/>
              </a:rPr>
              <a:t> </a:t>
            </a:r>
          </a:p>
          <a:p>
            <a:pPr lvl="1"/>
            <a:r>
              <a:rPr lang="en-US" dirty="0" err="1">
                <a:latin typeface="Outfit" pitchFamily="2" charset="0"/>
              </a:rPr>
              <a:t>Bijdragen</a:t>
            </a:r>
            <a:r>
              <a:rPr lang="en-US" dirty="0">
                <a:latin typeface="Outfit" pitchFamily="2" charset="0"/>
              </a:rPr>
              <a:t> </a:t>
            </a:r>
            <a:r>
              <a:rPr lang="en-US" dirty="0" err="1">
                <a:latin typeface="Outfit" pitchFamily="2" charset="0"/>
              </a:rPr>
              <a:t>voor</a:t>
            </a:r>
            <a:r>
              <a:rPr lang="en-US" dirty="0">
                <a:latin typeface="Outfit" pitchFamily="2" charset="0"/>
              </a:rPr>
              <a:t> </a:t>
            </a:r>
            <a:r>
              <a:rPr lang="en-US" dirty="0" err="1">
                <a:latin typeface="Outfit" pitchFamily="2" charset="0"/>
              </a:rPr>
              <a:t>een</a:t>
            </a:r>
            <a:r>
              <a:rPr lang="en-US" dirty="0">
                <a:latin typeface="Outfit" pitchFamily="2" charset="0"/>
              </a:rPr>
              <a:t>  Living Income </a:t>
            </a:r>
            <a:r>
              <a:rPr lang="en-US" dirty="0" err="1">
                <a:latin typeface="Outfit" pitchFamily="2" charset="0"/>
              </a:rPr>
              <a:t>voor</a:t>
            </a:r>
            <a:r>
              <a:rPr lang="en-US" dirty="0">
                <a:latin typeface="Outfit" pitchFamily="2" charset="0"/>
              </a:rPr>
              <a:t> </a:t>
            </a:r>
            <a:r>
              <a:rPr lang="en-US" dirty="0" err="1">
                <a:latin typeface="Outfit" pitchFamily="2" charset="0"/>
              </a:rPr>
              <a:t>cacaoboeren</a:t>
            </a:r>
            <a:endParaRPr lang="en-US" dirty="0">
              <a:latin typeface="Outfit" pitchFamily="2" charset="0"/>
            </a:endParaRPr>
          </a:p>
        </p:txBody>
      </p:sp>
    </p:spTree>
    <p:extLst>
      <p:ext uri="{BB962C8B-B14F-4D97-AF65-F5344CB8AC3E}">
        <p14:creationId xmlns:p14="http://schemas.microsoft.com/office/powerpoint/2010/main" val="64553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BFE505F8-F89D-575E-E685-17A163EDBB2A}"/>
              </a:ext>
            </a:extLst>
          </p:cNvPr>
          <p:cNvSpPr txBox="1">
            <a:spLocks/>
          </p:cNvSpPr>
          <p:nvPr/>
        </p:nvSpPr>
        <p:spPr>
          <a:xfrm>
            <a:off x="4465298" y="647700"/>
            <a:ext cx="2664166" cy="55578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err="1">
                <a:latin typeface="Outfit" pitchFamily="2" charset="0"/>
              </a:rPr>
              <a:t>Innovatie</a:t>
            </a:r>
            <a:r>
              <a:rPr lang="en-US" sz="3600" dirty="0">
                <a:latin typeface="Outfit" pitchFamily="2" charset="0"/>
              </a:rPr>
              <a:t> </a:t>
            </a:r>
            <a:r>
              <a:rPr lang="en-US" sz="3600" dirty="0" err="1">
                <a:latin typeface="Outfit" pitchFamily="2" charset="0"/>
              </a:rPr>
              <a:t>als</a:t>
            </a:r>
            <a:r>
              <a:rPr lang="en-US" sz="3600" dirty="0">
                <a:latin typeface="Outfit" pitchFamily="2" charset="0"/>
              </a:rPr>
              <a:t> </a:t>
            </a:r>
            <a:r>
              <a:rPr lang="en-US" sz="3600" dirty="0" err="1">
                <a:latin typeface="Outfit" pitchFamily="2" charset="0"/>
              </a:rPr>
              <a:t>sleutel</a:t>
            </a:r>
            <a:r>
              <a:rPr lang="en-US" sz="3600" dirty="0">
                <a:latin typeface="Outfit" pitchFamily="2" charset="0"/>
              </a:rPr>
              <a:t> tot </a:t>
            </a:r>
            <a:r>
              <a:rPr lang="en-US" sz="3600" dirty="0" err="1">
                <a:latin typeface="Outfit" pitchFamily="2" charset="0"/>
              </a:rPr>
              <a:t>succes</a:t>
            </a:r>
            <a:r>
              <a:rPr lang="en-US" sz="3600" dirty="0">
                <a:latin typeface="Outfit" pitchFamily="2" charset="0"/>
              </a:rPr>
              <a:t> in 21</a:t>
            </a:r>
            <a:r>
              <a:rPr lang="en-US" sz="3600" baseline="30000" dirty="0">
                <a:latin typeface="Outfit" pitchFamily="2" charset="0"/>
              </a:rPr>
              <a:t>ste</a:t>
            </a:r>
            <a:r>
              <a:rPr lang="en-US" sz="3600" dirty="0">
                <a:latin typeface="Outfit" pitchFamily="2" charset="0"/>
              </a:rPr>
              <a:t> </a:t>
            </a:r>
            <a:r>
              <a:rPr lang="en-US" sz="3600" dirty="0" err="1">
                <a:latin typeface="Outfit" pitchFamily="2" charset="0"/>
              </a:rPr>
              <a:t>eeuw</a:t>
            </a:r>
            <a:endParaRPr lang="en-US" sz="3600" dirty="0">
              <a:latin typeface="Outfit" pitchFamily="2" charset="0"/>
            </a:endParaRPr>
          </a:p>
        </p:txBody>
      </p:sp>
      <p:pic>
        <p:nvPicPr>
          <p:cNvPr id="5" name="Picture 4">
            <a:extLst>
              <a:ext uri="{FF2B5EF4-FFF2-40B4-BE49-F238E27FC236}">
                <a16:creationId xmlns:a16="http://schemas.microsoft.com/office/drawing/2014/main" id="{F99C2BE1-EB35-D221-3176-A25E191E79DF}"/>
              </a:ext>
            </a:extLst>
          </p:cNvPr>
          <p:cNvPicPr>
            <a:picLocks noChangeAspect="1"/>
          </p:cNvPicPr>
          <p:nvPr/>
        </p:nvPicPr>
        <p:blipFill>
          <a:blip r:embed="rId3"/>
          <a:srcRect l="4468" r="17048"/>
          <a:stretch/>
        </p:blipFill>
        <p:spPr>
          <a:xfrm>
            <a:off x="133351" y="1587"/>
            <a:ext cx="4143544" cy="685641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6" name="Content Placeholder 3">
            <a:extLst>
              <a:ext uri="{FF2B5EF4-FFF2-40B4-BE49-F238E27FC236}">
                <a16:creationId xmlns:a16="http://schemas.microsoft.com/office/drawing/2014/main" id="{A53DD1C9-DB64-5498-75D0-84DED5242B37}"/>
              </a:ext>
            </a:extLst>
          </p:cNvPr>
          <p:cNvSpPr>
            <a:spLocks noGrp="1"/>
          </p:cNvSpPr>
          <p:nvPr>
            <p:ph idx="4294967295"/>
          </p:nvPr>
        </p:nvSpPr>
        <p:spPr>
          <a:xfrm>
            <a:off x="7129464" y="200025"/>
            <a:ext cx="4929185" cy="6443663"/>
          </a:xfrm>
        </p:spPr>
        <p:txBody>
          <a:bodyPr vert="horz" lIns="91440" tIns="45720" rIns="91440" bIns="45720" rtlCol="0" anchor="ctr">
            <a:normAutofit lnSpcReduction="10000"/>
          </a:bodyPr>
          <a:lstStyle/>
          <a:p>
            <a:pPr marL="0" indent="0">
              <a:buNone/>
            </a:pPr>
            <a:r>
              <a:rPr lang="en-US" sz="2400" b="1" dirty="0">
                <a:latin typeface="Outfit" pitchFamily="2" charset="0"/>
              </a:rPr>
              <a:t>20</a:t>
            </a:r>
            <a:r>
              <a:rPr lang="en-US" sz="2400" b="1" baseline="30000" dirty="0">
                <a:latin typeface="Outfit" pitchFamily="2" charset="0"/>
              </a:rPr>
              <a:t>th</a:t>
            </a:r>
            <a:r>
              <a:rPr lang="en-US" sz="2400" b="1" dirty="0">
                <a:latin typeface="Outfit" pitchFamily="2" charset="0"/>
              </a:rPr>
              <a:t> </a:t>
            </a:r>
            <a:r>
              <a:rPr lang="en-US" sz="2400" b="1" dirty="0" err="1">
                <a:latin typeface="Outfit" pitchFamily="2" charset="0"/>
              </a:rPr>
              <a:t>eeuw</a:t>
            </a:r>
            <a:r>
              <a:rPr lang="en-US" sz="2400" b="1" dirty="0">
                <a:latin typeface="Outfit" pitchFamily="2" charset="0"/>
              </a:rPr>
              <a:t> </a:t>
            </a:r>
            <a:r>
              <a:rPr lang="en-US" sz="2400" b="1" dirty="0" err="1">
                <a:latin typeface="Outfit" pitchFamily="2" charset="0"/>
              </a:rPr>
              <a:t>erfenis</a:t>
            </a:r>
            <a:endParaRPr lang="en-US" sz="2400" b="1" dirty="0">
              <a:latin typeface="Outfit" pitchFamily="2" charset="0"/>
            </a:endParaRPr>
          </a:p>
          <a:p>
            <a:pPr marL="457200" lvl="1"/>
            <a:r>
              <a:rPr lang="en-US" dirty="0" err="1">
                <a:latin typeface="Outfit" pitchFamily="2" charset="0"/>
              </a:rPr>
              <a:t>Grootste</a:t>
            </a:r>
            <a:r>
              <a:rPr lang="en-US" dirty="0">
                <a:latin typeface="Outfit" pitchFamily="2" charset="0"/>
              </a:rPr>
              <a:t> chef chocolatiers</a:t>
            </a:r>
          </a:p>
          <a:p>
            <a:pPr marL="457200" lvl="1"/>
            <a:r>
              <a:rPr lang="en-US" dirty="0" err="1">
                <a:latin typeface="Outfit" pitchFamily="2" charset="0"/>
              </a:rPr>
              <a:t>Internationaal</a:t>
            </a:r>
            <a:r>
              <a:rPr lang="en-US" dirty="0">
                <a:latin typeface="Outfit" pitchFamily="2" charset="0"/>
              </a:rPr>
              <a:t> </a:t>
            </a:r>
            <a:r>
              <a:rPr lang="en-US" dirty="0" err="1">
                <a:latin typeface="Outfit" pitchFamily="2" charset="0"/>
              </a:rPr>
              <a:t>befaamde</a:t>
            </a:r>
            <a:r>
              <a:rPr lang="en-US" dirty="0">
                <a:latin typeface="Outfit" pitchFamily="2" charset="0"/>
              </a:rPr>
              <a:t> </a:t>
            </a:r>
            <a:r>
              <a:rPr lang="en-US" dirty="0" err="1">
                <a:latin typeface="Outfit" pitchFamily="2" charset="0"/>
              </a:rPr>
              <a:t>merken</a:t>
            </a:r>
            <a:endParaRPr lang="en-US" dirty="0">
              <a:latin typeface="Outfit" pitchFamily="2" charset="0"/>
            </a:endParaRPr>
          </a:p>
          <a:p>
            <a:pPr marL="457200" lvl="1"/>
            <a:r>
              <a:rPr lang="en-US" dirty="0" err="1">
                <a:latin typeface="Outfit" pitchFamily="2" charset="0"/>
              </a:rPr>
              <a:t>Uitvindingen</a:t>
            </a:r>
            <a:endParaRPr lang="en-US" dirty="0">
              <a:latin typeface="Outfit" pitchFamily="2" charset="0"/>
            </a:endParaRPr>
          </a:p>
          <a:p>
            <a:pPr marL="457200" lvl="1"/>
            <a:r>
              <a:rPr lang="en-US" dirty="0" err="1">
                <a:latin typeface="Outfit" pitchFamily="2" charset="0"/>
              </a:rPr>
              <a:t>Internationale</a:t>
            </a:r>
            <a:r>
              <a:rPr lang="en-US" dirty="0">
                <a:latin typeface="Outfit" pitchFamily="2" charset="0"/>
              </a:rPr>
              <a:t> </a:t>
            </a:r>
            <a:r>
              <a:rPr lang="en-US" dirty="0" err="1">
                <a:latin typeface="Outfit" pitchFamily="2" charset="0"/>
              </a:rPr>
              <a:t>erkenningen</a:t>
            </a:r>
            <a:endParaRPr lang="en-US" dirty="0">
              <a:latin typeface="Outfit" pitchFamily="2" charset="0"/>
            </a:endParaRPr>
          </a:p>
          <a:p>
            <a:pPr marL="457200" lvl="1"/>
            <a:r>
              <a:rPr lang="en-US" dirty="0" err="1">
                <a:latin typeface="Outfit" pitchFamily="2" charset="0"/>
              </a:rPr>
              <a:t>Unieke</a:t>
            </a:r>
            <a:r>
              <a:rPr lang="en-US" dirty="0">
                <a:latin typeface="Outfit" pitchFamily="2" charset="0"/>
              </a:rPr>
              <a:t> </a:t>
            </a:r>
            <a:r>
              <a:rPr lang="en-US" dirty="0" err="1">
                <a:latin typeface="Outfit" pitchFamily="2" charset="0"/>
              </a:rPr>
              <a:t>samenwerkingen</a:t>
            </a:r>
            <a:r>
              <a:rPr lang="en-US" dirty="0">
                <a:latin typeface="Outfit" pitchFamily="2" charset="0"/>
              </a:rPr>
              <a:t> met </a:t>
            </a:r>
            <a:r>
              <a:rPr lang="en-US" dirty="0" err="1">
                <a:latin typeface="Outfit" pitchFamily="2" charset="0"/>
              </a:rPr>
              <a:t>scholen</a:t>
            </a:r>
            <a:endParaRPr lang="en-US" dirty="0">
              <a:latin typeface="Outfit" pitchFamily="2" charset="0"/>
            </a:endParaRPr>
          </a:p>
          <a:p>
            <a:pPr marL="457200" lvl="1"/>
            <a:endParaRPr lang="en-US" sz="1800" dirty="0"/>
          </a:p>
          <a:p>
            <a:pPr marL="0" indent="0">
              <a:buNone/>
            </a:pPr>
            <a:r>
              <a:rPr lang="en-US" sz="2600" b="1" dirty="0">
                <a:latin typeface="Outfit" pitchFamily="2" charset="0"/>
              </a:rPr>
              <a:t>21</a:t>
            </a:r>
            <a:r>
              <a:rPr lang="en-US" sz="2600" b="1" baseline="30000" dirty="0">
                <a:latin typeface="Outfit" pitchFamily="2" charset="0"/>
              </a:rPr>
              <a:t>st</a:t>
            </a:r>
            <a:r>
              <a:rPr lang="en-US" sz="2600" b="1" dirty="0">
                <a:latin typeface="Outfit" pitchFamily="2" charset="0"/>
              </a:rPr>
              <a:t> </a:t>
            </a:r>
            <a:r>
              <a:rPr lang="en-US" sz="2600" b="1" dirty="0" err="1">
                <a:latin typeface="Outfit" pitchFamily="2" charset="0"/>
              </a:rPr>
              <a:t>eeuw</a:t>
            </a:r>
            <a:r>
              <a:rPr lang="en-US" sz="2600" b="1" dirty="0">
                <a:latin typeface="Outfit" pitchFamily="2" charset="0"/>
              </a:rPr>
              <a:t> </a:t>
            </a:r>
            <a:r>
              <a:rPr lang="en-US" sz="2600" b="1" dirty="0" err="1">
                <a:latin typeface="Outfit" pitchFamily="2" charset="0"/>
              </a:rPr>
              <a:t>plannen</a:t>
            </a:r>
            <a:endParaRPr lang="en-US" sz="2600" b="1" dirty="0">
              <a:latin typeface="Outfit" pitchFamily="2" charset="0"/>
            </a:endParaRPr>
          </a:p>
          <a:p>
            <a:pPr lvl="1"/>
            <a:r>
              <a:rPr lang="en-US" sz="2600" dirty="0" err="1">
                <a:latin typeface="Outfit" pitchFamily="2" charset="0"/>
              </a:rPr>
              <a:t>Communicatie</a:t>
            </a:r>
            <a:endParaRPr lang="en-US" sz="2600" dirty="0">
              <a:latin typeface="Outfit" pitchFamily="2" charset="0"/>
            </a:endParaRPr>
          </a:p>
          <a:p>
            <a:pPr lvl="2"/>
            <a:r>
              <a:rPr lang="en-US" sz="2600" dirty="0" err="1">
                <a:latin typeface="Outfit" pitchFamily="2" charset="0"/>
              </a:rPr>
              <a:t>dynamisme</a:t>
            </a:r>
            <a:r>
              <a:rPr lang="en-US" sz="2600" dirty="0">
                <a:latin typeface="Outfit" pitchFamily="2" charset="0"/>
              </a:rPr>
              <a:t> </a:t>
            </a:r>
          </a:p>
          <a:p>
            <a:pPr lvl="2"/>
            <a:r>
              <a:rPr lang="en-US" sz="2600" dirty="0" err="1">
                <a:latin typeface="Outfit" pitchFamily="2" charset="0"/>
              </a:rPr>
              <a:t>innovatie</a:t>
            </a:r>
            <a:r>
              <a:rPr lang="en-US" sz="2600" dirty="0">
                <a:latin typeface="Outfit" pitchFamily="2" charset="0"/>
              </a:rPr>
              <a:t> </a:t>
            </a:r>
            <a:r>
              <a:rPr lang="en-US" sz="2600" dirty="0" err="1">
                <a:latin typeface="Outfit" pitchFamily="2" charset="0"/>
              </a:rPr>
              <a:t>kracht</a:t>
            </a:r>
            <a:endParaRPr lang="en-US" sz="2600" dirty="0">
              <a:latin typeface="Outfit" pitchFamily="2" charset="0"/>
            </a:endParaRPr>
          </a:p>
          <a:p>
            <a:pPr lvl="2"/>
            <a:r>
              <a:rPr lang="en-US" sz="2600" dirty="0" err="1">
                <a:latin typeface="Outfit" pitchFamily="2" charset="0"/>
              </a:rPr>
              <a:t>duurzaamheidsambities</a:t>
            </a:r>
            <a:endParaRPr lang="en-US" sz="2600" dirty="0">
              <a:latin typeface="Outfit" pitchFamily="2" charset="0"/>
            </a:endParaRPr>
          </a:p>
          <a:p>
            <a:pPr lvl="1"/>
            <a:r>
              <a:rPr lang="en-US" sz="2600" dirty="0">
                <a:latin typeface="Outfit" pitchFamily="2" charset="0"/>
              </a:rPr>
              <a:t>Spotlights op wat </a:t>
            </a:r>
            <a:r>
              <a:rPr lang="en-US" sz="2600" dirty="0" err="1">
                <a:latin typeface="Outfit" pitchFamily="2" charset="0"/>
              </a:rPr>
              <a:t>Belgische</a:t>
            </a:r>
            <a:r>
              <a:rPr lang="en-US" sz="2600" dirty="0">
                <a:latin typeface="Outfit" pitchFamily="2" charset="0"/>
              </a:rPr>
              <a:t> teams </a:t>
            </a:r>
            <a:r>
              <a:rPr lang="en-US" sz="2600" dirty="0" err="1">
                <a:latin typeface="Outfit" pitchFamily="2" charset="0"/>
              </a:rPr>
              <a:t>bereiken</a:t>
            </a:r>
            <a:r>
              <a:rPr lang="en-US" sz="2600" dirty="0">
                <a:latin typeface="Outfit" pitchFamily="2" charset="0"/>
              </a:rPr>
              <a:t> op </a:t>
            </a:r>
            <a:r>
              <a:rPr lang="en-US" sz="2600" dirty="0" err="1">
                <a:latin typeface="Outfit" pitchFamily="2" charset="0"/>
              </a:rPr>
              <a:t>wereldvlak</a:t>
            </a:r>
            <a:endParaRPr lang="en-US" sz="2600" dirty="0">
              <a:latin typeface="Outfit" pitchFamily="2" charset="0"/>
            </a:endParaRPr>
          </a:p>
        </p:txBody>
      </p:sp>
    </p:spTree>
    <p:extLst>
      <p:ext uri="{BB962C8B-B14F-4D97-AF65-F5344CB8AC3E}">
        <p14:creationId xmlns:p14="http://schemas.microsoft.com/office/powerpoint/2010/main" val="344667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33243CD6-F12A-D5D1-17BA-E6F0AB9D2D25}"/>
              </a:ext>
            </a:extLst>
          </p:cNvPr>
          <p:cNvSpPr>
            <a:spLocks noGrp="1"/>
          </p:cNvSpPr>
          <p:nvPr>
            <p:ph type="title" idx="4294967295"/>
          </p:nvPr>
        </p:nvSpPr>
        <p:spPr>
          <a:xfrm>
            <a:off x="4465297" y="647700"/>
            <a:ext cx="3259479" cy="5557838"/>
          </a:xfrm>
        </p:spPr>
        <p:txBody>
          <a:bodyPr vert="horz" lIns="91440" tIns="45720" rIns="91440" bIns="45720" rtlCol="0" anchor="ctr">
            <a:normAutofit/>
          </a:bodyPr>
          <a:lstStyle/>
          <a:p>
            <a:r>
              <a:rPr lang="en-US" sz="3600" dirty="0">
                <a:latin typeface="Outfit" pitchFamily="2" charset="0"/>
              </a:rPr>
              <a:t>Talent </a:t>
            </a:r>
            <a:r>
              <a:rPr lang="en-US" sz="3600" dirty="0" err="1">
                <a:latin typeface="Outfit" pitchFamily="2" charset="0"/>
              </a:rPr>
              <a:t>aantrekken</a:t>
            </a:r>
            <a:r>
              <a:rPr lang="en-US" sz="3600" dirty="0">
                <a:latin typeface="Outfit" pitchFamily="2" charset="0"/>
              </a:rPr>
              <a:t>, </a:t>
            </a:r>
            <a:r>
              <a:rPr lang="en-US" sz="3600" dirty="0" err="1">
                <a:latin typeface="Outfit" pitchFamily="2" charset="0"/>
              </a:rPr>
              <a:t>behouden</a:t>
            </a:r>
            <a:r>
              <a:rPr lang="en-US" sz="3600" dirty="0">
                <a:latin typeface="Outfit" pitchFamily="2" charset="0"/>
              </a:rPr>
              <a:t> </a:t>
            </a:r>
            <a:r>
              <a:rPr lang="en-US" sz="3600" dirty="0" err="1">
                <a:latin typeface="Outfit" pitchFamily="2" charset="0"/>
              </a:rPr>
              <a:t>en</a:t>
            </a:r>
            <a:r>
              <a:rPr lang="en-US" sz="3600" dirty="0">
                <a:latin typeface="Outfit" pitchFamily="2" charset="0"/>
              </a:rPr>
              <a:t> </a:t>
            </a:r>
            <a:r>
              <a:rPr lang="en-US" sz="3600" dirty="0" err="1">
                <a:latin typeface="Outfit" pitchFamily="2" charset="0"/>
              </a:rPr>
              <a:t>motiveren</a:t>
            </a:r>
            <a:endParaRPr lang="en-US" sz="3600" dirty="0">
              <a:latin typeface="Outfit" pitchFamily="2" charset="0"/>
            </a:endParaRPr>
          </a:p>
        </p:txBody>
      </p:sp>
      <p:pic>
        <p:nvPicPr>
          <p:cNvPr id="6" name="Picture 5">
            <a:extLst>
              <a:ext uri="{FF2B5EF4-FFF2-40B4-BE49-F238E27FC236}">
                <a16:creationId xmlns:a16="http://schemas.microsoft.com/office/drawing/2014/main" id="{CD91ED61-E08A-218A-43AA-C332E8EC1B77}"/>
              </a:ext>
            </a:extLst>
          </p:cNvPr>
          <p:cNvPicPr>
            <a:picLocks noChangeAspect="1"/>
          </p:cNvPicPr>
          <p:nvPr/>
        </p:nvPicPr>
        <p:blipFill>
          <a:blip r:embed="rId3"/>
          <a:srcRect l="4917" r="14235"/>
          <a:stretch/>
        </p:blipFill>
        <p:spPr>
          <a:xfrm>
            <a:off x="20" y="-1"/>
            <a:ext cx="4143544" cy="685641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7" name="Content Placeholder 3">
            <a:extLst>
              <a:ext uri="{FF2B5EF4-FFF2-40B4-BE49-F238E27FC236}">
                <a16:creationId xmlns:a16="http://schemas.microsoft.com/office/drawing/2014/main" id="{EC0702FF-BFC9-1C47-3427-595B6DB7034B}"/>
              </a:ext>
            </a:extLst>
          </p:cNvPr>
          <p:cNvSpPr>
            <a:spLocks noGrp="1"/>
          </p:cNvSpPr>
          <p:nvPr>
            <p:ph idx="4294967295"/>
          </p:nvPr>
        </p:nvSpPr>
        <p:spPr>
          <a:xfrm>
            <a:off x="7300914" y="200025"/>
            <a:ext cx="4891066" cy="6500813"/>
          </a:xfrm>
        </p:spPr>
        <p:txBody>
          <a:bodyPr vert="horz" lIns="91440" tIns="45720" rIns="91440" bIns="45720" rtlCol="0" anchor="ctr">
            <a:normAutofit/>
          </a:bodyPr>
          <a:lstStyle/>
          <a:p>
            <a:pPr marL="0" indent="0">
              <a:buNone/>
            </a:pPr>
            <a:r>
              <a:rPr lang="en-US" sz="2400" b="1" dirty="0">
                <a:latin typeface="Outfit" pitchFamily="2" charset="0"/>
              </a:rPr>
              <a:t>We </a:t>
            </a:r>
            <a:r>
              <a:rPr lang="en-US" sz="2400" b="1" dirty="0" err="1">
                <a:latin typeface="Outfit" pitchFamily="2" charset="0"/>
              </a:rPr>
              <a:t>zoeken</a:t>
            </a:r>
            <a:r>
              <a:rPr lang="en-US" sz="2400" b="1" dirty="0">
                <a:latin typeface="Outfit" pitchFamily="2" charset="0"/>
              </a:rPr>
              <a:t> jong talent </a:t>
            </a:r>
            <a:r>
              <a:rPr lang="en-US" sz="2400" b="1" dirty="0" err="1">
                <a:latin typeface="Outfit" pitchFamily="2" charset="0"/>
              </a:rPr>
              <a:t>en</a:t>
            </a:r>
            <a:r>
              <a:rPr lang="en-US" sz="2400" b="1" dirty="0">
                <a:latin typeface="Outfit" pitchFamily="2" charset="0"/>
              </a:rPr>
              <a:t> </a:t>
            </a:r>
            <a:r>
              <a:rPr lang="en-US" sz="2400" b="1" dirty="0" err="1">
                <a:latin typeface="Outfit" pitchFamily="2" charset="0"/>
              </a:rPr>
              <a:t>ervaring</a:t>
            </a:r>
            <a:r>
              <a:rPr lang="en-US" sz="2400" dirty="0">
                <a:latin typeface="Outfit" pitchFamily="2" charset="0"/>
              </a:rPr>
              <a:t> in de </a:t>
            </a:r>
            <a:r>
              <a:rPr lang="en-US" sz="2400" dirty="0" err="1">
                <a:latin typeface="Outfit" pitchFamily="2" charset="0"/>
              </a:rPr>
              <a:t>lekkerste</a:t>
            </a:r>
            <a:r>
              <a:rPr lang="en-US" sz="2400" dirty="0">
                <a:latin typeface="Outfit" pitchFamily="2" charset="0"/>
              </a:rPr>
              <a:t> sector </a:t>
            </a:r>
          </a:p>
          <a:p>
            <a:pPr lvl="1"/>
            <a:r>
              <a:rPr lang="en-US" dirty="0">
                <a:latin typeface="Outfit" pitchFamily="2" charset="0"/>
              </a:rPr>
              <a:t>Meer </a:t>
            </a:r>
            <a:r>
              <a:rPr lang="en-US" dirty="0" err="1">
                <a:latin typeface="Outfit" pitchFamily="2" charset="0"/>
              </a:rPr>
              <a:t>werkgelegenheid</a:t>
            </a:r>
            <a:endParaRPr lang="en-US" dirty="0">
              <a:latin typeface="Outfit" pitchFamily="2" charset="0"/>
            </a:endParaRPr>
          </a:p>
          <a:p>
            <a:pPr lvl="1"/>
            <a:r>
              <a:rPr lang="en-US" dirty="0" err="1">
                <a:latin typeface="Outfit" pitchFamily="2" charset="0"/>
              </a:rPr>
              <a:t>Technische</a:t>
            </a:r>
            <a:r>
              <a:rPr lang="en-US" dirty="0">
                <a:latin typeface="Outfit" pitchFamily="2" charset="0"/>
              </a:rPr>
              <a:t> </a:t>
            </a:r>
            <a:r>
              <a:rPr lang="en-US" dirty="0" err="1">
                <a:latin typeface="Outfit" pitchFamily="2" charset="0"/>
              </a:rPr>
              <a:t>profielen</a:t>
            </a:r>
            <a:r>
              <a:rPr lang="en-US" dirty="0">
                <a:latin typeface="Outfit" pitchFamily="2" charset="0"/>
              </a:rPr>
              <a:t>, </a:t>
            </a:r>
            <a:r>
              <a:rPr lang="en-US" dirty="0" err="1">
                <a:latin typeface="Outfit" pitchFamily="2" charset="0"/>
              </a:rPr>
              <a:t>artisanaal</a:t>
            </a:r>
            <a:r>
              <a:rPr lang="en-US" dirty="0">
                <a:latin typeface="Outfit" pitchFamily="2" charset="0"/>
              </a:rPr>
              <a:t> tot  high tech</a:t>
            </a:r>
          </a:p>
          <a:p>
            <a:pPr lvl="1"/>
            <a:r>
              <a:rPr lang="en-US" dirty="0">
                <a:latin typeface="Outfit" pitchFamily="2" charset="0"/>
              </a:rPr>
              <a:t>800 vacancies /year</a:t>
            </a:r>
          </a:p>
          <a:p>
            <a:pPr marL="457200" lvl="1"/>
            <a:endParaRPr lang="en-US" dirty="0">
              <a:latin typeface="Outfit" pitchFamily="2" charset="0"/>
            </a:endParaRPr>
          </a:p>
          <a:p>
            <a:pPr marL="457200" lvl="1"/>
            <a:endParaRPr lang="en-US" dirty="0">
              <a:latin typeface="Outfit" pitchFamily="2" charset="0"/>
            </a:endParaRPr>
          </a:p>
          <a:p>
            <a:pPr marL="0" indent="0">
              <a:buNone/>
            </a:pPr>
            <a:r>
              <a:rPr lang="en-US" sz="2400" b="1" dirty="0">
                <a:latin typeface="Outfit" pitchFamily="2" charset="0"/>
              </a:rPr>
              <a:t>Hoe?</a:t>
            </a:r>
          </a:p>
          <a:p>
            <a:pPr lvl="1"/>
            <a:r>
              <a:rPr lang="en-US" b="1" dirty="0" err="1">
                <a:latin typeface="Outfit" pitchFamily="2" charset="0"/>
              </a:rPr>
              <a:t>Samenwerking</a:t>
            </a:r>
            <a:r>
              <a:rPr lang="en-US" b="1" dirty="0">
                <a:latin typeface="Outfit" pitchFamily="2" charset="0"/>
              </a:rPr>
              <a:t> met </a:t>
            </a:r>
            <a:r>
              <a:rPr lang="en-US" b="1" dirty="0" err="1">
                <a:latin typeface="Outfit" pitchFamily="2" charset="0"/>
              </a:rPr>
              <a:t>scholen</a:t>
            </a:r>
            <a:r>
              <a:rPr lang="en-US" dirty="0">
                <a:latin typeface="Outfit" pitchFamily="2" charset="0"/>
              </a:rPr>
              <a:t> – </a:t>
            </a:r>
            <a:r>
              <a:rPr lang="en-US" dirty="0" err="1">
                <a:latin typeface="Outfit" pitchFamily="2" charset="0"/>
              </a:rPr>
              <a:t>Ondernemers</a:t>
            </a:r>
            <a:r>
              <a:rPr lang="en-US" dirty="0">
                <a:latin typeface="Outfit" pitchFamily="2" charset="0"/>
              </a:rPr>
              <a:t> </a:t>
            </a:r>
            <a:r>
              <a:rPr lang="en-US" dirty="0" err="1">
                <a:latin typeface="Outfit" pitchFamily="2" charset="0"/>
              </a:rPr>
              <a:t>voor</a:t>
            </a:r>
            <a:r>
              <a:rPr lang="en-US" dirty="0">
                <a:latin typeface="Outfit" pitchFamily="2" charset="0"/>
              </a:rPr>
              <a:t> de </a:t>
            </a:r>
            <a:r>
              <a:rPr lang="en-US" dirty="0" err="1">
                <a:latin typeface="Outfit" pitchFamily="2" charset="0"/>
              </a:rPr>
              <a:t>klas</a:t>
            </a:r>
            <a:endParaRPr lang="en-US" dirty="0">
              <a:latin typeface="Outfit" pitchFamily="2" charset="0"/>
            </a:endParaRPr>
          </a:p>
          <a:p>
            <a:pPr lvl="1"/>
            <a:r>
              <a:rPr lang="en-US" b="1" dirty="0" err="1">
                <a:latin typeface="Outfit" pitchFamily="2" charset="0"/>
              </a:rPr>
              <a:t>Duaal</a:t>
            </a:r>
            <a:r>
              <a:rPr lang="en-US" b="1" dirty="0">
                <a:latin typeface="Outfit" pitchFamily="2" charset="0"/>
              </a:rPr>
              <a:t> </a:t>
            </a:r>
            <a:r>
              <a:rPr lang="en-US" b="1" dirty="0" err="1">
                <a:latin typeface="Outfit" pitchFamily="2" charset="0"/>
              </a:rPr>
              <a:t>leren</a:t>
            </a:r>
            <a:r>
              <a:rPr lang="en-US" b="1" dirty="0">
                <a:latin typeface="Outfit" pitchFamily="2" charset="0"/>
              </a:rPr>
              <a:t> – school @work</a:t>
            </a:r>
          </a:p>
          <a:p>
            <a:pPr lvl="1"/>
            <a:r>
              <a:rPr lang="en-US" b="1" dirty="0" err="1">
                <a:latin typeface="Outfit" pitchFamily="2" charset="0"/>
              </a:rPr>
              <a:t>Bedrijfsbezoeken</a:t>
            </a:r>
            <a:endParaRPr lang="en-US" b="1" dirty="0">
              <a:latin typeface="Outfit" pitchFamily="2" charset="0"/>
            </a:endParaRPr>
          </a:p>
          <a:p>
            <a:pPr lvl="1"/>
            <a:r>
              <a:rPr lang="en-US" b="1" dirty="0">
                <a:latin typeface="Outfit" pitchFamily="2" charset="0"/>
              </a:rPr>
              <a:t>Stages</a:t>
            </a:r>
          </a:p>
          <a:p>
            <a:pPr lvl="1"/>
            <a:r>
              <a:rPr lang="en-US" dirty="0" err="1">
                <a:latin typeface="Outfit" pitchFamily="2" charset="0"/>
              </a:rPr>
              <a:t>Studenten</a:t>
            </a:r>
            <a:r>
              <a:rPr lang="en-US" dirty="0">
                <a:latin typeface="Outfit" pitchFamily="2" charset="0"/>
              </a:rPr>
              <a:t> </a:t>
            </a:r>
            <a:r>
              <a:rPr lang="en-US" dirty="0" err="1">
                <a:latin typeface="Outfit" pitchFamily="2" charset="0"/>
              </a:rPr>
              <a:t>wedstrijden</a:t>
            </a:r>
            <a:endParaRPr lang="en-US" dirty="0">
              <a:latin typeface="Outfit" pitchFamily="2" charset="0"/>
            </a:endParaRPr>
          </a:p>
        </p:txBody>
      </p:sp>
      <p:sp>
        <p:nvSpPr>
          <p:cNvPr id="5" name="TextBox 4">
            <a:extLst>
              <a:ext uri="{FF2B5EF4-FFF2-40B4-BE49-F238E27FC236}">
                <a16:creationId xmlns:a16="http://schemas.microsoft.com/office/drawing/2014/main" id="{7D8BB05B-5C94-AE6E-CFB8-90B72183E476}"/>
              </a:ext>
            </a:extLst>
          </p:cNvPr>
          <p:cNvSpPr txBox="1"/>
          <p:nvPr/>
        </p:nvSpPr>
        <p:spPr>
          <a:xfrm>
            <a:off x="-1893194" y="-2137893"/>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55220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082B9E-85DB-C934-8B5F-41323ABB9F01}"/>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56A0153-31DA-C7FF-A0C4-6369486FA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18B226F-EA82-FB4B-5F32-E9000A2FB09F}"/>
              </a:ext>
            </a:extLst>
          </p:cNvPr>
          <p:cNvSpPr>
            <a:spLocks noGrp="1"/>
          </p:cNvSpPr>
          <p:nvPr>
            <p:ph type="title"/>
          </p:nvPr>
        </p:nvSpPr>
        <p:spPr>
          <a:xfrm>
            <a:off x="407135" y="2733298"/>
            <a:ext cx="6120225" cy="4117352"/>
          </a:xfrm>
        </p:spPr>
        <p:txBody>
          <a:bodyPr anchor="b">
            <a:noAutofit/>
          </a:bodyPr>
          <a:lstStyle/>
          <a:p>
            <a:pPr>
              <a:buClr>
                <a:schemeClr val="tx1"/>
              </a:buClr>
            </a:pPr>
            <a:r>
              <a:rPr lang="nl-NL" sz="2400" b="1" dirty="0">
                <a:latin typeface="Outfit" pitchFamily="2" charset="0"/>
              </a:rPr>
              <a:t>Waarom chocolatier worden?</a:t>
            </a:r>
            <a:br>
              <a:rPr lang="nl-NL" sz="2400" b="1" dirty="0">
                <a:latin typeface="Outfit" pitchFamily="2" charset="0"/>
              </a:rPr>
            </a:br>
            <a:br>
              <a:rPr lang="nl-NL" sz="2400" b="1" dirty="0">
                <a:latin typeface="Outfit" pitchFamily="2" charset="0"/>
              </a:rPr>
            </a:br>
            <a:r>
              <a:rPr lang="nl-NL" sz="2400" dirty="0">
                <a:latin typeface="Outfit" pitchFamily="2" charset="0"/>
                <a:ea typeface="+mn-ea"/>
                <a:cs typeface="+mn-cs"/>
              </a:rPr>
              <a:t>Chocolatier is een vak voor wie creatief  en gepassioneerd is.</a:t>
            </a:r>
            <a:br>
              <a:rPr lang="nl-NL" sz="2400" dirty="0">
                <a:latin typeface="Outfit" pitchFamily="2" charset="0"/>
                <a:ea typeface="+mn-ea"/>
                <a:cs typeface="+mn-cs"/>
              </a:rPr>
            </a:br>
            <a:br>
              <a:rPr lang="nl-NL" sz="2400" dirty="0">
                <a:latin typeface="Outfit" pitchFamily="2" charset="0"/>
                <a:ea typeface="+mn-ea"/>
                <a:cs typeface="+mn-cs"/>
              </a:rPr>
            </a:br>
            <a:r>
              <a:rPr lang="nl-NL" sz="2400" dirty="0">
                <a:latin typeface="Outfit" pitchFamily="2" charset="0"/>
                <a:ea typeface="+mn-ea"/>
                <a:cs typeface="+mn-cs"/>
              </a:rPr>
              <a:t>Je geeft je eigen smaak aan je creaties, en ziet elke dag het resultaat van je werk. </a:t>
            </a:r>
            <a:br>
              <a:rPr lang="nl-NL" sz="2400" dirty="0">
                <a:latin typeface="Outfit" pitchFamily="2" charset="0"/>
                <a:ea typeface="+mn-ea"/>
                <a:cs typeface="+mn-cs"/>
              </a:rPr>
            </a:br>
            <a:br>
              <a:rPr lang="nl-NL" sz="2400" dirty="0">
                <a:latin typeface="Outfit" pitchFamily="2" charset="0"/>
                <a:ea typeface="+mn-ea"/>
                <a:cs typeface="+mn-cs"/>
              </a:rPr>
            </a:br>
            <a:r>
              <a:rPr lang="nl-NL" sz="2400" dirty="0">
                <a:latin typeface="Outfit" pitchFamily="2" charset="0"/>
                <a:ea typeface="+mn-ea"/>
                <a:cs typeface="+mn-cs"/>
              </a:rPr>
              <a:t>Of je nu droomt van een eigen zaak, wil werken bij een chocolaterie of in een chocoladebedrijf,  je hebt  alle kansen om je talent te laten groeien. </a:t>
            </a:r>
            <a:endParaRPr lang="nl-BE" sz="2400" dirty="0">
              <a:latin typeface="Outfit" pitchFamily="2" charset="0"/>
              <a:ea typeface="+mn-ea"/>
              <a:cs typeface="+mn-cs"/>
            </a:endParaRPr>
          </a:p>
        </p:txBody>
      </p:sp>
      <p:sp>
        <p:nvSpPr>
          <p:cNvPr id="18" name="sketchy line">
            <a:extLst>
              <a:ext uri="{FF2B5EF4-FFF2-40B4-BE49-F238E27FC236}">
                <a16:creationId xmlns:a16="http://schemas.microsoft.com/office/drawing/2014/main" id="{B57A98BF-AE24-7E7A-10F6-A279D0922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B50DDCC1-8F61-34A1-7E18-C503FDADD16E}"/>
              </a:ext>
            </a:extLst>
          </p:cNvPr>
          <p:cNvSpPr>
            <a:spLocks noGrp="1"/>
          </p:cNvSpPr>
          <p:nvPr>
            <p:ph idx="1"/>
          </p:nvPr>
        </p:nvSpPr>
        <p:spPr>
          <a:xfrm>
            <a:off x="407134" y="235812"/>
            <a:ext cx="6393715" cy="2433478"/>
          </a:xfrm>
        </p:spPr>
        <p:txBody>
          <a:bodyPr>
            <a:normAutofit/>
          </a:bodyPr>
          <a:lstStyle/>
          <a:p>
            <a:pPr>
              <a:buNone/>
            </a:pPr>
            <a:r>
              <a:rPr lang="nl-NL" sz="2400" b="1" dirty="0">
                <a:latin typeface="Outfit" pitchFamily="2" charset="0"/>
              </a:rPr>
              <a:t>Wat maakt ons beroep zo aantrekkelijk?</a:t>
            </a:r>
            <a:endParaRPr lang="nl-NL" sz="2400" dirty="0">
              <a:latin typeface="Outfit" pitchFamily="2" charset="0"/>
            </a:endParaRPr>
          </a:p>
          <a:p>
            <a:pPr>
              <a:buFont typeface="Arial" panose="020B0604020202020204" pitchFamily="34" charset="0"/>
              <a:buChar char="•"/>
            </a:pPr>
            <a:r>
              <a:rPr lang="nl-NL" sz="2400" dirty="0">
                <a:latin typeface="Outfit" pitchFamily="2" charset="0"/>
              </a:rPr>
              <a:t>Creatieve vrijheid</a:t>
            </a:r>
          </a:p>
          <a:p>
            <a:pPr>
              <a:buFont typeface="Arial" panose="020B0604020202020204" pitchFamily="34" charset="0"/>
              <a:buChar char="•"/>
            </a:pPr>
            <a:r>
              <a:rPr lang="nl-NL" sz="2400" dirty="0">
                <a:latin typeface="Outfit" pitchFamily="2" charset="0"/>
              </a:rPr>
              <a:t>Direct zichtbaar én </a:t>
            </a:r>
            <a:r>
              <a:rPr lang="nl-NL" sz="2400" dirty="0" err="1">
                <a:latin typeface="Outfit" pitchFamily="2" charset="0"/>
              </a:rPr>
              <a:t>proefbaar</a:t>
            </a:r>
            <a:r>
              <a:rPr lang="nl-NL" sz="2400" dirty="0">
                <a:latin typeface="Outfit" pitchFamily="2" charset="0"/>
              </a:rPr>
              <a:t> resultaat</a:t>
            </a:r>
          </a:p>
          <a:p>
            <a:pPr>
              <a:buFont typeface="Arial" panose="020B0604020202020204" pitchFamily="34" charset="0"/>
              <a:buChar char="•"/>
            </a:pPr>
            <a:r>
              <a:rPr lang="nl-NL" sz="2400" dirty="0">
                <a:latin typeface="Outfit" pitchFamily="2" charset="0"/>
              </a:rPr>
              <a:t>Werken met een luxueus, geliefd product</a:t>
            </a:r>
          </a:p>
          <a:p>
            <a:pPr>
              <a:buFont typeface="Arial" panose="020B0604020202020204" pitchFamily="34" charset="0"/>
              <a:buChar char="•"/>
            </a:pPr>
            <a:r>
              <a:rPr lang="nl-NL" sz="2400" dirty="0">
                <a:latin typeface="Outfit" pitchFamily="2" charset="0"/>
              </a:rPr>
              <a:t>Trots op eigen vakmanschap</a:t>
            </a:r>
          </a:p>
        </p:txBody>
      </p:sp>
      <p:pic>
        <p:nvPicPr>
          <p:cNvPr id="4" name="Picture 2" descr="worldcocoaconference #choprabisco | Gerald De Brandt">
            <a:extLst>
              <a:ext uri="{FF2B5EF4-FFF2-40B4-BE49-F238E27FC236}">
                <a16:creationId xmlns:a16="http://schemas.microsoft.com/office/drawing/2014/main" id="{4BC8F644-B867-7087-7D65-71F6749D89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17" t="14298" r="28000"/>
          <a:stretch/>
        </p:blipFill>
        <p:spPr bwMode="auto">
          <a:xfrm>
            <a:off x="6436150" y="561831"/>
            <a:ext cx="5752802" cy="573433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56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8" name="Rectangle 513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5125">
            <a:extLst>
              <a:ext uri="{FF2B5EF4-FFF2-40B4-BE49-F238E27FC236}">
                <a16:creationId xmlns:a16="http://schemas.microsoft.com/office/drawing/2014/main" id="{1C4CE568-CD41-0914-91C8-69A4A1429FBC}"/>
              </a:ext>
            </a:extLst>
          </p:cNvPr>
          <p:cNvSpPr txBox="1">
            <a:spLocks/>
          </p:cNvSpPr>
          <p:nvPr/>
        </p:nvSpPr>
        <p:spPr>
          <a:xfrm>
            <a:off x="5297762" y="329184"/>
            <a:ext cx="6251110" cy="1783080"/>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None/>
            </a:pPr>
            <a:r>
              <a:rPr lang="en-US" sz="2400" b="1" dirty="0">
                <a:latin typeface="Outfit" pitchFamily="2" charset="0"/>
                <a:ea typeface="+mj-ea"/>
                <a:cs typeface="+mj-cs"/>
              </a:rPr>
              <a:t>Voor </a:t>
            </a:r>
            <a:r>
              <a:rPr lang="en-US" sz="2400" b="1" dirty="0" err="1">
                <a:latin typeface="Outfit" pitchFamily="2" charset="0"/>
                <a:ea typeface="+mj-ea"/>
                <a:cs typeface="+mj-cs"/>
              </a:rPr>
              <a:t>wie</a:t>
            </a:r>
            <a:r>
              <a:rPr lang="en-US" sz="2400" b="1" dirty="0">
                <a:latin typeface="Outfit" pitchFamily="2" charset="0"/>
                <a:ea typeface="+mj-ea"/>
                <a:cs typeface="+mj-cs"/>
              </a:rPr>
              <a:t> is </a:t>
            </a:r>
            <a:r>
              <a:rPr lang="en-US" sz="2400" b="1" dirty="0" err="1">
                <a:latin typeface="Outfit" pitchFamily="2" charset="0"/>
                <a:ea typeface="+mj-ea"/>
                <a:cs typeface="+mj-cs"/>
              </a:rPr>
              <a:t>deze</a:t>
            </a:r>
            <a:r>
              <a:rPr lang="en-US" sz="2400" b="1" dirty="0">
                <a:latin typeface="Outfit" pitchFamily="2" charset="0"/>
                <a:ea typeface="+mj-ea"/>
                <a:cs typeface="+mj-cs"/>
              </a:rPr>
              <a:t> </a:t>
            </a:r>
            <a:r>
              <a:rPr lang="en-US" sz="2400" b="1" dirty="0" err="1">
                <a:latin typeface="Outfit" pitchFamily="2" charset="0"/>
                <a:ea typeface="+mj-ea"/>
                <a:cs typeface="+mj-cs"/>
              </a:rPr>
              <a:t>richting</a:t>
            </a:r>
            <a:r>
              <a:rPr lang="en-US" sz="2400" b="1" dirty="0">
                <a:latin typeface="Outfit" pitchFamily="2" charset="0"/>
                <a:ea typeface="+mj-ea"/>
                <a:cs typeface="+mj-cs"/>
              </a:rPr>
              <a:t> </a:t>
            </a:r>
            <a:r>
              <a:rPr lang="en-US" sz="2400" b="1" dirty="0" err="1">
                <a:latin typeface="Outfit" pitchFamily="2" charset="0"/>
                <a:ea typeface="+mj-ea"/>
                <a:cs typeface="+mj-cs"/>
              </a:rPr>
              <a:t>geschikt</a:t>
            </a:r>
            <a:r>
              <a:rPr lang="en-US" sz="2400" b="1" dirty="0">
                <a:latin typeface="Outfit" pitchFamily="2" charset="0"/>
                <a:ea typeface="+mj-ea"/>
                <a:cs typeface="+mj-cs"/>
              </a:rPr>
              <a:t>?</a:t>
            </a:r>
          </a:p>
        </p:txBody>
      </p:sp>
      <p:pic>
        <p:nvPicPr>
          <p:cNvPr id="5122" name="Picture 2">
            <a:extLst>
              <a:ext uri="{FF2B5EF4-FFF2-40B4-BE49-F238E27FC236}">
                <a16:creationId xmlns:a16="http://schemas.microsoft.com/office/drawing/2014/main" id="{50163B57-B05E-CCBE-C74A-103F40417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141" r="32659"/>
          <a:stretch/>
        </p:blipFill>
        <p:spPr bwMode="auto">
          <a:xfrm>
            <a:off x="338"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14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6" name="Content Placeholder 5125">
            <a:extLst>
              <a:ext uri="{FF2B5EF4-FFF2-40B4-BE49-F238E27FC236}">
                <a16:creationId xmlns:a16="http://schemas.microsoft.com/office/drawing/2014/main" id="{3823A18D-A9B0-07C7-029C-9E046DC151E5}"/>
              </a:ext>
            </a:extLst>
          </p:cNvPr>
          <p:cNvSpPr>
            <a:spLocks noGrp="1"/>
          </p:cNvSpPr>
          <p:nvPr>
            <p:ph idx="1"/>
          </p:nvPr>
        </p:nvSpPr>
        <p:spPr>
          <a:xfrm>
            <a:off x="5054170" y="2655918"/>
            <a:ext cx="6738294" cy="3927762"/>
          </a:xfrm>
        </p:spPr>
        <p:txBody>
          <a:bodyPr vert="horz" lIns="91440" tIns="45720" rIns="91440" bIns="45720" rtlCol="0">
            <a:noAutofit/>
          </a:bodyPr>
          <a:lstStyle/>
          <a:p>
            <a:r>
              <a:rPr lang="en-US" dirty="0" err="1">
                <a:latin typeface="Outfit" pitchFamily="2" charset="0"/>
              </a:rPr>
              <a:t>Leerlingen</a:t>
            </a:r>
            <a:r>
              <a:rPr lang="en-US" dirty="0">
                <a:latin typeface="Outfit" pitchFamily="2" charset="0"/>
              </a:rPr>
              <a:t> met </a:t>
            </a:r>
            <a:r>
              <a:rPr lang="en-US" dirty="0" err="1">
                <a:latin typeface="Outfit" pitchFamily="2" charset="0"/>
              </a:rPr>
              <a:t>een</a:t>
            </a:r>
            <a:r>
              <a:rPr lang="en-US" dirty="0">
                <a:latin typeface="Outfit" pitchFamily="2" charset="0"/>
              </a:rPr>
              <a:t> </a:t>
            </a:r>
            <a:r>
              <a:rPr lang="en-US" dirty="0" err="1">
                <a:latin typeface="Outfit" pitchFamily="2" charset="0"/>
              </a:rPr>
              <a:t>passie</a:t>
            </a:r>
            <a:r>
              <a:rPr lang="en-US" dirty="0">
                <a:latin typeface="Outfit" pitchFamily="2" charset="0"/>
              </a:rPr>
              <a:t> </a:t>
            </a:r>
            <a:r>
              <a:rPr lang="en-US" dirty="0" err="1">
                <a:latin typeface="Outfit" pitchFamily="2" charset="0"/>
              </a:rPr>
              <a:t>voor</a:t>
            </a:r>
            <a:r>
              <a:rPr lang="en-US" dirty="0">
                <a:latin typeface="Outfit" pitchFamily="2" charset="0"/>
              </a:rPr>
              <a:t> </a:t>
            </a:r>
            <a:r>
              <a:rPr lang="en-US" dirty="0" err="1">
                <a:latin typeface="Outfit" pitchFamily="2" charset="0"/>
              </a:rPr>
              <a:t>voeding</a:t>
            </a:r>
            <a:endParaRPr lang="en-US" dirty="0">
              <a:latin typeface="Outfit" pitchFamily="2" charset="0"/>
            </a:endParaRPr>
          </a:p>
          <a:p>
            <a:r>
              <a:rPr lang="en-US" dirty="0" err="1">
                <a:latin typeface="Outfit" pitchFamily="2" charset="0"/>
              </a:rPr>
              <a:t>Jongeren</a:t>
            </a:r>
            <a:r>
              <a:rPr lang="en-US" dirty="0">
                <a:latin typeface="Outfit" pitchFamily="2" charset="0"/>
              </a:rPr>
              <a:t> die </a:t>
            </a:r>
            <a:r>
              <a:rPr lang="en-US" dirty="0" err="1">
                <a:latin typeface="Outfit" pitchFamily="2" charset="0"/>
              </a:rPr>
              <a:t>graag</a:t>
            </a:r>
            <a:r>
              <a:rPr lang="en-US" dirty="0">
                <a:latin typeface="Outfit" pitchFamily="2" charset="0"/>
              </a:rPr>
              <a:t> met </a:t>
            </a:r>
            <a:r>
              <a:rPr lang="en-US" dirty="0" err="1">
                <a:latin typeface="Outfit" pitchFamily="2" charset="0"/>
              </a:rPr>
              <a:t>hun</a:t>
            </a:r>
            <a:r>
              <a:rPr lang="en-US" dirty="0">
                <a:latin typeface="Outfit" pitchFamily="2" charset="0"/>
              </a:rPr>
              <a:t> </a:t>
            </a:r>
            <a:r>
              <a:rPr lang="en-US" dirty="0" err="1">
                <a:latin typeface="Outfit" pitchFamily="2" charset="0"/>
              </a:rPr>
              <a:t>handen</a:t>
            </a:r>
            <a:r>
              <a:rPr lang="en-US" dirty="0">
                <a:latin typeface="Outfit" pitchFamily="2" charset="0"/>
              </a:rPr>
              <a:t> </a:t>
            </a:r>
            <a:r>
              <a:rPr lang="en-US" dirty="0" err="1">
                <a:latin typeface="Outfit" pitchFamily="2" charset="0"/>
              </a:rPr>
              <a:t>werken</a:t>
            </a:r>
            <a:endParaRPr lang="en-US" dirty="0">
              <a:latin typeface="Outfit" pitchFamily="2" charset="0"/>
            </a:endParaRPr>
          </a:p>
          <a:p>
            <a:r>
              <a:rPr lang="en-US" dirty="0" err="1">
                <a:latin typeface="Outfit" pitchFamily="2" charset="0"/>
              </a:rPr>
              <a:t>Creatieve</a:t>
            </a:r>
            <a:r>
              <a:rPr lang="en-US" dirty="0">
                <a:latin typeface="Outfit" pitchFamily="2" charset="0"/>
              </a:rPr>
              <a:t> </a:t>
            </a:r>
            <a:r>
              <a:rPr lang="en-US" dirty="0" err="1">
                <a:latin typeface="Outfit" pitchFamily="2" charset="0"/>
              </a:rPr>
              <a:t>denkers</a:t>
            </a:r>
            <a:r>
              <a:rPr lang="en-US" dirty="0">
                <a:latin typeface="Outfit" pitchFamily="2" charset="0"/>
              </a:rPr>
              <a:t> met </a:t>
            </a:r>
            <a:r>
              <a:rPr lang="en-US" dirty="0" err="1">
                <a:latin typeface="Outfit" pitchFamily="2" charset="0"/>
              </a:rPr>
              <a:t>oog</a:t>
            </a:r>
            <a:r>
              <a:rPr lang="en-US" dirty="0">
                <a:latin typeface="Outfit" pitchFamily="2" charset="0"/>
              </a:rPr>
              <a:t> </a:t>
            </a:r>
            <a:r>
              <a:rPr lang="en-US" dirty="0" err="1">
                <a:latin typeface="Outfit" pitchFamily="2" charset="0"/>
              </a:rPr>
              <a:t>voor</a:t>
            </a:r>
            <a:r>
              <a:rPr lang="en-US" dirty="0">
                <a:latin typeface="Outfit" pitchFamily="2" charset="0"/>
              </a:rPr>
              <a:t> detail</a:t>
            </a:r>
          </a:p>
          <a:p>
            <a:r>
              <a:rPr lang="en-US" dirty="0" err="1">
                <a:latin typeface="Outfit" pitchFamily="2" charset="0"/>
              </a:rPr>
              <a:t>Toekomstige</a:t>
            </a:r>
            <a:r>
              <a:rPr lang="en-US" dirty="0">
                <a:latin typeface="Outfit" pitchFamily="2" charset="0"/>
              </a:rPr>
              <a:t> </a:t>
            </a:r>
            <a:r>
              <a:rPr lang="en-US" dirty="0" err="1">
                <a:latin typeface="Outfit" pitchFamily="2" charset="0"/>
              </a:rPr>
              <a:t>ondernemers</a:t>
            </a:r>
            <a:endParaRPr lang="en-US" dirty="0">
              <a:latin typeface="Outfit" pitchFamily="2" charset="0"/>
            </a:endParaRPr>
          </a:p>
          <a:p>
            <a:endParaRPr lang="en-US" dirty="0">
              <a:latin typeface="Outfit" pitchFamily="2" charset="0"/>
            </a:endParaRPr>
          </a:p>
          <a:p>
            <a:pPr marL="0"/>
            <a:r>
              <a:rPr lang="en-US" dirty="0">
                <a:latin typeface="Outfit" pitchFamily="2" charset="0"/>
              </a:rPr>
              <a:t>👉 </a:t>
            </a:r>
            <a:r>
              <a:rPr lang="en-US" b="1" dirty="0">
                <a:latin typeface="Outfit" pitchFamily="2" charset="0"/>
              </a:rPr>
              <a:t>Als chocolatier </a:t>
            </a:r>
            <a:r>
              <a:rPr lang="en-US" b="1" dirty="0" err="1">
                <a:latin typeface="Outfit" pitchFamily="2" charset="0"/>
              </a:rPr>
              <a:t>kies</a:t>
            </a:r>
            <a:r>
              <a:rPr lang="en-US" b="1" dirty="0">
                <a:latin typeface="Outfit" pitchFamily="2" charset="0"/>
              </a:rPr>
              <a:t> je </a:t>
            </a:r>
            <a:r>
              <a:rPr lang="en-US" b="1" dirty="0" err="1">
                <a:latin typeface="Outfit" pitchFamily="2" charset="0"/>
              </a:rPr>
              <a:t>voor</a:t>
            </a:r>
            <a:r>
              <a:rPr lang="en-US" b="1" dirty="0">
                <a:latin typeface="Outfit" pitchFamily="2" charset="0"/>
              </a:rPr>
              <a:t> </a:t>
            </a:r>
            <a:r>
              <a:rPr lang="en-US" b="1" dirty="0" err="1">
                <a:latin typeface="Outfit" pitchFamily="2" charset="0"/>
              </a:rPr>
              <a:t>een</a:t>
            </a:r>
            <a:r>
              <a:rPr lang="en-US" b="1" dirty="0">
                <a:latin typeface="Outfit" pitchFamily="2" charset="0"/>
              </a:rPr>
              <a:t> </a:t>
            </a:r>
            <a:r>
              <a:rPr lang="en-US" b="1" dirty="0" err="1">
                <a:latin typeface="Outfit" pitchFamily="2" charset="0"/>
              </a:rPr>
              <a:t>toekomst</a:t>
            </a:r>
            <a:r>
              <a:rPr lang="en-US" b="1" dirty="0">
                <a:latin typeface="Outfit" pitchFamily="2" charset="0"/>
              </a:rPr>
              <a:t> vol </a:t>
            </a:r>
            <a:r>
              <a:rPr lang="en-US" b="1" dirty="0" err="1">
                <a:latin typeface="Outfit" pitchFamily="2" charset="0"/>
              </a:rPr>
              <a:t>smaak</a:t>
            </a:r>
            <a:r>
              <a:rPr lang="en-US" b="1" dirty="0">
                <a:latin typeface="Outfit" pitchFamily="2" charset="0"/>
              </a:rPr>
              <a:t> </a:t>
            </a:r>
            <a:r>
              <a:rPr lang="en-US" b="1" dirty="0" err="1">
                <a:latin typeface="Outfit" pitchFamily="2" charset="0"/>
              </a:rPr>
              <a:t>en</a:t>
            </a:r>
            <a:r>
              <a:rPr lang="en-US" b="1" dirty="0">
                <a:latin typeface="Outfit" pitchFamily="2" charset="0"/>
              </a:rPr>
              <a:t> </a:t>
            </a:r>
            <a:r>
              <a:rPr lang="en-US" b="1" dirty="0" err="1">
                <a:latin typeface="Outfit" pitchFamily="2" charset="0"/>
              </a:rPr>
              <a:t>creativiteit</a:t>
            </a:r>
            <a:r>
              <a:rPr lang="en-US" b="1" dirty="0">
                <a:latin typeface="Outfit" pitchFamily="2" charset="0"/>
              </a:rPr>
              <a:t>.</a:t>
            </a:r>
          </a:p>
        </p:txBody>
      </p:sp>
    </p:spTree>
    <p:extLst>
      <p:ext uri="{BB962C8B-B14F-4D97-AF65-F5344CB8AC3E}">
        <p14:creationId xmlns:p14="http://schemas.microsoft.com/office/powerpoint/2010/main" val="85509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37474E-7BDF-79FA-C9F5-E5265CCD8BB8}"/>
            </a:ext>
          </a:extLst>
        </p:cNvPr>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696B7F7-7C80-51FD-84F5-79C8C551D77B}"/>
              </a:ext>
            </a:extLst>
          </p:cNvPr>
          <p:cNvSpPr>
            <a:spLocks noGrp="1"/>
          </p:cNvSpPr>
          <p:nvPr>
            <p:ph type="title"/>
          </p:nvPr>
        </p:nvSpPr>
        <p:spPr>
          <a:xfrm>
            <a:off x="549633" y="722376"/>
            <a:ext cx="11018520" cy="681428"/>
          </a:xfrm>
        </p:spPr>
        <p:txBody>
          <a:bodyPr anchor="b">
            <a:normAutofit/>
          </a:bodyPr>
          <a:lstStyle/>
          <a:p>
            <a:r>
              <a:rPr lang="nl-BE" sz="2400" b="1" dirty="0">
                <a:latin typeface="Outfit" pitchFamily="2" charset="0"/>
              </a:rPr>
              <a:t>Wat maakt de job van biscuitier zo aantrekkelijk?</a:t>
            </a:r>
          </a:p>
        </p:txBody>
      </p:sp>
      <p:sp>
        <p:nvSpPr>
          <p:cNvPr id="206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4CF35888-A362-CCEE-ECD2-789708F7240D}"/>
              </a:ext>
            </a:extLst>
          </p:cNvPr>
          <p:cNvSpPr>
            <a:spLocks noGrp="1"/>
          </p:cNvSpPr>
          <p:nvPr>
            <p:ph idx="1"/>
          </p:nvPr>
        </p:nvSpPr>
        <p:spPr>
          <a:xfrm>
            <a:off x="572492" y="2071316"/>
            <a:ext cx="7103165" cy="2214030"/>
          </a:xfrm>
        </p:spPr>
        <p:txBody>
          <a:bodyPr anchor="t">
            <a:normAutofit/>
          </a:bodyPr>
          <a:lstStyle/>
          <a:p>
            <a:r>
              <a:rPr lang="nl-NL" sz="2200" dirty="0"/>
              <a:t>Je werkt met je handen én je hoofd</a:t>
            </a:r>
          </a:p>
          <a:p>
            <a:r>
              <a:rPr lang="nl-NL" sz="2200" dirty="0"/>
              <a:t>Je laat </a:t>
            </a:r>
            <a:r>
              <a:rPr lang="nl-NL" sz="2200" dirty="0" err="1"/>
              <a:t>jcreativiteit</a:t>
            </a:r>
            <a:r>
              <a:rPr lang="nl-NL" sz="2200" dirty="0"/>
              <a:t> los in smaken, vormen en kleuren</a:t>
            </a:r>
          </a:p>
          <a:p>
            <a:r>
              <a:rPr lang="nl-NL" sz="2200" dirty="0"/>
              <a:t>Je maakt mensen gelukkig met jouw creaties</a:t>
            </a:r>
          </a:p>
          <a:p>
            <a:r>
              <a:rPr lang="nl-NL" sz="2200" dirty="0"/>
              <a:t>Je werkt in een sector met veel kansen en job zekerheid</a:t>
            </a:r>
          </a:p>
          <a:p>
            <a:r>
              <a:rPr lang="nl-NL" sz="2200" dirty="0"/>
              <a:t>Je hebt groeikansen in binnen- én buitenland!</a:t>
            </a:r>
          </a:p>
          <a:p>
            <a:pPr>
              <a:buNone/>
            </a:pPr>
            <a:endParaRPr lang="nl-BE" sz="2200" dirty="0"/>
          </a:p>
        </p:txBody>
      </p:sp>
      <p:sp>
        <p:nvSpPr>
          <p:cNvPr id="4" name="Tijdelijke aanduiding voor inhoud 2">
            <a:extLst>
              <a:ext uri="{FF2B5EF4-FFF2-40B4-BE49-F238E27FC236}">
                <a16:creationId xmlns:a16="http://schemas.microsoft.com/office/drawing/2014/main" id="{880F6F35-9DAA-1473-442C-A4D4F8362EFF}"/>
              </a:ext>
            </a:extLst>
          </p:cNvPr>
          <p:cNvSpPr txBox="1">
            <a:spLocks/>
          </p:cNvSpPr>
          <p:nvPr/>
        </p:nvSpPr>
        <p:spPr>
          <a:xfrm>
            <a:off x="703912" y="4500869"/>
            <a:ext cx="7103165" cy="219574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600" b="1" dirty="0"/>
              <a:t>Waarom </a:t>
            </a:r>
            <a:r>
              <a:rPr lang="nl-NL" sz="2600" b="1" dirty="0" err="1"/>
              <a:t>biscuitier</a:t>
            </a:r>
            <a:r>
              <a:rPr lang="nl-NL" sz="2600" b="1" dirty="0"/>
              <a:t> worden?</a:t>
            </a:r>
          </a:p>
          <a:p>
            <a:pPr>
              <a:buFont typeface="Arial" panose="020B0604020202020204" pitchFamily="34" charset="0"/>
              <a:buNone/>
            </a:pPr>
            <a:r>
              <a:rPr lang="nl-NL" sz="2200" dirty="0"/>
              <a:t>	Of je nu in een artisanale bakkerij wilt werken of droomt van een eigen zaak of je werkt in een bedrijf, de mogelijkheden zijn eindeloos.</a:t>
            </a:r>
          </a:p>
          <a:p>
            <a:pPr marL="0" indent="0">
              <a:buFont typeface="Arial" panose="020B0604020202020204" pitchFamily="34" charset="0"/>
              <a:buNone/>
            </a:pPr>
            <a:r>
              <a:rPr lang="nl-NL" sz="2200" dirty="0"/>
              <a:t>👉 	Klaar om jouw passie om te zetten in een beroep in een smaakvolle sector?</a:t>
            </a:r>
            <a:br>
              <a:rPr lang="nl-NL" sz="2200" dirty="0"/>
            </a:br>
            <a:r>
              <a:rPr lang="nl-NL" sz="2200" dirty="0"/>
              <a:t>		</a:t>
            </a:r>
            <a:endParaRPr lang="nl-BE" sz="2200" dirty="0"/>
          </a:p>
        </p:txBody>
      </p:sp>
      <p:pic>
        <p:nvPicPr>
          <p:cNvPr id="2052" name="Picture 4" descr="Biscuiterie Thijs (Herentals) verankert samenwerking met Wafelbakkerij  Dimabel (Ieper) | NNieuws">
            <a:extLst>
              <a:ext uri="{FF2B5EF4-FFF2-40B4-BE49-F238E27FC236}">
                <a16:creationId xmlns:a16="http://schemas.microsoft.com/office/drawing/2014/main" id="{D126B28B-04B8-99FB-9F6F-3AD458304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5636" y="2126180"/>
            <a:ext cx="3941895" cy="300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90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2F76EF-F2CD-9282-C187-FA79D57724E6}"/>
            </a:ext>
          </a:extLst>
        </p:cNvPr>
        <p:cNvGrpSpPr/>
        <p:nvPr/>
      </p:nvGrpSpPr>
      <p:grpSpPr>
        <a:xfrm>
          <a:off x="0" y="0"/>
          <a:ext cx="0" cy="0"/>
          <a:chOff x="0" y="0"/>
          <a:chExt cx="0" cy="0"/>
        </a:xfrm>
      </p:grpSpPr>
      <p:sp useBgFill="1">
        <p:nvSpPr>
          <p:cNvPr id="6164" name="Rectangle 616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4D7901E-8BD9-B015-BDA8-F5A0FBEC478C}"/>
              </a:ext>
            </a:extLst>
          </p:cNvPr>
          <p:cNvSpPr>
            <a:spLocks noGrp="1"/>
          </p:cNvSpPr>
          <p:nvPr>
            <p:ph type="title"/>
          </p:nvPr>
        </p:nvSpPr>
        <p:spPr>
          <a:xfrm>
            <a:off x="5297762" y="329184"/>
            <a:ext cx="6251110" cy="1783080"/>
          </a:xfrm>
        </p:spPr>
        <p:txBody>
          <a:bodyPr anchor="b">
            <a:normAutofit/>
          </a:bodyPr>
          <a:lstStyle/>
          <a:p>
            <a:r>
              <a:rPr lang="nl-BE" sz="3600" dirty="0">
                <a:latin typeface="Outfit" pitchFamily="2" charset="0"/>
              </a:rPr>
              <a:t>Wat maakt de job van confiseur zo aantrekkelijk?</a:t>
            </a:r>
          </a:p>
        </p:txBody>
      </p:sp>
      <p:pic>
        <p:nvPicPr>
          <p:cNvPr id="6152" name="Picture 8" descr="Gratis Afbeeldingen : fabriek, fruit, zoet, eten, produceren, geel ...">
            <a:extLst>
              <a:ext uri="{FF2B5EF4-FFF2-40B4-BE49-F238E27FC236}">
                <a16:creationId xmlns:a16="http://schemas.microsoft.com/office/drawing/2014/main" id="{9C982D4E-145C-EB33-6065-8B68DA37C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46"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16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jdelijke aanduiding voor inhoud 11">
            <a:extLst>
              <a:ext uri="{FF2B5EF4-FFF2-40B4-BE49-F238E27FC236}">
                <a16:creationId xmlns:a16="http://schemas.microsoft.com/office/drawing/2014/main" id="{137B0C73-E0E7-7FE4-F83F-2BA170C2DDC0}"/>
              </a:ext>
            </a:extLst>
          </p:cNvPr>
          <p:cNvSpPr>
            <a:spLocks noGrp="1"/>
          </p:cNvSpPr>
          <p:nvPr>
            <p:ph idx="1"/>
          </p:nvPr>
        </p:nvSpPr>
        <p:spPr>
          <a:xfrm>
            <a:off x="4657345" y="2441448"/>
            <a:ext cx="7534655" cy="4114800"/>
          </a:xfrm>
        </p:spPr>
        <p:txBody>
          <a:bodyPr>
            <a:noAutofit/>
          </a:bodyPr>
          <a:lstStyle/>
          <a:p>
            <a:pPr>
              <a:buNone/>
            </a:pPr>
            <a:r>
              <a:rPr lang="nl-NL" sz="1600" b="1" dirty="0">
                <a:latin typeface="Outfit" pitchFamily="2" charset="0"/>
              </a:rPr>
              <a:t>🎨 Creatieve vrijheid</a:t>
            </a:r>
          </a:p>
          <a:p>
            <a:pPr>
              <a:buNone/>
            </a:pPr>
            <a:r>
              <a:rPr lang="nl-NL" sz="1600" dirty="0">
                <a:latin typeface="Outfit" pitchFamily="2" charset="0"/>
              </a:rPr>
              <a:t>	In confiserie draait alles om kleur, vorm en smaak. Je kan je verbeelding gebruiken om van snoepjes, lolly’s, </a:t>
            </a:r>
            <a:r>
              <a:rPr lang="nl-NL" sz="1600" dirty="0" err="1">
                <a:latin typeface="Outfit" pitchFamily="2" charset="0"/>
              </a:rPr>
              <a:t>caramels</a:t>
            </a:r>
            <a:r>
              <a:rPr lang="nl-NL" sz="1600" dirty="0">
                <a:latin typeface="Outfit" pitchFamily="2" charset="0"/>
              </a:rPr>
              <a:t> of suikerdecoratie echte kunstwerkjes te maken. </a:t>
            </a:r>
          </a:p>
          <a:p>
            <a:pPr>
              <a:buNone/>
            </a:pPr>
            <a:r>
              <a:rPr lang="nl-NL" sz="1600" b="1" dirty="0">
                <a:latin typeface="Outfit" pitchFamily="2" charset="0"/>
              </a:rPr>
              <a:t>🍭 Werken met plezier en verleiding</a:t>
            </a:r>
          </a:p>
          <a:p>
            <a:pPr>
              <a:buNone/>
            </a:pPr>
            <a:r>
              <a:rPr lang="nl-NL" sz="1600" dirty="0">
                <a:latin typeface="Outfit" pitchFamily="2" charset="0"/>
              </a:rPr>
              <a:t>	Confiserie is een vrolijke sector, direct gelinkt aan feest, geluk en genot. Het is motiverend producten te creëren die mensen blij maken – van kinderen tot volwassenen. </a:t>
            </a:r>
          </a:p>
          <a:p>
            <a:pPr>
              <a:buNone/>
            </a:pPr>
            <a:r>
              <a:rPr lang="nl-NL" sz="1600" b="1" dirty="0">
                <a:latin typeface="Outfit" pitchFamily="2" charset="0"/>
              </a:rPr>
              <a:t>✋ Ambachtelijk en tastbaar</a:t>
            </a:r>
          </a:p>
          <a:p>
            <a:pPr>
              <a:buNone/>
            </a:pPr>
            <a:r>
              <a:rPr lang="nl-NL" sz="1600" dirty="0">
                <a:latin typeface="Outfit" pitchFamily="2" charset="0"/>
              </a:rPr>
              <a:t>	Confiserie is een ambacht: je leert technieken zoals suiker koken, trekken, gieten of vormen. Je werkt  met je handen en ziet meteen het resultaat van je werk.</a:t>
            </a:r>
          </a:p>
          <a:p>
            <a:pPr>
              <a:buNone/>
            </a:pPr>
            <a:r>
              <a:rPr lang="nl-NL" sz="1600" b="1" dirty="0">
                <a:latin typeface="Outfit" pitchFamily="2" charset="0"/>
              </a:rPr>
              <a:t>🛍️ Veelzijdige </a:t>
            </a:r>
            <a:r>
              <a:rPr lang="nl-NL" sz="1600" b="1" dirty="0" err="1">
                <a:latin typeface="Outfit" pitchFamily="2" charset="0"/>
              </a:rPr>
              <a:t>jobkansen</a:t>
            </a:r>
            <a:endParaRPr lang="nl-NL" sz="1600" b="1" dirty="0">
              <a:latin typeface="Outfit" pitchFamily="2" charset="0"/>
            </a:endParaRPr>
          </a:p>
          <a:p>
            <a:pPr marL="0" indent="0">
              <a:buNone/>
            </a:pPr>
            <a:r>
              <a:rPr lang="nl-NL" sz="1600" dirty="0">
                <a:latin typeface="Outfit" pitchFamily="2" charset="0"/>
              </a:rPr>
              <a:t>      De sector biedt werk in bakkerijen, snoepateliers, chocolaterieën, patissiers en eveneens in grote productiebedrijven. Er is ruimte voor zelfstandigheid of teamwerk.</a:t>
            </a:r>
          </a:p>
        </p:txBody>
      </p:sp>
    </p:spTree>
    <p:extLst>
      <p:ext uri="{BB962C8B-B14F-4D97-AF65-F5344CB8AC3E}">
        <p14:creationId xmlns:p14="http://schemas.microsoft.com/office/powerpoint/2010/main" val="165959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4" name="Rectangle 41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2586DE-81DB-2D85-785C-F71D5914434F}"/>
              </a:ext>
            </a:extLst>
          </p:cNvPr>
          <p:cNvSpPr>
            <a:spLocks noGrp="1"/>
          </p:cNvSpPr>
          <p:nvPr>
            <p:ph type="title"/>
          </p:nvPr>
        </p:nvSpPr>
        <p:spPr>
          <a:xfrm>
            <a:off x="5297762" y="329184"/>
            <a:ext cx="5217838" cy="1783080"/>
          </a:xfrm>
        </p:spPr>
        <p:txBody>
          <a:bodyPr anchor="b">
            <a:normAutofit/>
          </a:bodyPr>
          <a:lstStyle/>
          <a:p>
            <a:r>
              <a:rPr lang="en-GB" sz="3600" dirty="0">
                <a:latin typeface="Outfit" pitchFamily="2" charset="0"/>
              </a:rPr>
              <a:t>Jullie </a:t>
            </a:r>
            <a:r>
              <a:rPr lang="en-GB" sz="3600" dirty="0" err="1">
                <a:latin typeface="Outfit" pitchFamily="2" charset="0"/>
              </a:rPr>
              <a:t>gastspreker</a:t>
            </a:r>
            <a:r>
              <a:rPr lang="en-GB" sz="3600" dirty="0">
                <a:latin typeface="Outfit" pitchFamily="2" charset="0"/>
              </a:rPr>
              <a:t> : Laurian Dumon</a:t>
            </a:r>
          </a:p>
        </p:txBody>
      </p:sp>
      <p:pic>
        <p:nvPicPr>
          <p:cNvPr id="4100" name="Picture 4" descr="Laurian Dumon">
            <a:extLst>
              <a:ext uri="{FF2B5EF4-FFF2-40B4-BE49-F238E27FC236}">
                <a16:creationId xmlns:a16="http://schemas.microsoft.com/office/drawing/2014/main" id="{4D19BE8A-0BFF-E096-889D-3744AA295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9" r="16670"/>
          <a:stretch/>
        </p:blipFill>
        <p:spPr bwMode="auto">
          <a:xfrm>
            <a:off x="100394"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1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A50C73F-60C7-2FF5-60A1-0FAAC8D02760}"/>
              </a:ext>
            </a:extLst>
          </p:cNvPr>
          <p:cNvSpPr>
            <a:spLocks noGrp="1"/>
          </p:cNvSpPr>
          <p:nvPr>
            <p:ph idx="1"/>
          </p:nvPr>
        </p:nvSpPr>
        <p:spPr>
          <a:xfrm>
            <a:off x="5211163" y="2655918"/>
            <a:ext cx="6891190" cy="4160520"/>
          </a:xfrm>
        </p:spPr>
        <p:txBody>
          <a:bodyPr>
            <a:normAutofit fontScale="55000" lnSpcReduction="20000"/>
          </a:bodyPr>
          <a:lstStyle/>
          <a:p>
            <a:pPr marL="0" indent="0">
              <a:buNone/>
            </a:pPr>
            <a:endParaRPr lang="en-GB" sz="3200" b="0" i="0" u="none" strike="noStrike" dirty="0">
              <a:effectLst/>
              <a:latin typeface="Outfit" pitchFamily="2" charset="0"/>
            </a:endParaRPr>
          </a:p>
          <a:p>
            <a:r>
              <a:rPr lang="nl-NL" sz="3200" b="0" i="0" u="none" strike="noStrike" noProof="0" dirty="0">
                <a:effectLst/>
                <a:latin typeface="Outfit" pitchFamily="2" charset="0"/>
              </a:rPr>
              <a:t>30 jaar, geboren in een ondernemersgezin én in de chocolade</a:t>
            </a:r>
          </a:p>
          <a:p>
            <a:endParaRPr lang="nl-NL" sz="3200" b="0" i="0" u="none" strike="noStrike" noProof="0" dirty="0">
              <a:effectLst/>
              <a:latin typeface="Outfit" pitchFamily="2" charset="0"/>
            </a:endParaRPr>
          </a:p>
          <a:p>
            <a:r>
              <a:rPr lang="nl-NL" sz="3200" b="0" i="0" u="none" strike="noStrike" noProof="0" dirty="0">
                <a:effectLst/>
                <a:latin typeface="Outfit" pitchFamily="2" charset="0"/>
              </a:rPr>
              <a:t>Altijd zeer gepassioneerd door en up-to-date gebleven in de sector, tijdens mijn jeugd, vooral via de zaak van mijn ouders</a:t>
            </a:r>
          </a:p>
          <a:p>
            <a:pPr marL="0" indent="0">
              <a:buNone/>
            </a:pPr>
            <a:endParaRPr lang="nl-NL" sz="3200" b="0" i="0" u="none" strike="noStrike" noProof="0" dirty="0">
              <a:effectLst/>
              <a:latin typeface="Outfit" pitchFamily="2" charset="0"/>
            </a:endParaRPr>
          </a:p>
          <a:p>
            <a:r>
              <a:rPr lang="nl-NL" sz="3200" b="0" i="0" u="none" strike="noStrike" noProof="0" dirty="0">
                <a:effectLst/>
                <a:latin typeface="Outfit" pitchFamily="2" charset="0"/>
              </a:rPr>
              <a:t>Master Handelswetenschappen – commercieel beleid, gestudeerd aan </a:t>
            </a:r>
            <a:r>
              <a:rPr lang="nl-NL" sz="3200" b="0" i="0" u="none" strike="noStrike" noProof="0" dirty="0" err="1">
                <a:effectLst/>
                <a:latin typeface="Outfit" pitchFamily="2" charset="0"/>
              </a:rPr>
              <a:t>Ugent</a:t>
            </a:r>
            <a:endParaRPr lang="nl-NL" sz="3200" b="0" i="0" u="none" strike="noStrike" noProof="0" dirty="0">
              <a:effectLst/>
              <a:latin typeface="Outfit" pitchFamily="2" charset="0"/>
            </a:endParaRPr>
          </a:p>
          <a:p>
            <a:endParaRPr lang="nl-NL" sz="3200" b="0" i="0" u="none" strike="noStrike" noProof="0" dirty="0">
              <a:effectLst/>
              <a:latin typeface="Outfit" pitchFamily="2" charset="0"/>
            </a:endParaRPr>
          </a:p>
          <a:p>
            <a:r>
              <a:rPr lang="nl-NL" sz="3200" noProof="0" dirty="0">
                <a:latin typeface="Outfit" pitchFamily="2" charset="0"/>
              </a:rPr>
              <a:t>Sales &amp; CRM Manager Nougat </a:t>
            </a:r>
            <a:r>
              <a:rPr lang="nl-NL" sz="3200" noProof="0" dirty="0" err="1">
                <a:latin typeface="Outfit" pitchFamily="2" charset="0"/>
              </a:rPr>
              <a:t>Vital</a:t>
            </a:r>
            <a:r>
              <a:rPr lang="nl-NL" sz="3200" noProof="0" dirty="0">
                <a:latin typeface="Outfit" pitchFamily="2" charset="0"/>
              </a:rPr>
              <a:t>.</a:t>
            </a:r>
          </a:p>
          <a:p>
            <a:pPr marL="0" indent="0">
              <a:buNone/>
            </a:pPr>
            <a:r>
              <a:rPr lang="nl-NL" sz="3200" noProof="0" dirty="0">
                <a:latin typeface="Outfit" pitchFamily="2" charset="0"/>
              </a:rPr>
              <a:t>    </a:t>
            </a:r>
            <a:r>
              <a:rPr lang="nl-NL" sz="3200" b="0" i="0" u="none" strike="noStrike" noProof="0" dirty="0">
                <a:effectLst/>
                <a:latin typeface="Outfit" pitchFamily="2" charset="0"/>
              </a:rPr>
              <a:t>Van sales &amp; customer </a:t>
            </a:r>
            <a:r>
              <a:rPr lang="nl-NL" sz="3200" b="0" i="0" u="none" strike="noStrike" noProof="0" dirty="0" err="1">
                <a:effectLst/>
                <a:latin typeface="Outfit" pitchFamily="2" charset="0"/>
              </a:rPr>
              <a:t>relationship</a:t>
            </a:r>
            <a:r>
              <a:rPr lang="nl-NL" sz="3200" b="0" i="0" u="none" strike="noStrike" noProof="0" dirty="0">
                <a:effectLst/>
                <a:latin typeface="Outfit" pitchFamily="2" charset="0"/>
              </a:rPr>
              <a:t> manager doorgegroeid tot</a:t>
            </a:r>
          </a:p>
          <a:p>
            <a:pPr marL="0" indent="0">
              <a:buNone/>
            </a:pPr>
            <a:r>
              <a:rPr lang="nl-NL" sz="3200" b="0" i="0" u="none" strike="noStrike" noProof="0" dirty="0">
                <a:effectLst/>
                <a:latin typeface="Outfit" pitchFamily="2" charset="0"/>
              </a:rPr>
              <a:t>    operationeel manager bij </a:t>
            </a:r>
            <a:r>
              <a:rPr lang="nl-NL" sz="3200" b="0" i="0" u="none" strike="noStrike" noProof="0" dirty="0" err="1">
                <a:effectLst/>
                <a:latin typeface="Outfit" pitchFamily="2" charset="0"/>
              </a:rPr>
              <a:t>Vital</a:t>
            </a:r>
            <a:endParaRPr lang="nl-NL" sz="3200" b="0" i="0" u="none" strike="noStrike" noProof="0" dirty="0">
              <a:effectLst/>
              <a:latin typeface="Outfit" pitchFamily="2" charset="0"/>
            </a:endParaRPr>
          </a:p>
          <a:p>
            <a:endParaRPr lang="en-GB" sz="1700" dirty="0"/>
          </a:p>
        </p:txBody>
      </p:sp>
      <p:pic>
        <p:nvPicPr>
          <p:cNvPr id="3" name="Picture 2">
            <a:extLst>
              <a:ext uri="{FF2B5EF4-FFF2-40B4-BE49-F238E27FC236}">
                <a16:creationId xmlns:a16="http://schemas.microsoft.com/office/drawing/2014/main" id="{2E7DE445-27F3-E1C7-F174-945FBD9AA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98" y="5836984"/>
            <a:ext cx="753135" cy="75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19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87C155-5261-197F-F065-5C6FDB78607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Artisanaal fabrikant van chocolade nougat en fruit nougat">
            <a:extLst>
              <a:ext uri="{FF2B5EF4-FFF2-40B4-BE49-F238E27FC236}">
                <a16:creationId xmlns:a16="http://schemas.microsoft.com/office/drawing/2014/main" id="{11EAA6DD-746D-514F-FB0E-9F621D1270C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2581" b="-1"/>
          <a:stretch/>
        </p:blipFill>
        <p:spPr bwMode="auto">
          <a:xfrm>
            <a:off x="243613" y="425813"/>
            <a:ext cx="4215467" cy="2989757"/>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Shape 13">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041F285C-F9A5-1E82-02CF-F366A6E36351}"/>
              </a:ext>
            </a:extLst>
          </p:cNvPr>
          <p:cNvSpPr>
            <a:spLocks noGrp="1"/>
          </p:cNvSpPr>
          <p:nvPr>
            <p:ph type="title"/>
          </p:nvPr>
        </p:nvSpPr>
        <p:spPr>
          <a:xfrm>
            <a:off x="5759354" y="592905"/>
            <a:ext cx="5337270" cy="1835911"/>
          </a:xfrm>
        </p:spPr>
        <p:txBody>
          <a:bodyPr vert="horz" lIns="91440" tIns="45720" rIns="91440" bIns="45720" rtlCol="0" anchor="b">
            <a:normAutofit/>
          </a:bodyPr>
          <a:lstStyle/>
          <a:p>
            <a:r>
              <a:rPr lang="en-US" sz="3600" kern="1200" dirty="0">
                <a:solidFill>
                  <a:srgbClr val="FFFFFF"/>
                </a:solidFill>
                <a:latin typeface="Outfit" pitchFamily="2" charset="0"/>
              </a:rPr>
              <a:t>3de </a:t>
            </a:r>
            <a:r>
              <a:rPr lang="en-US" sz="3600" kern="1200" dirty="0" err="1">
                <a:solidFill>
                  <a:srgbClr val="FFFFFF"/>
                </a:solidFill>
                <a:latin typeface="Outfit" pitchFamily="2" charset="0"/>
              </a:rPr>
              <a:t>generatie</a:t>
            </a:r>
            <a:r>
              <a:rPr lang="en-US" sz="3600" kern="1200" dirty="0">
                <a:solidFill>
                  <a:srgbClr val="FFFFFF"/>
                </a:solidFill>
                <a:latin typeface="Outfit" pitchFamily="2" charset="0"/>
              </a:rPr>
              <a:t> </a:t>
            </a:r>
            <a:r>
              <a:rPr lang="en-US" sz="3600" kern="1200" dirty="0" err="1">
                <a:solidFill>
                  <a:srgbClr val="FFFFFF"/>
                </a:solidFill>
                <a:latin typeface="Outfit" pitchFamily="2" charset="0"/>
              </a:rPr>
              <a:t>familiebedrijf</a:t>
            </a:r>
            <a:r>
              <a:rPr lang="en-US" sz="3600" kern="1200" dirty="0">
                <a:solidFill>
                  <a:srgbClr val="FFFFFF"/>
                </a:solidFill>
                <a:latin typeface="Outfit" pitchFamily="2" charset="0"/>
              </a:rPr>
              <a:t> </a:t>
            </a:r>
            <a:r>
              <a:rPr lang="en-US" sz="3600" kern="1200" dirty="0" err="1">
                <a:solidFill>
                  <a:srgbClr val="FFFFFF"/>
                </a:solidFill>
                <a:latin typeface="Outfit" pitchFamily="2" charset="0"/>
              </a:rPr>
              <a:t>sinds</a:t>
            </a:r>
            <a:r>
              <a:rPr lang="en-US" sz="3600" kern="1200" dirty="0">
                <a:solidFill>
                  <a:srgbClr val="FFFFFF"/>
                </a:solidFill>
                <a:latin typeface="Outfit" pitchFamily="2" charset="0"/>
              </a:rPr>
              <a:t> 1926</a:t>
            </a:r>
          </a:p>
        </p:txBody>
      </p:sp>
      <p:sp>
        <p:nvSpPr>
          <p:cNvPr id="16"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kstvak 3">
            <a:extLst>
              <a:ext uri="{FF2B5EF4-FFF2-40B4-BE49-F238E27FC236}">
                <a16:creationId xmlns:a16="http://schemas.microsoft.com/office/drawing/2014/main" id="{50B2E714-94FD-5D2D-7574-82F33D35CCA4}"/>
              </a:ext>
            </a:extLst>
          </p:cNvPr>
          <p:cNvSpPr txBox="1">
            <a:spLocks/>
          </p:cNvSpPr>
          <p:nvPr/>
        </p:nvSpPr>
        <p:spPr>
          <a:xfrm>
            <a:off x="5347574" y="2750313"/>
            <a:ext cx="6844425" cy="39451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Outfi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Outfi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Outfi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utfi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FFFFFF"/>
                </a:solidFill>
              </a:rPr>
              <a:t>Vital </a:t>
            </a:r>
            <a:r>
              <a:rPr lang="en-US" sz="2000" b="1" dirty="0" err="1">
                <a:solidFill>
                  <a:srgbClr val="FFFFFF"/>
                </a:solidFill>
              </a:rPr>
              <a:t>Gormez</a:t>
            </a:r>
            <a:r>
              <a:rPr lang="en-US" sz="2000" b="1" dirty="0">
                <a:solidFill>
                  <a:srgbClr val="FFFFFF"/>
                </a:solidFill>
              </a:rPr>
              <a:t>, </a:t>
            </a:r>
            <a:r>
              <a:rPr lang="en-US" sz="2000" b="1" dirty="0" err="1">
                <a:solidFill>
                  <a:srgbClr val="FFFFFF"/>
                </a:solidFill>
              </a:rPr>
              <a:t>t</a:t>
            </a:r>
            <a:r>
              <a:rPr lang="en-US" sz="2000" dirty="0" err="1">
                <a:solidFill>
                  <a:srgbClr val="FFFFFF"/>
                </a:solidFill>
              </a:rPr>
              <a:t>elg</a:t>
            </a:r>
            <a:r>
              <a:rPr lang="en-US" sz="2000" dirty="0">
                <a:solidFill>
                  <a:srgbClr val="FFFFFF"/>
                </a:solidFill>
              </a:rPr>
              <a:t> van </a:t>
            </a:r>
            <a:r>
              <a:rPr lang="en-US" sz="2000" dirty="0" err="1">
                <a:solidFill>
                  <a:srgbClr val="FFFFFF"/>
                </a:solidFill>
              </a:rPr>
              <a:t>confiseursfamilie</a:t>
            </a:r>
            <a:r>
              <a:rPr lang="en-US" sz="2000" dirty="0">
                <a:solidFill>
                  <a:srgbClr val="FFFFFF"/>
                </a:solidFill>
              </a:rPr>
              <a:t>, </a:t>
            </a:r>
            <a:r>
              <a:rPr lang="en-US" sz="2000" dirty="0" err="1">
                <a:solidFill>
                  <a:srgbClr val="FFFFFF"/>
                </a:solidFill>
              </a:rPr>
              <a:t>verlaat</a:t>
            </a:r>
            <a:r>
              <a:rPr lang="en-US" sz="2000" dirty="0">
                <a:solidFill>
                  <a:srgbClr val="FFFFFF"/>
                </a:solidFill>
              </a:rPr>
              <a:t> </a:t>
            </a:r>
            <a:r>
              <a:rPr lang="en-US" sz="2000" dirty="0" err="1">
                <a:solidFill>
                  <a:srgbClr val="FFFFFF"/>
                </a:solidFill>
              </a:rPr>
              <a:t>Konstantinopel</a:t>
            </a:r>
            <a:r>
              <a:rPr lang="en-US" sz="2000" dirty="0">
                <a:solidFill>
                  <a:srgbClr val="FFFFFF"/>
                </a:solidFill>
              </a:rPr>
              <a:t> (Istanbul) om de </a:t>
            </a:r>
            <a:r>
              <a:rPr lang="en-US" sz="2000" dirty="0" err="1">
                <a:solidFill>
                  <a:srgbClr val="FFFFFF"/>
                </a:solidFill>
              </a:rPr>
              <a:t>geheimen</a:t>
            </a:r>
            <a:r>
              <a:rPr lang="en-US" sz="2000" dirty="0">
                <a:solidFill>
                  <a:srgbClr val="FFFFFF"/>
                </a:solidFill>
              </a:rPr>
              <a:t> van alle types 'nougat' </a:t>
            </a:r>
            <a:r>
              <a:rPr lang="en-US" sz="2000" dirty="0" err="1">
                <a:solidFill>
                  <a:srgbClr val="FFFFFF"/>
                </a:solidFill>
              </a:rPr>
              <a:t>te</a:t>
            </a:r>
            <a:r>
              <a:rPr lang="en-US" sz="2000" dirty="0">
                <a:solidFill>
                  <a:srgbClr val="FFFFFF"/>
                </a:solidFill>
              </a:rPr>
              <a:t> </a:t>
            </a:r>
            <a:r>
              <a:rPr lang="en-US" sz="2000" dirty="0" err="1">
                <a:solidFill>
                  <a:srgbClr val="FFFFFF"/>
                </a:solidFill>
              </a:rPr>
              <a:t>ontdekken</a:t>
            </a:r>
            <a:r>
              <a:rPr lang="en-US" sz="2000" dirty="0">
                <a:solidFill>
                  <a:srgbClr val="FFFFFF"/>
                </a:solidFill>
              </a:rPr>
              <a:t>.</a:t>
            </a:r>
          </a:p>
          <a:p>
            <a:pPr fontAlgn="base"/>
            <a:r>
              <a:rPr lang="en-US" sz="2000" dirty="0" err="1">
                <a:solidFill>
                  <a:srgbClr val="FFFFFF"/>
                </a:solidFill>
              </a:rPr>
              <a:t>Uiteindelijk</a:t>
            </a:r>
            <a:r>
              <a:rPr lang="en-US" sz="2000" dirty="0">
                <a:solidFill>
                  <a:srgbClr val="FFFFFF"/>
                </a:solidFill>
              </a:rPr>
              <a:t> </a:t>
            </a:r>
            <a:r>
              <a:rPr lang="en-US" sz="2000" dirty="0" err="1">
                <a:solidFill>
                  <a:srgbClr val="FFFFFF"/>
                </a:solidFill>
              </a:rPr>
              <a:t>leidt</a:t>
            </a:r>
            <a:r>
              <a:rPr lang="en-US" sz="2000" dirty="0">
                <a:solidFill>
                  <a:srgbClr val="FFFFFF"/>
                </a:solidFill>
              </a:rPr>
              <a:t> </a:t>
            </a:r>
            <a:r>
              <a:rPr lang="en-US" sz="2000" dirty="0" err="1">
                <a:solidFill>
                  <a:srgbClr val="FFFFFF"/>
                </a:solidFill>
              </a:rPr>
              <a:t>zijn</a:t>
            </a:r>
            <a:r>
              <a:rPr lang="en-US" sz="2000" dirty="0">
                <a:solidFill>
                  <a:srgbClr val="FFFFFF"/>
                </a:solidFill>
              </a:rPr>
              <a:t> reis </a:t>
            </a:r>
            <a:r>
              <a:rPr lang="en-US" sz="2000" dirty="0" err="1">
                <a:solidFill>
                  <a:srgbClr val="FFFFFF"/>
                </a:solidFill>
              </a:rPr>
              <a:t>naar</a:t>
            </a:r>
            <a:r>
              <a:rPr lang="en-US" sz="2000" dirty="0">
                <a:solidFill>
                  <a:srgbClr val="FFFFFF"/>
                </a:solidFill>
              </a:rPr>
              <a:t> </a:t>
            </a:r>
            <a:r>
              <a:rPr lang="en-US" sz="2000" dirty="0" err="1">
                <a:solidFill>
                  <a:srgbClr val="FFFFFF"/>
                </a:solidFill>
              </a:rPr>
              <a:t>België</a:t>
            </a:r>
            <a:r>
              <a:rPr lang="en-US" sz="2000" dirty="0">
                <a:solidFill>
                  <a:srgbClr val="FFFFFF"/>
                </a:solidFill>
              </a:rPr>
              <a:t> </a:t>
            </a:r>
            <a:r>
              <a:rPr lang="en-US" sz="2000" dirty="0" err="1">
                <a:solidFill>
                  <a:srgbClr val="FFFFFF"/>
                </a:solidFill>
              </a:rPr>
              <a:t>waar</a:t>
            </a:r>
            <a:r>
              <a:rPr lang="en-US" sz="2000" dirty="0">
                <a:solidFill>
                  <a:srgbClr val="FFFFFF"/>
                </a:solidFill>
              </a:rPr>
              <a:t> </a:t>
            </a:r>
            <a:r>
              <a:rPr lang="en-US" sz="2000" dirty="0" err="1">
                <a:solidFill>
                  <a:srgbClr val="FFFFFF"/>
                </a:solidFill>
              </a:rPr>
              <a:t>hj</a:t>
            </a:r>
            <a:r>
              <a:rPr lang="en-US" sz="2000" dirty="0">
                <a:solidFill>
                  <a:srgbClr val="FFFFFF"/>
                </a:solidFill>
              </a:rPr>
              <a:t> de </a:t>
            </a:r>
            <a:r>
              <a:rPr lang="en-US" sz="2000" dirty="0" err="1">
                <a:solidFill>
                  <a:srgbClr val="FFFFFF"/>
                </a:solidFill>
              </a:rPr>
              <a:t>liefde</a:t>
            </a:r>
            <a:r>
              <a:rPr lang="en-US" sz="2000" dirty="0">
                <a:solidFill>
                  <a:srgbClr val="FFFFFF"/>
                </a:solidFill>
              </a:rPr>
              <a:t> </a:t>
            </a:r>
            <a:r>
              <a:rPr lang="en-US" sz="2000" dirty="0" err="1">
                <a:solidFill>
                  <a:srgbClr val="FFFFFF"/>
                </a:solidFill>
              </a:rPr>
              <a:t>vindt</a:t>
            </a:r>
            <a:r>
              <a:rPr lang="en-US" sz="2000" dirty="0">
                <a:solidFill>
                  <a:srgbClr val="FFFFFF"/>
                </a:solidFill>
              </a:rPr>
              <a:t> </a:t>
            </a:r>
            <a:r>
              <a:rPr lang="en-US" sz="2000" dirty="0" err="1">
                <a:solidFill>
                  <a:srgbClr val="FFFFFF"/>
                </a:solidFill>
              </a:rPr>
              <a:t>en</a:t>
            </a:r>
            <a:r>
              <a:rPr lang="en-US" sz="2000" dirty="0">
                <a:solidFill>
                  <a:srgbClr val="FFFFFF"/>
                </a:solidFill>
              </a:rPr>
              <a:t> </a:t>
            </a:r>
            <a:r>
              <a:rPr lang="en-US" sz="2000" dirty="0" err="1">
                <a:solidFill>
                  <a:srgbClr val="FFFFFF"/>
                </a:solidFill>
              </a:rPr>
              <a:t>een</a:t>
            </a:r>
            <a:r>
              <a:rPr lang="en-US" sz="2000" dirty="0">
                <a:solidFill>
                  <a:srgbClr val="FFFFFF"/>
                </a:solidFill>
              </a:rPr>
              <a:t> </a:t>
            </a:r>
            <a:r>
              <a:rPr lang="en-US" sz="2000" dirty="0" err="1">
                <a:solidFill>
                  <a:srgbClr val="FFFFFF"/>
                </a:solidFill>
              </a:rPr>
              <a:t>nieuw</a:t>
            </a:r>
            <a:r>
              <a:rPr lang="en-US" sz="2000" dirty="0">
                <a:solidFill>
                  <a:srgbClr val="FFFFFF"/>
                </a:solidFill>
              </a:rPr>
              <a:t> </a:t>
            </a:r>
            <a:r>
              <a:rPr lang="en-US" sz="2000" dirty="0" err="1">
                <a:solidFill>
                  <a:srgbClr val="FFFFFF"/>
                </a:solidFill>
              </a:rPr>
              <a:t>avontuur</a:t>
            </a:r>
            <a:r>
              <a:rPr lang="en-US" sz="2000" dirty="0">
                <a:solidFill>
                  <a:srgbClr val="FFFFFF"/>
                </a:solidFill>
              </a:rPr>
              <a:t> </a:t>
            </a:r>
            <a:r>
              <a:rPr lang="en-US" sz="2000" dirty="0" err="1">
                <a:solidFill>
                  <a:srgbClr val="FFFFFF"/>
                </a:solidFill>
              </a:rPr>
              <a:t>zou</a:t>
            </a:r>
            <a:r>
              <a:rPr lang="en-US" sz="2000" dirty="0">
                <a:solidFill>
                  <a:srgbClr val="FFFFFF"/>
                </a:solidFill>
              </a:rPr>
              <a:t> </a:t>
            </a:r>
            <a:r>
              <a:rPr lang="en-US" sz="2000" dirty="0" err="1">
                <a:solidFill>
                  <a:srgbClr val="FFFFFF"/>
                </a:solidFill>
              </a:rPr>
              <a:t>beginnen</a:t>
            </a:r>
            <a:r>
              <a:rPr lang="en-US" sz="2000" dirty="0">
                <a:solidFill>
                  <a:srgbClr val="FFFFFF"/>
                </a:solidFill>
              </a:rPr>
              <a:t> met </a:t>
            </a:r>
            <a:r>
              <a:rPr lang="en-US" sz="2000" dirty="0" err="1">
                <a:solidFill>
                  <a:srgbClr val="FFFFFF"/>
                </a:solidFill>
              </a:rPr>
              <a:t>hun</a:t>
            </a:r>
            <a:r>
              <a:rPr lang="en-US" sz="2000" dirty="0">
                <a:solidFill>
                  <a:srgbClr val="FFFFFF"/>
                </a:solidFill>
              </a:rPr>
              <a:t> eigen Nougat Vital.</a:t>
            </a:r>
          </a:p>
          <a:p>
            <a:pPr fontAlgn="base"/>
            <a:r>
              <a:rPr lang="en-GB" sz="2000" dirty="0">
                <a:solidFill>
                  <a:srgbClr val="FFFFFF"/>
                </a:solidFill>
              </a:rPr>
              <a:t>In het </a:t>
            </a:r>
            <a:r>
              <a:rPr lang="en-GB" sz="2000" dirty="0" err="1">
                <a:solidFill>
                  <a:srgbClr val="FFFFFF"/>
                </a:solidFill>
              </a:rPr>
              <a:t>familiebedrijf</a:t>
            </a:r>
            <a:r>
              <a:rPr lang="en-GB" sz="2000" dirty="0">
                <a:solidFill>
                  <a:srgbClr val="FFFFFF"/>
                </a:solidFill>
              </a:rPr>
              <a:t> in Nevele </a:t>
            </a:r>
            <a:r>
              <a:rPr lang="en-GB" sz="2000" dirty="0" err="1">
                <a:solidFill>
                  <a:srgbClr val="FFFFFF"/>
                </a:solidFill>
              </a:rPr>
              <a:t>vervaardigen</a:t>
            </a:r>
            <a:r>
              <a:rPr lang="en-GB" sz="2000" dirty="0">
                <a:solidFill>
                  <a:srgbClr val="FFFFFF"/>
                </a:solidFill>
              </a:rPr>
              <a:t> ze al </a:t>
            </a:r>
            <a:r>
              <a:rPr lang="en-GB" sz="2000" dirty="0" err="1">
                <a:solidFill>
                  <a:srgbClr val="FFFFFF"/>
                </a:solidFill>
              </a:rPr>
              <a:t>bijna</a:t>
            </a:r>
            <a:r>
              <a:rPr lang="en-GB" sz="2000" dirty="0">
                <a:solidFill>
                  <a:srgbClr val="FFFFFF"/>
                </a:solidFill>
              </a:rPr>
              <a:t> </a:t>
            </a:r>
            <a:r>
              <a:rPr lang="en-GB" sz="2000" dirty="0" err="1">
                <a:solidFill>
                  <a:srgbClr val="FFFFFF"/>
                </a:solidFill>
              </a:rPr>
              <a:t>een</a:t>
            </a:r>
            <a:r>
              <a:rPr lang="en-GB" sz="2000" dirty="0">
                <a:solidFill>
                  <a:srgbClr val="FFFFFF"/>
                </a:solidFill>
              </a:rPr>
              <a:t> </a:t>
            </a:r>
            <a:r>
              <a:rPr lang="en-GB" sz="2000" dirty="0" err="1">
                <a:solidFill>
                  <a:srgbClr val="FFFFFF"/>
                </a:solidFill>
              </a:rPr>
              <a:t>eeuw</a:t>
            </a:r>
            <a:r>
              <a:rPr lang="en-GB" sz="2000" dirty="0">
                <a:solidFill>
                  <a:srgbClr val="FFFFFF"/>
                </a:solidFill>
              </a:rPr>
              <a:t> de </a:t>
            </a:r>
            <a:r>
              <a:rPr lang="en-GB" sz="2000" dirty="0" err="1">
                <a:solidFill>
                  <a:srgbClr val="FFFFFF"/>
                </a:solidFill>
              </a:rPr>
              <a:t>lekkerste</a:t>
            </a:r>
            <a:r>
              <a:rPr lang="en-GB" sz="2000" dirty="0">
                <a:solidFill>
                  <a:srgbClr val="FFFFFF"/>
                </a:solidFill>
              </a:rPr>
              <a:t> nougat </a:t>
            </a:r>
            <a:r>
              <a:rPr lang="en-GB" sz="2000" dirty="0" err="1">
                <a:solidFill>
                  <a:srgbClr val="FFFFFF"/>
                </a:solidFill>
              </a:rPr>
              <a:t>en</a:t>
            </a:r>
            <a:r>
              <a:rPr lang="en-GB" sz="2000" dirty="0">
                <a:solidFill>
                  <a:srgbClr val="FFFFFF"/>
                </a:solidFill>
              </a:rPr>
              <a:t> </a:t>
            </a:r>
            <a:r>
              <a:rPr lang="en-GB" sz="2000" dirty="0" err="1">
                <a:solidFill>
                  <a:srgbClr val="FFFFFF"/>
                </a:solidFill>
              </a:rPr>
              <a:t>bûche</a:t>
            </a:r>
            <a:r>
              <a:rPr lang="en-GB" sz="2000" dirty="0">
                <a:solidFill>
                  <a:srgbClr val="FFFFFF"/>
                </a:solidFill>
              </a:rPr>
              <a:t> coco van het land. De basis van </a:t>
            </a:r>
            <a:r>
              <a:rPr lang="en-GB" sz="2000" dirty="0" err="1">
                <a:solidFill>
                  <a:srgbClr val="FFFFFF"/>
                </a:solidFill>
              </a:rPr>
              <a:t>deze</a:t>
            </a:r>
            <a:r>
              <a:rPr lang="en-GB" sz="2000" dirty="0">
                <a:solidFill>
                  <a:srgbClr val="FFFFFF"/>
                </a:solidFill>
              </a:rPr>
              <a:t> knowhow </a:t>
            </a:r>
            <a:r>
              <a:rPr lang="en-GB" sz="2000" dirty="0" err="1">
                <a:solidFill>
                  <a:srgbClr val="FFFFFF"/>
                </a:solidFill>
              </a:rPr>
              <a:t>hebben</a:t>
            </a:r>
            <a:r>
              <a:rPr lang="en-GB" sz="2000" dirty="0">
                <a:solidFill>
                  <a:srgbClr val="FFFFFF"/>
                </a:solidFill>
              </a:rPr>
              <a:t> ze gratis </a:t>
            </a:r>
            <a:r>
              <a:rPr lang="en-GB" sz="2000" dirty="0" err="1">
                <a:solidFill>
                  <a:srgbClr val="FFFFFF"/>
                </a:solidFill>
              </a:rPr>
              <a:t>gekregen</a:t>
            </a:r>
            <a:r>
              <a:rPr lang="en-GB" sz="2000" dirty="0">
                <a:solidFill>
                  <a:srgbClr val="FFFFFF"/>
                </a:solidFill>
              </a:rPr>
              <a:t> van de </a:t>
            </a:r>
            <a:r>
              <a:rPr lang="en-GB" sz="2000" dirty="0" err="1">
                <a:solidFill>
                  <a:srgbClr val="FFFFFF"/>
                </a:solidFill>
              </a:rPr>
              <a:t>grootouders</a:t>
            </a:r>
            <a:r>
              <a:rPr lang="en-GB" sz="2000" dirty="0">
                <a:solidFill>
                  <a:srgbClr val="FFFFFF"/>
                </a:solidFill>
              </a:rPr>
              <a:t> Vital </a:t>
            </a:r>
            <a:r>
              <a:rPr lang="en-GB" sz="2000" dirty="0" err="1">
                <a:solidFill>
                  <a:srgbClr val="FFFFFF"/>
                </a:solidFill>
              </a:rPr>
              <a:t>en</a:t>
            </a:r>
            <a:r>
              <a:rPr lang="en-GB" sz="2000" dirty="0">
                <a:solidFill>
                  <a:srgbClr val="FFFFFF"/>
                </a:solidFill>
              </a:rPr>
              <a:t> Elsa </a:t>
            </a:r>
            <a:r>
              <a:rPr lang="en-GB" sz="2000" dirty="0" err="1">
                <a:solidFill>
                  <a:srgbClr val="FFFFFF"/>
                </a:solidFill>
              </a:rPr>
              <a:t>Gormez</a:t>
            </a:r>
            <a:r>
              <a:rPr lang="en-GB" sz="2000" dirty="0">
                <a:solidFill>
                  <a:srgbClr val="FFFFFF"/>
                </a:solidFill>
              </a:rPr>
              <a:t>, </a:t>
            </a:r>
            <a:r>
              <a:rPr lang="en-GB" sz="2000" dirty="0" err="1">
                <a:solidFill>
                  <a:srgbClr val="FFFFFF"/>
                </a:solidFill>
              </a:rPr>
              <a:t>en</a:t>
            </a:r>
            <a:r>
              <a:rPr lang="en-GB" sz="2000" dirty="0">
                <a:solidFill>
                  <a:srgbClr val="FFFFFF"/>
                </a:solidFill>
              </a:rPr>
              <a:t> ze </a:t>
            </a:r>
            <a:r>
              <a:rPr lang="en-GB" sz="2000" dirty="0" err="1">
                <a:solidFill>
                  <a:srgbClr val="FFFFFF"/>
                </a:solidFill>
              </a:rPr>
              <a:t>verdedigen</a:t>
            </a:r>
            <a:r>
              <a:rPr lang="en-GB" sz="2000" dirty="0">
                <a:solidFill>
                  <a:srgbClr val="FFFFFF"/>
                </a:solidFill>
              </a:rPr>
              <a:t> </a:t>
            </a:r>
            <a:r>
              <a:rPr lang="en-GB" sz="2000" dirty="0" err="1">
                <a:solidFill>
                  <a:srgbClr val="FFFFFF"/>
                </a:solidFill>
              </a:rPr>
              <a:t>hun</a:t>
            </a:r>
            <a:r>
              <a:rPr lang="en-GB" sz="2000" dirty="0">
                <a:solidFill>
                  <a:srgbClr val="FFFFFF"/>
                </a:solidFill>
              </a:rPr>
              <a:t> naam </a:t>
            </a:r>
            <a:r>
              <a:rPr lang="en-GB" sz="2000" dirty="0" err="1">
                <a:solidFill>
                  <a:srgbClr val="FFFFFF"/>
                </a:solidFill>
              </a:rPr>
              <a:t>elke</a:t>
            </a:r>
            <a:r>
              <a:rPr lang="en-GB" sz="2000" dirty="0">
                <a:solidFill>
                  <a:srgbClr val="FFFFFF"/>
                </a:solidFill>
              </a:rPr>
              <a:t> </a:t>
            </a:r>
            <a:r>
              <a:rPr lang="en-GB" sz="2000" dirty="0" err="1">
                <a:solidFill>
                  <a:srgbClr val="FFFFFF"/>
                </a:solidFill>
              </a:rPr>
              <a:t>dag</a:t>
            </a:r>
            <a:r>
              <a:rPr lang="en-GB" sz="2000" dirty="0">
                <a:solidFill>
                  <a:srgbClr val="FFFFFF"/>
                </a:solidFill>
              </a:rPr>
              <a:t>, met respect </a:t>
            </a:r>
            <a:r>
              <a:rPr lang="en-GB" sz="2000" dirty="0" err="1">
                <a:solidFill>
                  <a:srgbClr val="FFFFFF"/>
                </a:solidFill>
              </a:rPr>
              <a:t>voor</a:t>
            </a:r>
            <a:r>
              <a:rPr lang="en-GB" sz="2000" dirty="0">
                <a:solidFill>
                  <a:srgbClr val="FFFFFF"/>
                </a:solidFill>
              </a:rPr>
              <a:t> </a:t>
            </a:r>
            <a:r>
              <a:rPr lang="en-GB" sz="2000" dirty="0" err="1">
                <a:solidFill>
                  <a:srgbClr val="FFFFFF"/>
                </a:solidFill>
              </a:rPr>
              <a:t>mens</a:t>
            </a:r>
            <a:r>
              <a:rPr lang="en-GB" sz="2000" dirty="0">
                <a:solidFill>
                  <a:srgbClr val="FFFFFF"/>
                </a:solidFill>
              </a:rPr>
              <a:t> </a:t>
            </a:r>
            <a:r>
              <a:rPr lang="en-GB" sz="2000" dirty="0" err="1">
                <a:solidFill>
                  <a:srgbClr val="FFFFFF"/>
                </a:solidFill>
              </a:rPr>
              <a:t>en</a:t>
            </a:r>
            <a:r>
              <a:rPr lang="en-GB" sz="2000" dirty="0">
                <a:solidFill>
                  <a:srgbClr val="FFFFFF"/>
                </a:solidFill>
              </a:rPr>
              <a:t> </a:t>
            </a:r>
            <a:r>
              <a:rPr lang="en-GB" sz="2000" dirty="0" err="1">
                <a:solidFill>
                  <a:srgbClr val="FFFFFF"/>
                </a:solidFill>
              </a:rPr>
              <a:t>omgeving</a:t>
            </a:r>
            <a:r>
              <a:rPr lang="en-GB" sz="2000" dirty="0">
                <a:solidFill>
                  <a:srgbClr val="FFFFFF"/>
                </a:solidFill>
              </a:rPr>
              <a:t>.</a:t>
            </a:r>
          </a:p>
        </p:txBody>
      </p:sp>
      <p:pic>
        <p:nvPicPr>
          <p:cNvPr id="5122" name="Picture 2" descr="Eerste opening voor grote publiek: “Kijken, ruiken en vooral proeven bij Nougat  Vital” - Made in">
            <a:extLst>
              <a:ext uri="{FF2B5EF4-FFF2-40B4-BE49-F238E27FC236}">
                <a16:creationId xmlns:a16="http://schemas.microsoft.com/office/drawing/2014/main" id="{732CC61F-571E-C180-BC40-B7600F13E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8" y="3578134"/>
            <a:ext cx="4216192" cy="31407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6331381-3DA2-44B2-19B4-A1BACAAC2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7869" y="162564"/>
            <a:ext cx="1558660" cy="155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26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C8C1F2-AE7C-7D19-FF61-4ED8F7FB1CC8}"/>
            </a:ext>
          </a:extLst>
        </p:cNvPr>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38FD33-2F33-4ECF-CECE-B77D27F0B591}"/>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3600" kern="1200" dirty="0" err="1">
                <a:solidFill>
                  <a:schemeClr val="tx1"/>
                </a:solidFill>
                <a:latin typeface="Outfit" pitchFamily="2" charset="0"/>
              </a:rPr>
              <a:t>België</a:t>
            </a:r>
            <a:r>
              <a:rPr lang="en-US" sz="3600" kern="1200" dirty="0">
                <a:solidFill>
                  <a:schemeClr val="tx1"/>
                </a:solidFill>
                <a:latin typeface="Outfit" pitchFamily="2" charset="0"/>
              </a:rPr>
              <a:t> : het land van </a:t>
            </a:r>
            <a:r>
              <a:rPr lang="en-US" sz="3600" kern="1200" dirty="0" err="1">
                <a:solidFill>
                  <a:schemeClr val="tx1"/>
                </a:solidFill>
                <a:latin typeface="Outfit" pitchFamily="2" charset="0"/>
              </a:rPr>
              <a:t>chocolade</a:t>
            </a:r>
            <a:r>
              <a:rPr lang="en-US" sz="3600" kern="1200" dirty="0">
                <a:solidFill>
                  <a:schemeClr val="tx1"/>
                </a:solidFill>
                <a:latin typeface="Outfit" pitchFamily="2" charset="0"/>
              </a:rPr>
              <a:t> </a:t>
            </a:r>
            <a:r>
              <a:rPr lang="en-US" sz="3600" dirty="0" err="1">
                <a:latin typeface="Outfit" pitchFamily="2" charset="0"/>
              </a:rPr>
              <a:t>bij</a:t>
            </a:r>
            <a:r>
              <a:rPr lang="en-US" sz="3600" dirty="0">
                <a:latin typeface="Outfit" pitchFamily="2" charset="0"/>
              </a:rPr>
              <a:t> </a:t>
            </a:r>
            <a:r>
              <a:rPr lang="en-US" sz="3600" dirty="0" err="1">
                <a:latin typeface="Outfit" pitchFamily="2" charset="0"/>
              </a:rPr>
              <a:t>uitstek</a:t>
            </a:r>
            <a:r>
              <a:rPr lang="en-US" sz="3600" dirty="0">
                <a:latin typeface="Outfit" pitchFamily="2" charset="0"/>
              </a:rPr>
              <a:t> …</a:t>
            </a:r>
            <a:endParaRPr lang="en-US" sz="3600" kern="1200" dirty="0">
              <a:solidFill>
                <a:schemeClr val="tx1"/>
              </a:solidFill>
              <a:latin typeface="Outfit" pitchFamily="2" charset="0"/>
            </a:endParaRPr>
          </a:p>
        </p:txBody>
      </p:sp>
      <p:sp>
        <p:nvSpPr>
          <p:cNvPr id="12297"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034CF50-6914-104F-93B2-C6DF8C225A5F}"/>
              </a:ext>
            </a:extLst>
          </p:cNvPr>
          <p:cNvSpPr txBox="1"/>
          <p:nvPr/>
        </p:nvSpPr>
        <p:spPr>
          <a:xfrm>
            <a:off x="640080" y="2706624"/>
            <a:ext cx="6894576" cy="3483864"/>
          </a:xfrm>
          <a:prstGeom prst="rect">
            <a:avLst/>
          </a:prstGeom>
        </p:spPr>
        <p:txBody>
          <a:bodyPr vert="horz" lIns="91440" tIns="45720" rIns="91440" bIns="45720" rtlCol="0">
            <a:normAutofit/>
          </a:bodyPr>
          <a:lstStyle/>
          <a:p>
            <a:pPr marL="342900" indent="-228600" defTabSz="914400">
              <a:lnSpc>
                <a:spcPct val="90000"/>
              </a:lnSpc>
              <a:spcAft>
                <a:spcPts val="600"/>
              </a:spcAft>
              <a:buFont typeface="Arial" panose="020B0604020202020204" pitchFamily="34" charset="0"/>
              <a:buChar char="•"/>
            </a:pPr>
            <a:r>
              <a:rPr lang="en-US" sz="2200" b="1" dirty="0"/>
              <a:t>2</a:t>
            </a:r>
            <a:r>
              <a:rPr lang="en-US" sz="2200" b="1" baseline="30000" dirty="0"/>
              <a:t>de</a:t>
            </a:r>
            <a:r>
              <a:rPr lang="en-US" sz="2200" b="1" dirty="0"/>
              <a:t> </a:t>
            </a:r>
            <a:r>
              <a:rPr lang="en-US" sz="2200" b="1" dirty="0" err="1"/>
              <a:t>exporteur</a:t>
            </a:r>
            <a:r>
              <a:rPr lang="en-US" sz="2200" b="1" dirty="0"/>
              <a:t> </a:t>
            </a:r>
            <a:r>
              <a:rPr lang="en-US" sz="2200" dirty="0" err="1"/>
              <a:t>ter</a:t>
            </a:r>
            <a:r>
              <a:rPr lang="en-US" sz="2200" dirty="0"/>
              <a:t> </a:t>
            </a:r>
            <a:r>
              <a:rPr lang="en-US" sz="2200" dirty="0" err="1"/>
              <a:t>wereld</a:t>
            </a:r>
            <a:endParaRPr lang="en-US" sz="2200" dirty="0"/>
          </a:p>
          <a:p>
            <a:pPr marL="114300" indent="-228600" defTabSz="914400">
              <a:lnSpc>
                <a:spcPct val="90000"/>
              </a:lnSpc>
              <a:spcAft>
                <a:spcPts val="600"/>
              </a:spcAft>
              <a:buFont typeface="Arial" panose="020B0604020202020204" pitchFamily="34" charset="0"/>
              <a:buChar char="•"/>
            </a:pPr>
            <a:endParaRPr lang="en-US" sz="2200" dirty="0"/>
          </a:p>
          <a:p>
            <a:pPr marL="342900" indent="-228600" defTabSz="914400">
              <a:lnSpc>
                <a:spcPct val="90000"/>
              </a:lnSpc>
              <a:spcAft>
                <a:spcPts val="600"/>
              </a:spcAft>
              <a:buFont typeface="Arial" panose="020B0604020202020204" pitchFamily="34" charset="0"/>
              <a:buChar char="•"/>
            </a:pPr>
            <a:r>
              <a:rPr lang="en-US" sz="2200" dirty="0"/>
              <a:t>3 </a:t>
            </a:r>
            <a:r>
              <a:rPr lang="en-US" sz="2200" b="1" dirty="0"/>
              <a:t>Couverture </a:t>
            </a:r>
            <a:r>
              <a:rPr lang="en-US" sz="2200" b="1" dirty="0" err="1"/>
              <a:t>chocolade</a:t>
            </a:r>
            <a:r>
              <a:rPr lang="en-US" sz="2200" b="1" dirty="0"/>
              <a:t> </a:t>
            </a:r>
            <a:r>
              <a:rPr lang="en-US" sz="2200" b="1" dirty="0" err="1"/>
              <a:t>fabrieken</a:t>
            </a:r>
            <a:endParaRPr lang="en-US" sz="2200" b="1" dirty="0"/>
          </a:p>
          <a:p>
            <a:pPr marL="342900" indent="-228600" defTabSz="914400">
              <a:lnSpc>
                <a:spcPct val="90000"/>
              </a:lnSpc>
              <a:spcAft>
                <a:spcPts val="600"/>
              </a:spcAft>
              <a:buFont typeface="Arial" panose="020B0604020202020204" pitchFamily="34" charset="0"/>
              <a:buChar char="•"/>
            </a:pPr>
            <a:endParaRPr lang="en-US" sz="2200" b="1" i="0" dirty="0">
              <a:effectLst/>
            </a:endParaRPr>
          </a:p>
          <a:p>
            <a:pPr marL="342900" indent="-228600" defTabSz="914400">
              <a:lnSpc>
                <a:spcPct val="90000"/>
              </a:lnSpc>
              <a:spcAft>
                <a:spcPts val="600"/>
              </a:spcAft>
              <a:buFont typeface="Arial" panose="020B0604020202020204" pitchFamily="34" charset="0"/>
              <a:buChar char="•"/>
            </a:pPr>
            <a:r>
              <a:rPr lang="en-US" sz="2200" b="1" i="0" dirty="0" err="1">
                <a:effectLst/>
              </a:rPr>
              <a:t>Wereldwijd</a:t>
            </a:r>
            <a:r>
              <a:rPr lang="en-US" sz="2200" b="1" dirty="0"/>
              <a:t> </a:t>
            </a:r>
            <a:r>
              <a:rPr lang="en-US" sz="2200" b="1" dirty="0" err="1"/>
              <a:t>b</a:t>
            </a:r>
            <a:r>
              <a:rPr lang="en-US" sz="2200" b="1" i="0" dirty="0" err="1">
                <a:effectLst/>
              </a:rPr>
              <a:t>ekende</a:t>
            </a:r>
            <a:r>
              <a:rPr lang="en-US" sz="2200" b="1" i="0" dirty="0">
                <a:effectLst/>
              </a:rPr>
              <a:t> </a:t>
            </a:r>
            <a:r>
              <a:rPr lang="en-US" sz="2200" b="1" i="0" dirty="0" err="1">
                <a:effectLst/>
              </a:rPr>
              <a:t>Belgische</a:t>
            </a:r>
            <a:r>
              <a:rPr lang="en-US" sz="2200" b="1" i="0" dirty="0">
                <a:effectLst/>
              </a:rPr>
              <a:t> </a:t>
            </a:r>
            <a:r>
              <a:rPr lang="en-US" sz="2200" b="1" i="0" dirty="0" err="1">
                <a:effectLst/>
              </a:rPr>
              <a:t>merken</a:t>
            </a:r>
            <a:endParaRPr lang="en-US" sz="2200" b="1" dirty="0"/>
          </a:p>
          <a:p>
            <a:pPr marL="114300" indent="-228600" defTabSz="914400">
              <a:lnSpc>
                <a:spcPct val="90000"/>
              </a:lnSpc>
              <a:spcAft>
                <a:spcPts val="600"/>
              </a:spcAft>
              <a:buFont typeface="Arial" panose="020B0604020202020204" pitchFamily="34" charset="0"/>
              <a:buChar char="•"/>
            </a:pPr>
            <a:endParaRPr lang="en-US" sz="2200" b="0" i="0" dirty="0">
              <a:effectLst/>
            </a:endParaRPr>
          </a:p>
          <a:p>
            <a:pPr marL="342900" indent="-228600" defTabSz="914400">
              <a:lnSpc>
                <a:spcPct val="90000"/>
              </a:lnSpc>
              <a:spcAft>
                <a:spcPts val="600"/>
              </a:spcAft>
              <a:buFont typeface="Arial" panose="020B0604020202020204" pitchFamily="34" charset="0"/>
              <a:buChar char="•"/>
            </a:pPr>
            <a:r>
              <a:rPr lang="en-US" sz="2200" b="1" dirty="0"/>
              <a:t>25 </a:t>
            </a:r>
            <a:r>
              <a:rPr lang="en-US" sz="2200" b="1" dirty="0" err="1"/>
              <a:t>Beroepsscholen</a:t>
            </a:r>
            <a:endParaRPr lang="en-US" sz="2200" b="1" dirty="0"/>
          </a:p>
          <a:p>
            <a:pPr marL="114300" indent="-228600" defTabSz="914400">
              <a:lnSpc>
                <a:spcPct val="90000"/>
              </a:lnSpc>
              <a:spcAft>
                <a:spcPts val="600"/>
              </a:spcAft>
              <a:buFont typeface="Arial" panose="020B0604020202020204" pitchFamily="34" charset="0"/>
              <a:buChar char="•"/>
            </a:pPr>
            <a:endParaRPr lang="en-US" sz="2200" b="1" dirty="0"/>
          </a:p>
          <a:p>
            <a:pPr marL="342900" indent="-228600" defTabSz="914400">
              <a:lnSpc>
                <a:spcPct val="90000"/>
              </a:lnSpc>
              <a:spcAft>
                <a:spcPts val="600"/>
              </a:spcAft>
              <a:buFont typeface="Arial" panose="020B0604020202020204" pitchFamily="34" charset="0"/>
              <a:buChar char="•"/>
            </a:pPr>
            <a:r>
              <a:rPr lang="en-US" sz="2200" b="1" dirty="0"/>
              <a:t>3 </a:t>
            </a:r>
            <a:r>
              <a:rPr lang="en-US" sz="2200" b="1" dirty="0" err="1"/>
              <a:t>Chocolade</a:t>
            </a:r>
            <a:r>
              <a:rPr lang="en-US" sz="2200" b="1" dirty="0"/>
              <a:t> </a:t>
            </a:r>
            <a:r>
              <a:rPr lang="en-US" sz="2200" b="1" dirty="0" err="1"/>
              <a:t>musea</a:t>
            </a:r>
            <a:r>
              <a:rPr lang="en-US" sz="2200" b="1" dirty="0"/>
              <a:t>, </a:t>
            </a:r>
            <a:r>
              <a:rPr lang="en-US" sz="2200" b="1" dirty="0" err="1"/>
              <a:t>wedstrijden</a:t>
            </a:r>
            <a:r>
              <a:rPr lang="en-US" sz="2200" b="1" dirty="0"/>
              <a:t>,…</a:t>
            </a:r>
          </a:p>
        </p:txBody>
      </p:sp>
      <p:pic>
        <p:nvPicPr>
          <p:cNvPr id="12290" name="Picture 2" descr="Choprabisco">
            <a:extLst>
              <a:ext uri="{FF2B5EF4-FFF2-40B4-BE49-F238E27FC236}">
                <a16:creationId xmlns:a16="http://schemas.microsoft.com/office/drawing/2014/main" id="{8912C0B4-3D04-A99B-1FB0-E21449704F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2" r="6413" b="3"/>
          <a:stretch/>
        </p:blipFill>
        <p:spPr bwMode="auto">
          <a:xfrm>
            <a:off x="7719238" y="94120"/>
            <a:ext cx="3551274" cy="3244284"/>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2" descr="Choprabisco world top 10 chocolate exporters">
            <a:extLst>
              <a:ext uri="{FF2B5EF4-FFF2-40B4-BE49-F238E27FC236}">
                <a16:creationId xmlns:a16="http://schemas.microsoft.com/office/drawing/2014/main" id="{AEFD0E6E-5421-689A-8575-E1615849D8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90" r="4" b="15006"/>
          <a:stretch/>
        </p:blipFill>
        <p:spPr bwMode="auto">
          <a:xfrm>
            <a:off x="7534656" y="3667588"/>
            <a:ext cx="4233864" cy="2710003"/>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02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557BBF-80E4-4898-1EA7-81AD1E6EFE8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F2C3F1FD-2582-62B5-5A9A-23D945E47BA4}"/>
              </a:ext>
            </a:extLst>
          </p:cNvPr>
          <p:cNvSpPr>
            <a:spLocks noGrp="1"/>
          </p:cNvSpPr>
          <p:nvPr>
            <p:ph type="title"/>
          </p:nvPr>
        </p:nvSpPr>
        <p:spPr>
          <a:xfrm>
            <a:off x="841246" y="673770"/>
            <a:ext cx="3644489" cy="2414488"/>
          </a:xfrm>
        </p:spPr>
        <p:txBody>
          <a:bodyPr anchor="t">
            <a:normAutofit/>
          </a:bodyPr>
          <a:lstStyle/>
          <a:p>
            <a:r>
              <a:rPr lang="en-GB" sz="3600" dirty="0">
                <a:solidFill>
                  <a:srgbClr val="FFFFFF"/>
                </a:solidFill>
                <a:latin typeface="Outfit" pitchFamily="2" charset="0"/>
              </a:rPr>
              <a:t>Wat </a:t>
            </a:r>
            <a:r>
              <a:rPr lang="en-GB" sz="3600" dirty="0" err="1">
                <a:solidFill>
                  <a:srgbClr val="FFFFFF"/>
                </a:solidFill>
                <a:latin typeface="Outfit" pitchFamily="2" charset="0"/>
              </a:rPr>
              <a:t>doet</a:t>
            </a:r>
            <a:r>
              <a:rPr lang="en-GB" sz="3600" dirty="0">
                <a:solidFill>
                  <a:srgbClr val="FFFFFF"/>
                </a:solidFill>
                <a:latin typeface="Outfit" pitchFamily="2" charset="0"/>
              </a:rPr>
              <a:t> we?</a:t>
            </a:r>
          </a:p>
        </p:txBody>
      </p:sp>
      <p:sp>
        <p:nvSpPr>
          <p:cNvPr id="14" name="Content Placeholder 3">
            <a:extLst>
              <a:ext uri="{FF2B5EF4-FFF2-40B4-BE49-F238E27FC236}">
                <a16:creationId xmlns:a16="http://schemas.microsoft.com/office/drawing/2014/main" id="{B131710B-E49F-11A0-C8E1-19F92E60C421}"/>
              </a:ext>
            </a:extLst>
          </p:cNvPr>
          <p:cNvSpPr>
            <a:spLocks noGrp="1"/>
          </p:cNvSpPr>
          <p:nvPr>
            <p:ph idx="1"/>
          </p:nvPr>
        </p:nvSpPr>
        <p:spPr>
          <a:xfrm>
            <a:off x="5957887" y="228600"/>
            <a:ext cx="6129337" cy="6629399"/>
          </a:xfrm>
        </p:spPr>
        <p:txBody>
          <a:bodyPr>
            <a:noAutofit/>
          </a:bodyPr>
          <a:lstStyle/>
          <a:p>
            <a:r>
              <a:rPr lang="en-GB" sz="2400" dirty="0">
                <a:latin typeface="Outfit" pitchFamily="2" charset="0"/>
              </a:rPr>
              <a:t>P</a:t>
            </a:r>
            <a:r>
              <a:rPr lang="en-GB" sz="2400" b="0" i="0" u="none" strike="noStrike" dirty="0">
                <a:effectLst/>
                <a:latin typeface="Outfit" pitchFamily="2" charset="0"/>
              </a:rPr>
              <a:t>roducent van nougat </a:t>
            </a:r>
            <a:r>
              <a:rPr lang="en-GB" sz="2400" b="0" i="0" u="none" strike="noStrike" dirty="0" err="1">
                <a:effectLst/>
                <a:latin typeface="Outfit" pitchFamily="2" charset="0"/>
              </a:rPr>
              <a:t>en</a:t>
            </a:r>
            <a:r>
              <a:rPr lang="en-GB" sz="2400" b="0" i="0" u="none" strike="noStrike" dirty="0">
                <a:effectLst/>
                <a:latin typeface="Outfit" pitchFamily="2" charset="0"/>
              </a:rPr>
              <a:t> </a:t>
            </a:r>
            <a:r>
              <a:rPr lang="en-GB" sz="2400" b="0" i="0" u="none" strike="noStrike" dirty="0" err="1">
                <a:effectLst/>
                <a:latin typeface="Outfit" pitchFamily="2" charset="0"/>
              </a:rPr>
              <a:t>bûche</a:t>
            </a:r>
            <a:r>
              <a:rPr lang="en-GB" sz="2400" b="0" i="0" u="none" strike="noStrike" dirty="0">
                <a:effectLst/>
                <a:latin typeface="Outfit" pitchFamily="2" charset="0"/>
              </a:rPr>
              <a:t> coco</a:t>
            </a:r>
            <a:r>
              <a:rPr lang="en-GB" sz="2400" dirty="0">
                <a:latin typeface="Outfit" pitchFamily="2" charset="0"/>
              </a:rPr>
              <a:t>, op semi-</a:t>
            </a:r>
            <a:r>
              <a:rPr lang="en-GB" sz="2400" dirty="0" err="1">
                <a:latin typeface="Outfit" pitchFamily="2" charset="0"/>
              </a:rPr>
              <a:t>ambachtelijke</a:t>
            </a:r>
            <a:r>
              <a:rPr lang="en-GB" sz="2400" dirty="0">
                <a:latin typeface="Outfit" pitchFamily="2" charset="0"/>
              </a:rPr>
              <a:t> </a:t>
            </a:r>
            <a:r>
              <a:rPr lang="en-GB" sz="2400" dirty="0" err="1">
                <a:latin typeface="Outfit" pitchFamily="2" charset="0"/>
              </a:rPr>
              <a:t>wijze</a:t>
            </a:r>
            <a:endParaRPr lang="en-GB" sz="2400" b="0" i="0" u="none" strike="noStrike" dirty="0">
              <a:effectLst/>
              <a:latin typeface="Outfit" pitchFamily="2" charset="0"/>
            </a:endParaRPr>
          </a:p>
          <a:p>
            <a:r>
              <a:rPr lang="en-GB" sz="2400" b="0" i="0" u="none" strike="noStrike" dirty="0">
                <a:effectLst/>
                <a:latin typeface="Outfit" pitchFamily="2" charset="0"/>
              </a:rPr>
              <a:t>Zeer </a:t>
            </a:r>
            <a:r>
              <a:rPr lang="en-GB" sz="2400" b="0" i="0" u="none" strike="noStrike" dirty="0" err="1">
                <a:effectLst/>
                <a:latin typeface="Outfit" pitchFamily="2" charset="0"/>
              </a:rPr>
              <a:t>kleinschalig</a:t>
            </a:r>
            <a:r>
              <a:rPr lang="en-GB" sz="2400" b="0" i="0" u="none" strike="noStrike" dirty="0">
                <a:effectLst/>
                <a:latin typeface="Outfit" pitchFamily="2" charset="0"/>
              </a:rPr>
              <a:t> </a:t>
            </a:r>
            <a:r>
              <a:rPr lang="en-GB" sz="2400" b="0" i="0" u="none" strike="noStrike" dirty="0" err="1">
                <a:effectLst/>
                <a:latin typeface="Outfit" pitchFamily="2" charset="0"/>
              </a:rPr>
              <a:t>begonnen</a:t>
            </a:r>
            <a:r>
              <a:rPr lang="en-GB" sz="2400" b="0" i="0" u="none" strike="noStrike" dirty="0">
                <a:effectLst/>
                <a:latin typeface="Outfit" pitchFamily="2" charset="0"/>
              </a:rPr>
              <a:t> (</a:t>
            </a:r>
            <a:r>
              <a:rPr lang="en-GB" sz="2400" b="0" i="0" u="none" strike="noStrike" dirty="0" err="1">
                <a:effectLst/>
                <a:latin typeface="Outfit" pitchFamily="2" charset="0"/>
              </a:rPr>
              <a:t>eenmanszaak</a:t>
            </a:r>
            <a:r>
              <a:rPr lang="en-GB" sz="2400" b="0" i="0" u="none" strike="noStrike" dirty="0">
                <a:effectLst/>
                <a:latin typeface="Outfit" pitchFamily="2" charset="0"/>
              </a:rPr>
              <a:t>), </a:t>
            </a:r>
            <a:r>
              <a:rPr lang="en-GB" sz="2400" b="0" i="0" u="none" strike="noStrike" dirty="0" err="1">
                <a:effectLst/>
                <a:latin typeface="Outfit" pitchFamily="2" charset="0"/>
              </a:rPr>
              <a:t>na</a:t>
            </a:r>
            <a:r>
              <a:rPr lang="en-GB" sz="2400" b="0" i="0" u="none" strike="noStrike" dirty="0">
                <a:effectLst/>
                <a:latin typeface="Outfit" pitchFamily="2" charset="0"/>
              </a:rPr>
              <a:t> WOII </a:t>
            </a:r>
            <a:r>
              <a:rPr lang="en-GB" sz="2400" b="0" i="0" u="none" strike="noStrike" dirty="0" err="1">
                <a:effectLst/>
                <a:latin typeface="Outfit" pitchFamily="2" charset="0"/>
              </a:rPr>
              <a:t>gegroeid</a:t>
            </a:r>
            <a:r>
              <a:rPr lang="en-GB" sz="2400" b="0" i="0" u="none" strike="noStrike" dirty="0">
                <a:effectLst/>
                <a:latin typeface="Outfit" pitchFamily="2" charset="0"/>
              </a:rPr>
              <a:t> </a:t>
            </a:r>
          </a:p>
          <a:p>
            <a:r>
              <a:rPr lang="en-GB" sz="2400" dirty="0">
                <a:latin typeface="Outfit" pitchFamily="2" charset="0"/>
              </a:rPr>
              <a:t>Export </a:t>
            </a:r>
            <a:r>
              <a:rPr lang="en-GB" sz="2400" b="0" i="0" u="none" strike="noStrike" dirty="0">
                <a:effectLst/>
                <a:latin typeface="Outfit" pitchFamily="2" charset="0"/>
              </a:rPr>
              <a:t>door </a:t>
            </a:r>
            <a:r>
              <a:rPr lang="en-GB" sz="2400" b="0" i="0" u="none" strike="noStrike" dirty="0" err="1">
                <a:effectLst/>
                <a:latin typeface="Outfit" pitchFamily="2" charset="0"/>
              </a:rPr>
              <a:t>o.a.</a:t>
            </a:r>
            <a:r>
              <a:rPr lang="en-GB" sz="2400" b="0" i="0" u="none" strike="noStrike" dirty="0">
                <a:effectLst/>
                <a:latin typeface="Outfit" pitchFamily="2" charset="0"/>
              </a:rPr>
              <a:t> </a:t>
            </a:r>
            <a:r>
              <a:rPr lang="en-GB" sz="2400" b="0" i="0" u="none" strike="noStrike" dirty="0" err="1">
                <a:effectLst/>
                <a:latin typeface="Outfit" pitchFamily="2" charset="0"/>
              </a:rPr>
              <a:t>deelname</a:t>
            </a:r>
            <a:r>
              <a:rPr lang="en-GB" sz="2400" b="0" i="0" u="none" strike="noStrike" dirty="0">
                <a:effectLst/>
                <a:latin typeface="Outfit" pitchFamily="2" charset="0"/>
              </a:rPr>
              <a:t> </a:t>
            </a:r>
            <a:r>
              <a:rPr lang="en-GB" sz="2400" b="0" i="0" u="none" strike="noStrike" dirty="0" err="1">
                <a:effectLst/>
                <a:latin typeface="Outfit" pitchFamily="2" charset="0"/>
              </a:rPr>
              <a:t>aan</a:t>
            </a:r>
            <a:r>
              <a:rPr lang="en-GB" sz="2400" b="0" i="0" u="none" strike="noStrike" dirty="0">
                <a:effectLst/>
                <a:latin typeface="Outfit" pitchFamily="2" charset="0"/>
              </a:rPr>
              <a:t> </a:t>
            </a:r>
            <a:r>
              <a:rPr lang="en-GB" sz="2400" b="0" i="0" u="none" strike="noStrike" dirty="0" err="1">
                <a:effectLst/>
                <a:latin typeface="Outfit" pitchFamily="2" charset="0"/>
              </a:rPr>
              <a:t>beurzen</a:t>
            </a:r>
            <a:r>
              <a:rPr lang="en-GB" sz="2400" b="0" i="0" u="none" strike="noStrike" dirty="0">
                <a:effectLst/>
                <a:latin typeface="Outfit" pitchFamily="2" charset="0"/>
              </a:rPr>
              <a:t> (</a:t>
            </a:r>
            <a:r>
              <a:rPr lang="en-GB" sz="2400" b="0" i="0" u="none" strike="noStrike" dirty="0" err="1">
                <a:effectLst/>
                <a:latin typeface="Outfit" pitchFamily="2" charset="0"/>
              </a:rPr>
              <a:t>vanaf</a:t>
            </a:r>
            <a:r>
              <a:rPr lang="en-GB" sz="2400" b="0" i="0" u="none" strike="noStrike" dirty="0">
                <a:effectLst/>
                <a:latin typeface="Outfit" pitchFamily="2" charset="0"/>
              </a:rPr>
              <a:t> </a:t>
            </a:r>
            <a:r>
              <a:rPr lang="en-GB" sz="2400" b="0" i="0" u="none" strike="noStrike" dirty="0" err="1">
                <a:effectLst/>
                <a:latin typeface="Outfit" pitchFamily="2" charset="0"/>
              </a:rPr>
              <a:t>jaren</a:t>
            </a:r>
            <a:r>
              <a:rPr lang="en-GB" sz="2400" b="0" i="0" u="none" strike="noStrike" dirty="0">
                <a:effectLst/>
                <a:latin typeface="Outfit" pitchFamily="2" charset="0"/>
              </a:rPr>
              <a:t> ’80)</a:t>
            </a:r>
          </a:p>
          <a:p>
            <a:r>
              <a:rPr lang="en-GB" sz="2400" dirty="0" err="1">
                <a:latin typeface="Outfit" pitchFamily="2" charset="0"/>
              </a:rPr>
              <a:t>Innovatie</a:t>
            </a:r>
            <a:r>
              <a:rPr lang="en-GB" sz="2400" dirty="0">
                <a:latin typeface="Outfit" pitchFamily="2" charset="0"/>
              </a:rPr>
              <a:t>: </a:t>
            </a:r>
            <a:r>
              <a:rPr lang="en-GB" sz="2400" dirty="0" err="1">
                <a:latin typeface="Outfit" pitchFamily="2" charset="0"/>
              </a:rPr>
              <a:t>functionele</a:t>
            </a:r>
            <a:r>
              <a:rPr lang="en-GB" sz="2400" dirty="0">
                <a:latin typeface="Outfit" pitchFamily="2" charset="0"/>
              </a:rPr>
              <a:t> energy bars</a:t>
            </a:r>
          </a:p>
          <a:p>
            <a:r>
              <a:rPr lang="en-GB" sz="2400" b="0" i="0" u="none" strike="noStrike" dirty="0">
                <a:effectLst/>
                <a:latin typeface="Outfit" pitchFamily="2" charset="0"/>
              </a:rPr>
              <a:t>Voor </a:t>
            </a:r>
            <a:r>
              <a:rPr lang="en-GB" sz="2400" b="0" i="0" u="none" strike="noStrike" dirty="0" err="1">
                <a:effectLst/>
                <a:latin typeface="Outfit" pitchFamily="2" charset="0"/>
              </a:rPr>
              <a:t>verschillende</a:t>
            </a:r>
            <a:r>
              <a:rPr lang="en-GB" sz="2400" b="0" i="0" u="none" strike="noStrike" dirty="0">
                <a:effectLst/>
                <a:latin typeface="Outfit" pitchFamily="2" charset="0"/>
              </a:rPr>
              <a:t> </a:t>
            </a:r>
            <a:r>
              <a:rPr lang="en-GB" sz="2400" b="0" i="0" u="none" strike="noStrike" dirty="0" err="1">
                <a:effectLst/>
                <a:latin typeface="Outfit" pitchFamily="2" charset="0"/>
              </a:rPr>
              <a:t>kanalen</a:t>
            </a:r>
            <a:r>
              <a:rPr lang="en-GB" sz="2400" b="0" i="0" u="none" strike="noStrike" dirty="0">
                <a:effectLst/>
                <a:latin typeface="Outfit" pitchFamily="2" charset="0"/>
              </a:rPr>
              <a:t>: </a:t>
            </a:r>
          </a:p>
          <a:p>
            <a:pPr lvl="2"/>
            <a:r>
              <a:rPr lang="en-GB" b="0" i="0" u="none" strike="noStrike" dirty="0">
                <a:effectLst/>
                <a:latin typeface="Outfit" pitchFamily="2" charset="0"/>
              </a:rPr>
              <a:t>Retail, </a:t>
            </a:r>
            <a:r>
              <a:rPr lang="en-GB" b="0" i="0" u="none" strike="noStrike" dirty="0" err="1">
                <a:effectLst/>
                <a:latin typeface="Outfit" pitchFamily="2" charset="0"/>
              </a:rPr>
              <a:t>detailhandel</a:t>
            </a:r>
            <a:r>
              <a:rPr lang="en-GB" b="0" i="0" u="none" strike="noStrike" dirty="0">
                <a:effectLst/>
                <a:latin typeface="Outfit" pitchFamily="2" charset="0"/>
              </a:rPr>
              <a:t> (</a:t>
            </a:r>
            <a:r>
              <a:rPr lang="en-GB" b="0" i="0" u="none" strike="noStrike" dirty="0" err="1">
                <a:effectLst/>
                <a:latin typeface="Outfit" pitchFamily="2" charset="0"/>
              </a:rPr>
              <a:t>chocoladezaken</a:t>
            </a:r>
            <a:r>
              <a:rPr lang="en-GB" b="0" i="0" u="none" strike="noStrike" dirty="0">
                <a:effectLst/>
                <a:latin typeface="Outfit" pitchFamily="2" charset="0"/>
              </a:rPr>
              <a:t>, </a:t>
            </a:r>
            <a:r>
              <a:rPr lang="en-GB" b="0" i="0" u="none" strike="noStrike" dirty="0" err="1">
                <a:effectLst/>
                <a:latin typeface="Outfit" pitchFamily="2" charset="0"/>
              </a:rPr>
              <a:t>bakkerijen</a:t>
            </a:r>
            <a:r>
              <a:rPr lang="en-GB" b="0" i="0" u="none" strike="noStrike" dirty="0">
                <a:effectLst/>
                <a:latin typeface="Outfit" pitchFamily="2" charset="0"/>
              </a:rPr>
              <a:t>, </a:t>
            </a:r>
            <a:r>
              <a:rPr lang="en-GB" b="0" i="0" u="none" strike="noStrike" dirty="0" err="1">
                <a:effectLst/>
                <a:latin typeface="Outfit" pitchFamily="2" charset="0"/>
              </a:rPr>
              <a:t>delicatessenzaken</a:t>
            </a:r>
            <a:r>
              <a:rPr lang="en-GB" b="0" i="0" u="none" strike="noStrike" dirty="0">
                <a:effectLst/>
                <a:latin typeface="Outfit" pitchFamily="2" charset="0"/>
              </a:rPr>
              <a:t>, duty free)</a:t>
            </a:r>
          </a:p>
          <a:p>
            <a:pPr lvl="2"/>
            <a:r>
              <a:rPr lang="en-GB" b="0" i="0" u="none" strike="noStrike" dirty="0" err="1">
                <a:effectLst/>
                <a:latin typeface="Outfit" pitchFamily="2" charset="0"/>
              </a:rPr>
              <a:t>Horeca</a:t>
            </a:r>
            <a:r>
              <a:rPr lang="en-GB" b="0" i="0" u="none" strike="noStrike" dirty="0">
                <a:effectLst/>
                <a:latin typeface="Outfit" pitchFamily="2" charset="0"/>
              </a:rPr>
              <a:t> </a:t>
            </a:r>
          </a:p>
          <a:p>
            <a:pPr lvl="2"/>
            <a:r>
              <a:rPr lang="en-GB" b="0" i="0" u="none" strike="noStrike" dirty="0">
                <a:effectLst/>
                <a:latin typeface="Outfit" pitchFamily="2" charset="0"/>
              </a:rPr>
              <a:t>Industrie (nougat </a:t>
            </a:r>
            <a:r>
              <a:rPr lang="en-GB" b="0" i="0" u="none" strike="noStrike" dirty="0" err="1">
                <a:effectLst/>
                <a:latin typeface="Outfit" pitchFamily="2" charset="0"/>
              </a:rPr>
              <a:t>als</a:t>
            </a:r>
            <a:r>
              <a:rPr lang="en-GB" b="0" i="0" u="none" strike="noStrike" dirty="0">
                <a:effectLst/>
                <a:latin typeface="Outfit" pitchFamily="2" charset="0"/>
              </a:rPr>
              <a:t> </a:t>
            </a:r>
            <a:r>
              <a:rPr lang="en-GB" b="0" i="0" u="none" strike="noStrike" dirty="0" err="1">
                <a:effectLst/>
                <a:latin typeface="Outfit" pitchFamily="2" charset="0"/>
              </a:rPr>
              <a:t>ingrediënt</a:t>
            </a:r>
            <a:r>
              <a:rPr lang="en-GB" b="0" i="0" u="none" strike="noStrike" dirty="0">
                <a:effectLst/>
                <a:latin typeface="Outfit" pitchFamily="2" charset="0"/>
              </a:rPr>
              <a:t> </a:t>
            </a:r>
            <a:r>
              <a:rPr lang="en-GB" b="0" i="0" u="none" strike="noStrike" dirty="0" err="1">
                <a:effectLst/>
                <a:latin typeface="Outfit" pitchFamily="2" charset="0"/>
              </a:rPr>
              <a:t>voor</a:t>
            </a:r>
            <a:r>
              <a:rPr lang="en-GB" b="0" i="0" u="none" strike="noStrike" dirty="0">
                <a:effectLst/>
                <a:latin typeface="Outfit" pitchFamily="2" charset="0"/>
              </a:rPr>
              <a:t> </a:t>
            </a:r>
            <a:r>
              <a:rPr lang="en-GB" b="0" i="0" u="none" strike="noStrike" dirty="0" err="1">
                <a:effectLst/>
                <a:latin typeface="Outfit" pitchFamily="2" charset="0"/>
              </a:rPr>
              <a:t>chocolade</a:t>
            </a:r>
            <a:r>
              <a:rPr lang="en-GB" b="0" i="0" u="none" strike="noStrike" dirty="0">
                <a:effectLst/>
                <a:latin typeface="Outfit" pitchFamily="2" charset="0"/>
              </a:rPr>
              <a:t>-, </a:t>
            </a:r>
            <a:r>
              <a:rPr lang="en-GB" b="0" i="0" u="none" strike="noStrike" dirty="0" err="1">
                <a:effectLst/>
                <a:latin typeface="Outfit" pitchFamily="2" charset="0"/>
              </a:rPr>
              <a:t>roomijs</a:t>
            </a:r>
            <a:r>
              <a:rPr lang="en-GB" b="0" i="0" u="none" strike="noStrike" dirty="0">
                <a:effectLst/>
                <a:latin typeface="Outfit" pitchFamily="2" charset="0"/>
              </a:rPr>
              <a:t>- </a:t>
            </a:r>
            <a:r>
              <a:rPr lang="en-GB" b="0" i="0" u="none" strike="noStrike" dirty="0" err="1">
                <a:effectLst/>
                <a:latin typeface="Outfit" pitchFamily="2" charset="0"/>
              </a:rPr>
              <a:t>en</a:t>
            </a:r>
            <a:r>
              <a:rPr lang="en-GB" dirty="0">
                <a:latin typeface="Outfit" pitchFamily="2" charset="0"/>
              </a:rPr>
              <a:t> </a:t>
            </a:r>
            <a:r>
              <a:rPr lang="en-GB" b="0" i="0" u="none" strike="noStrike" dirty="0" err="1">
                <a:effectLst/>
                <a:latin typeface="Outfit" pitchFamily="2" charset="0"/>
              </a:rPr>
              <a:t>bakkerijproducten</a:t>
            </a:r>
            <a:r>
              <a:rPr lang="en-GB" b="0" i="0" u="none" strike="noStrike" dirty="0">
                <a:effectLst/>
                <a:latin typeface="Outfit" pitchFamily="2" charset="0"/>
              </a:rPr>
              <a:t>)</a:t>
            </a:r>
          </a:p>
          <a:p>
            <a:pPr lvl="2"/>
            <a:r>
              <a:rPr lang="en-GB" b="0" i="0" u="none" strike="noStrike" dirty="0" err="1">
                <a:effectLst/>
                <a:latin typeface="Outfit" pitchFamily="2" charset="0"/>
              </a:rPr>
              <a:t>Sportvoeding</a:t>
            </a:r>
            <a:endParaRPr lang="en-GB" b="0" i="0" u="none" strike="noStrike" dirty="0">
              <a:effectLst/>
              <a:latin typeface="Outfit" pitchFamily="2" charset="0"/>
            </a:endParaRPr>
          </a:p>
          <a:p>
            <a:pPr lvl="2"/>
            <a:r>
              <a:rPr lang="en-GB" b="0" i="0" u="none" strike="noStrike" dirty="0">
                <a:effectLst/>
                <a:latin typeface="Outfit" pitchFamily="2" charset="0"/>
              </a:rPr>
              <a:t>Kermis, </a:t>
            </a:r>
            <a:r>
              <a:rPr lang="en-GB" b="0" i="0" u="none" strike="noStrike" dirty="0" err="1">
                <a:effectLst/>
                <a:latin typeface="Outfit" pitchFamily="2" charset="0"/>
              </a:rPr>
              <a:t>markt</a:t>
            </a:r>
            <a:endParaRPr lang="en-GB" b="0" i="0" u="none" strike="noStrike" dirty="0">
              <a:effectLst/>
              <a:latin typeface="Outfit" pitchFamily="2" charset="0"/>
            </a:endParaRPr>
          </a:p>
          <a:p>
            <a:pPr lvl="2"/>
            <a:r>
              <a:rPr lang="en-GB" dirty="0" err="1">
                <a:latin typeface="Outfit" pitchFamily="2" charset="0"/>
              </a:rPr>
              <a:t>S</a:t>
            </a:r>
            <a:r>
              <a:rPr lang="en-GB" b="0" i="0" u="none" strike="noStrike" dirty="0" err="1">
                <a:effectLst/>
                <a:latin typeface="Outfit" pitchFamily="2" charset="0"/>
              </a:rPr>
              <a:t>peciaalzaken</a:t>
            </a:r>
            <a:r>
              <a:rPr lang="en-GB" b="0" i="0" u="none" strike="noStrike" dirty="0">
                <a:effectLst/>
                <a:latin typeface="Outfit" pitchFamily="2" charset="0"/>
              </a:rPr>
              <a:t> </a:t>
            </a:r>
            <a:r>
              <a:rPr lang="en-GB" b="0" i="0" u="none" strike="noStrike" dirty="0" err="1">
                <a:effectLst/>
                <a:latin typeface="Outfit" pitchFamily="2" charset="0"/>
              </a:rPr>
              <a:t>als</a:t>
            </a:r>
            <a:r>
              <a:rPr lang="en-GB" b="0" i="0" u="none" strike="noStrike" dirty="0">
                <a:effectLst/>
                <a:latin typeface="Outfit" pitchFamily="2" charset="0"/>
              </a:rPr>
              <a:t> AVA-</a:t>
            </a:r>
            <a:r>
              <a:rPr lang="en-GB" b="0" i="0" u="none" strike="noStrike" dirty="0" err="1">
                <a:effectLst/>
                <a:latin typeface="Outfit" pitchFamily="2" charset="0"/>
              </a:rPr>
              <a:t>papierwaren</a:t>
            </a:r>
            <a:r>
              <a:rPr lang="en-GB" b="0" i="0" u="none" strike="noStrike" dirty="0">
                <a:effectLst/>
                <a:latin typeface="Outfit" pitchFamily="2" charset="0"/>
              </a:rPr>
              <a:t>, Oil &amp; Vinegar, Dille &amp; Kamille etc.)</a:t>
            </a:r>
          </a:p>
        </p:txBody>
      </p:sp>
      <p:pic>
        <p:nvPicPr>
          <p:cNvPr id="1026" name="Picture 2">
            <a:extLst>
              <a:ext uri="{FF2B5EF4-FFF2-40B4-BE49-F238E27FC236}">
                <a16:creationId xmlns:a16="http://schemas.microsoft.com/office/drawing/2014/main" id="{D53539DD-6E2D-E3B6-135E-50D066F9D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1466"/>
            <a:ext cx="5128116" cy="24144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BFEA732-2142-B1C7-49A8-481E82049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2021" y="3096479"/>
            <a:ext cx="1346527" cy="134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15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E30B84-DBF5-C925-BF46-EE04E8C6569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E89E2E5-DAC9-720D-F48A-A990BAEA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D7E7E05-651A-E5F3-9CA9-D33501F09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5" name="Title 1">
            <a:extLst>
              <a:ext uri="{FF2B5EF4-FFF2-40B4-BE49-F238E27FC236}">
                <a16:creationId xmlns:a16="http://schemas.microsoft.com/office/drawing/2014/main" id="{03F3A63C-D5F8-8879-A301-ECE5FBE0B07B}"/>
              </a:ext>
            </a:extLst>
          </p:cNvPr>
          <p:cNvSpPr>
            <a:spLocks noGrp="1"/>
          </p:cNvSpPr>
          <p:nvPr>
            <p:ph type="title"/>
          </p:nvPr>
        </p:nvSpPr>
        <p:spPr>
          <a:xfrm>
            <a:off x="333386" y="625753"/>
            <a:ext cx="4131037" cy="2319153"/>
          </a:xfrm>
        </p:spPr>
        <p:txBody>
          <a:bodyPr>
            <a:noAutofit/>
          </a:bodyPr>
          <a:lstStyle/>
          <a:p>
            <a:r>
              <a:rPr lang="en-GB" sz="3600" dirty="0">
                <a:solidFill>
                  <a:srgbClr val="FFFFFF"/>
                </a:solidFill>
                <a:latin typeface="Outfit" pitchFamily="2" charset="0"/>
              </a:rPr>
              <a:t>Welke </a:t>
            </a:r>
            <a:r>
              <a:rPr lang="en-GB" sz="3600" dirty="0" err="1">
                <a:solidFill>
                  <a:srgbClr val="FFFFFF"/>
                </a:solidFill>
                <a:latin typeface="Outfit" pitchFamily="2" charset="0"/>
              </a:rPr>
              <a:t>zijn</a:t>
            </a:r>
            <a:r>
              <a:rPr lang="en-GB" sz="3600" dirty="0">
                <a:solidFill>
                  <a:srgbClr val="FFFFFF"/>
                </a:solidFill>
                <a:latin typeface="Outfit" pitchFamily="2" charset="0"/>
              </a:rPr>
              <a:t> de </a:t>
            </a:r>
            <a:r>
              <a:rPr lang="en-GB" sz="3600" dirty="0" err="1">
                <a:solidFill>
                  <a:srgbClr val="FFFFFF"/>
                </a:solidFill>
                <a:latin typeface="Outfit" pitchFamily="2" charset="0"/>
              </a:rPr>
              <a:t>meest</a:t>
            </a:r>
            <a:r>
              <a:rPr lang="en-GB" sz="3600" dirty="0">
                <a:solidFill>
                  <a:srgbClr val="FFFFFF"/>
                </a:solidFill>
                <a:latin typeface="Outfit" pitchFamily="2" charset="0"/>
              </a:rPr>
              <a:t> </a:t>
            </a:r>
            <a:r>
              <a:rPr lang="en-GB" sz="3600" dirty="0" err="1">
                <a:solidFill>
                  <a:srgbClr val="FFFFFF"/>
                </a:solidFill>
                <a:latin typeface="Outfit" pitchFamily="2" charset="0"/>
              </a:rPr>
              <a:t>gevraagde</a:t>
            </a:r>
            <a:r>
              <a:rPr lang="en-GB" sz="3600" dirty="0">
                <a:solidFill>
                  <a:srgbClr val="FFFFFF"/>
                </a:solidFill>
                <a:latin typeface="Outfit" pitchFamily="2" charset="0"/>
              </a:rPr>
              <a:t> </a:t>
            </a:r>
            <a:r>
              <a:rPr lang="en-GB" sz="3600" dirty="0" err="1">
                <a:solidFill>
                  <a:srgbClr val="FFFFFF"/>
                </a:solidFill>
                <a:latin typeface="Outfit" pitchFamily="2" charset="0"/>
              </a:rPr>
              <a:t>profielen</a:t>
            </a:r>
            <a:r>
              <a:rPr lang="en-GB" sz="3600" dirty="0">
                <a:solidFill>
                  <a:srgbClr val="FFFFFF"/>
                </a:solidFill>
                <a:latin typeface="Outfit" pitchFamily="2" charset="0"/>
              </a:rPr>
              <a:t> in </a:t>
            </a:r>
            <a:r>
              <a:rPr lang="en-GB" sz="3600" dirty="0" err="1">
                <a:solidFill>
                  <a:srgbClr val="FFFFFF"/>
                </a:solidFill>
                <a:latin typeface="Outfit" pitchFamily="2" charset="0"/>
              </a:rPr>
              <a:t>mijn</a:t>
            </a:r>
            <a:r>
              <a:rPr lang="en-GB" sz="3600" dirty="0">
                <a:solidFill>
                  <a:srgbClr val="FFFFFF"/>
                </a:solidFill>
                <a:latin typeface="Outfit" pitchFamily="2" charset="0"/>
              </a:rPr>
              <a:t> </a:t>
            </a:r>
            <a:r>
              <a:rPr lang="en-GB" sz="3600" dirty="0" err="1">
                <a:solidFill>
                  <a:srgbClr val="FFFFFF"/>
                </a:solidFill>
                <a:latin typeface="Outfit" pitchFamily="2" charset="0"/>
              </a:rPr>
              <a:t>bedrijf</a:t>
            </a:r>
            <a:r>
              <a:rPr lang="en-GB" sz="3600" dirty="0">
                <a:solidFill>
                  <a:srgbClr val="FFFFFF"/>
                </a:solidFill>
                <a:latin typeface="Outfit" pitchFamily="2" charset="0"/>
              </a:rPr>
              <a:t>?</a:t>
            </a:r>
          </a:p>
        </p:txBody>
      </p:sp>
      <p:pic>
        <p:nvPicPr>
          <p:cNvPr id="10" name="Picture 2" descr="Jobs Belgium - Wetteren | Mr. Mallo - Private label Marshmallow production">
            <a:extLst>
              <a:ext uri="{FF2B5EF4-FFF2-40B4-BE49-F238E27FC236}">
                <a16:creationId xmlns:a16="http://schemas.microsoft.com/office/drawing/2014/main" id="{08879C9B-8C9C-A2CC-C5C5-C562D0B66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0747" y="380154"/>
            <a:ext cx="2340000" cy="15612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110D05DC-B9B5-EAC7-60D4-C4AB9104A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1934" y="2736180"/>
            <a:ext cx="2340000" cy="15609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Waarom kiezen voor een job als sales/business developer?  banner image">
            <a:extLst>
              <a:ext uri="{FF2B5EF4-FFF2-40B4-BE49-F238E27FC236}">
                <a16:creationId xmlns:a16="http://schemas.microsoft.com/office/drawing/2014/main" id="{914A860E-D19F-8464-D56F-EC0EFC108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0746" y="5091964"/>
            <a:ext cx="2340000" cy="13652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1275215-B0C3-E528-8D77-45F4ECA94CA7}"/>
              </a:ext>
            </a:extLst>
          </p:cNvPr>
          <p:cNvSpPr txBox="1"/>
          <p:nvPr/>
        </p:nvSpPr>
        <p:spPr>
          <a:xfrm>
            <a:off x="5813148" y="592109"/>
            <a:ext cx="3600000" cy="954107"/>
          </a:xfrm>
          <a:prstGeom prst="rect">
            <a:avLst/>
          </a:prstGeom>
          <a:noFill/>
        </p:spPr>
        <p:txBody>
          <a:bodyPr wrap="square">
            <a:spAutoFit/>
          </a:bodyPr>
          <a:lstStyle/>
          <a:p>
            <a:r>
              <a:rPr lang="en-GB" sz="2800" dirty="0" err="1">
                <a:latin typeface="Outfit" pitchFamily="2" charset="0"/>
              </a:rPr>
              <a:t>Productie</a:t>
            </a:r>
            <a:r>
              <a:rPr lang="en-GB" sz="2800" dirty="0">
                <a:latin typeface="Outfit" pitchFamily="2" charset="0"/>
              </a:rPr>
              <a:t>-operator (</a:t>
            </a:r>
            <a:r>
              <a:rPr lang="en-GB" sz="2800" dirty="0" err="1">
                <a:latin typeface="Outfit" pitchFamily="2" charset="0"/>
              </a:rPr>
              <a:t>nougatier</a:t>
            </a:r>
            <a:r>
              <a:rPr lang="en-GB" sz="2800" dirty="0">
                <a:latin typeface="Outfit" pitchFamily="2" charset="0"/>
              </a:rPr>
              <a:t>)</a:t>
            </a:r>
          </a:p>
        </p:txBody>
      </p:sp>
      <p:sp>
        <p:nvSpPr>
          <p:cNvPr id="16" name="TextBox 15">
            <a:extLst>
              <a:ext uri="{FF2B5EF4-FFF2-40B4-BE49-F238E27FC236}">
                <a16:creationId xmlns:a16="http://schemas.microsoft.com/office/drawing/2014/main" id="{24127848-F797-6BCB-E0D3-B3DEBFEDDCB4}"/>
              </a:ext>
            </a:extLst>
          </p:cNvPr>
          <p:cNvSpPr txBox="1"/>
          <p:nvPr/>
        </p:nvSpPr>
        <p:spPr>
          <a:xfrm>
            <a:off x="5813148" y="3129469"/>
            <a:ext cx="3600000" cy="523220"/>
          </a:xfrm>
          <a:prstGeom prst="rect">
            <a:avLst/>
          </a:prstGeom>
          <a:noFill/>
        </p:spPr>
        <p:txBody>
          <a:bodyPr wrap="square">
            <a:spAutoFit/>
          </a:bodyPr>
          <a:lstStyle/>
          <a:p>
            <a:r>
              <a:rPr lang="en-GB" sz="2800" dirty="0" err="1">
                <a:latin typeface="Outfit" pitchFamily="2" charset="0"/>
              </a:rPr>
              <a:t>Inpakker</a:t>
            </a:r>
            <a:endParaRPr lang="en-GB" sz="2800" dirty="0">
              <a:latin typeface="Outfit" pitchFamily="2" charset="0"/>
            </a:endParaRPr>
          </a:p>
        </p:txBody>
      </p:sp>
      <p:sp>
        <p:nvSpPr>
          <p:cNvPr id="17" name="TextBox 16">
            <a:extLst>
              <a:ext uri="{FF2B5EF4-FFF2-40B4-BE49-F238E27FC236}">
                <a16:creationId xmlns:a16="http://schemas.microsoft.com/office/drawing/2014/main" id="{3F161B87-BEDE-0D1F-9AE3-FD9787DC4312}"/>
              </a:ext>
            </a:extLst>
          </p:cNvPr>
          <p:cNvSpPr txBox="1"/>
          <p:nvPr/>
        </p:nvSpPr>
        <p:spPr>
          <a:xfrm>
            <a:off x="5860933" y="5321002"/>
            <a:ext cx="3600000" cy="954107"/>
          </a:xfrm>
          <a:prstGeom prst="rect">
            <a:avLst/>
          </a:prstGeom>
          <a:noFill/>
        </p:spPr>
        <p:txBody>
          <a:bodyPr wrap="square">
            <a:spAutoFit/>
          </a:bodyPr>
          <a:lstStyle/>
          <a:p>
            <a:r>
              <a:rPr lang="en-GB" sz="2800" dirty="0">
                <a:latin typeface="Outfit" pitchFamily="2" charset="0"/>
              </a:rPr>
              <a:t>Business Developer (sales)</a:t>
            </a:r>
          </a:p>
        </p:txBody>
      </p:sp>
      <p:pic>
        <p:nvPicPr>
          <p:cNvPr id="19" name="Picture 2">
            <a:extLst>
              <a:ext uri="{FF2B5EF4-FFF2-40B4-BE49-F238E27FC236}">
                <a16:creationId xmlns:a16="http://schemas.microsoft.com/office/drawing/2014/main" id="{0923F2FB-07D9-B083-7DF9-D310C1186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254" y="466621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98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90C096-354D-C84E-4A16-311F57D0372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5AC5B7B4-1F4F-A825-BDD4-3F67649BC2BC}"/>
              </a:ext>
            </a:extLst>
          </p:cNvPr>
          <p:cNvSpPr>
            <a:spLocks noGrp="1"/>
          </p:cNvSpPr>
          <p:nvPr>
            <p:ph type="title"/>
          </p:nvPr>
        </p:nvSpPr>
        <p:spPr>
          <a:xfrm>
            <a:off x="469828" y="-12558"/>
            <a:ext cx="2951205" cy="5571066"/>
          </a:xfrm>
        </p:spPr>
        <p:txBody>
          <a:bodyPr>
            <a:normAutofit/>
          </a:bodyPr>
          <a:lstStyle/>
          <a:p>
            <a:r>
              <a:rPr lang="en-GB" sz="3600" dirty="0">
                <a:solidFill>
                  <a:srgbClr val="FFFFFF"/>
                </a:solidFill>
                <a:latin typeface="Outfit" pitchFamily="2" charset="0"/>
              </a:rPr>
              <a:t>Wat </a:t>
            </a:r>
            <a:r>
              <a:rPr lang="en-GB" sz="3600" dirty="0" err="1">
                <a:solidFill>
                  <a:srgbClr val="FFFFFF"/>
                </a:solidFill>
                <a:latin typeface="Outfit" pitchFamily="2" charset="0"/>
              </a:rPr>
              <a:t>zijn</a:t>
            </a:r>
            <a:r>
              <a:rPr lang="en-GB" sz="3600" dirty="0">
                <a:solidFill>
                  <a:srgbClr val="FFFFFF"/>
                </a:solidFill>
                <a:latin typeface="Outfit" pitchFamily="2" charset="0"/>
              </a:rPr>
              <a:t> </a:t>
            </a:r>
            <a:r>
              <a:rPr lang="en-GB" sz="3600" dirty="0" err="1">
                <a:solidFill>
                  <a:srgbClr val="FFFFFF"/>
                </a:solidFill>
                <a:latin typeface="Outfit" pitchFamily="2" charset="0"/>
              </a:rPr>
              <a:t>mijn</a:t>
            </a:r>
            <a:r>
              <a:rPr lang="en-GB" sz="3600" dirty="0">
                <a:solidFill>
                  <a:srgbClr val="FFFFFF"/>
                </a:solidFill>
                <a:latin typeface="Outfit" pitchFamily="2" charset="0"/>
              </a:rPr>
              <a:t> </a:t>
            </a:r>
            <a:r>
              <a:rPr lang="en-GB" sz="3600" dirty="0" err="1">
                <a:solidFill>
                  <a:srgbClr val="FFFFFF"/>
                </a:solidFill>
                <a:latin typeface="Outfit" pitchFamily="2" charset="0"/>
              </a:rPr>
              <a:t>motivaties</a:t>
            </a:r>
            <a:r>
              <a:rPr lang="en-GB" sz="3600" dirty="0">
                <a:solidFill>
                  <a:srgbClr val="FFFFFF"/>
                </a:solidFill>
                <a:latin typeface="Outfit" pitchFamily="2" charset="0"/>
              </a:rPr>
              <a:t> om </a:t>
            </a:r>
            <a:r>
              <a:rPr lang="en-GB" sz="3600" dirty="0" err="1">
                <a:solidFill>
                  <a:srgbClr val="FFFFFF"/>
                </a:solidFill>
                <a:latin typeface="Outfit" pitchFamily="2" charset="0"/>
              </a:rPr>
              <a:t>te</a:t>
            </a:r>
            <a:r>
              <a:rPr lang="en-GB" sz="3600" dirty="0">
                <a:solidFill>
                  <a:srgbClr val="FFFFFF"/>
                </a:solidFill>
                <a:latin typeface="Outfit" pitchFamily="2" charset="0"/>
              </a:rPr>
              <a:t> </a:t>
            </a:r>
            <a:r>
              <a:rPr lang="en-GB" sz="3600" dirty="0" err="1">
                <a:solidFill>
                  <a:srgbClr val="FFFFFF"/>
                </a:solidFill>
                <a:latin typeface="Outfit" pitchFamily="2" charset="0"/>
              </a:rPr>
              <a:t>werken</a:t>
            </a:r>
            <a:r>
              <a:rPr lang="en-GB" sz="3600" dirty="0">
                <a:solidFill>
                  <a:srgbClr val="FFFFFF"/>
                </a:solidFill>
                <a:latin typeface="Outfit" pitchFamily="2" charset="0"/>
              </a:rPr>
              <a:t> in de </a:t>
            </a:r>
            <a:r>
              <a:rPr lang="en-GB" sz="3600" dirty="0" err="1">
                <a:solidFill>
                  <a:srgbClr val="FFFFFF"/>
                </a:solidFill>
                <a:latin typeface="Outfit" pitchFamily="2" charset="0"/>
              </a:rPr>
              <a:t>lekkerste</a:t>
            </a:r>
            <a:r>
              <a:rPr lang="en-GB" sz="3600" dirty="0">
                <a:solidFill>
                  <a:srgbClr val="FFFFFF"/>
                </a:solidFill>
                <a:latin typeface="Outfit" pitchFamily="2" charset="0"/>
              </a:rPr>
              <a:t> sector?</a:t>
            </a:r>
          </a:p>
        </p:txBody>
      </p:sp>
      <p:sp>
        <p:nvSpPr>
          <p:cNvPr id="15" name="TextBox 14">
            <a:extLst>
              <a:ext uri="{FF2B5EF4-FFF2-40B4-BE49-F238E27FC236}">
                <a16:creationId xmlns:a16="http://schemas.microsoft.com/office/drawing/2014/main" id="{F2EEB1BA-30A0-D1AD-E324-8A90E47AB2DB}"/>
              </a:ext>
            </a:extLst>
          </p:cNvPr>
          <p:cNvSpPr txBox="1"/>
          <p:nvPr/>
        </p:nvSpPr>
        <p:spPr>
          <a:xfrm>
            <a:off x="6454588" y="-197224"/>
            <a:ext cx="184731" cy="369332"/>
          </a:xfrm>
          <a:prstGeom prst="rect">
            <a:avLst/>
          </a:prstGeom>
          <a:noFill/>
        </p:spPr>
        <p:txBody>
          <a:bodyPr wrap="none" rtlCol="0">
            <a:spAutoFit/>
          </a:bodyPr>
          <a:lstStyle/>
          <a:p>
            <a:endParaRPr lang="en-GB" dirty="0"/>
          </a:p>
        </p:txBody>
      </p:sp>
      <p:sp>
        <p:nvSpPr>
          <p:cNvPr id="19" name="Freeform 18">
            <a:extLst>
              <a:ext uri="{FF2B5EF4-FFF2-40B4-BE49-F238E27FC236}">
                <a16:creationId xmlns:a16="http://schemas.microsoft.com/office/drawing/2014/main" id="{86508F6A-37BA-8044-BB8A-AC1872BCAFA7}"/>
              </a:ext>
            </a:extLst>
          </p:cNvPr>
          <p:cNvSpPr/>
          <p:nvPr/>
        </p:nvSpPr>
        <p:spPr>
          <a:xfrm>
            <a:off x="5127808" y="5256000"/>
            <a:ext cx="6480000" cy="1368000"/>
          </a:xfrm>
          <a:custGeom>
            <a:avLst/>
            <a:gdLst>
              <a:gd name="connsiteX0" fmla="*/ 0 w 6291714"/>
              <a:gd name="connsiteY0" fmla="*/ 0 h 1621631"/>
              <a:gd name="connsiteX1" fmla="*/ 6291714 w 6291714"/>
              <a:gd name="connsiteY1" fmla="*/ 0 h 1621631"/>
              <a:gd name="connsiteX2" fmla="*/ 6291714 w 6291714"/>
              <a:gd name="connsiteY2" fmla="*/ 1621631 h 1621631"/>
              <a:gd name="connsiteX3" fmla="*/ 0 w 6291714"/>
              <a:gd name="connsiteY3" fmla="*/ 1621631 h 1621631"/>
              <a:gd name="connsiteX4" fmla="*/ 0 w 6291714"/>
              <a:gd name="connsiteY4" fmla="*/ 0 h 162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714" h="1621631">
                <a:moveTo>
                  <a:pt x="0" y="0"/>
                </a:moveTo>
                <a:lnTo>
                  <a:pt x="6291714" y="0"/>
                </a:lnTo>
                <a:lnTo>
                  <a:pt x="6291714" y="1621631"/>
                </a:lnTo>
                <a:lnTo>
                  <a:pt x="0" y="16216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400" kern="1200" dirty="0">
                <a:latin typeface="Outfit" pitchFamily="2" charset="0"/>
              </a:rPr>
              <a:t>De </a:t>
            </a:r>
            <a:r>
              <a:rPr lang="en-GB" sz="2400" kern="1200" dirty="0" err="1">
                <a:latin typeface="Outfit" pitchFamily="2" charset="0"/>
              </a:rPr>
              <a:t>meest</a:t>
            </a:r>
            <a:r>
              <a:rPr lang="en-GB" sz="2400" kern="1200" dirty="0">
                <a:latin typeface="Outfit" pitchFamily="2" charset="0"/>
              </a:rPr>
              <a:t> </a:t>
            </a:r>
            <a:r>
              <a:rPr lang="en-GB" sz="2400" kern="1200" dirty="0" err="1">
                <a:latin typeface="Outfit" pitchFamily="2" charset="0"/>
              </a:rPr>
              <a:t>vanzelfsprekende</a:t>
            </a:r>
            <a:r>
              <a:rPr lang="en-GB" sz="2400" kern="1200" dirty="0">
                <a:latin typeface="Outfit" pitchFamily="2" charset="0"/>
              </a:rPr>
              <a:t> </a:t>
            </a:r>
            <a:r>
              <a:rPr lang="en-GB" sz="2400" kern="1200" dirty="0" err="1">
                <a:latin typeface="Outfit" pitchFamily="2" charset="0"/>
              </a:rPr>
              <a:t>reden</a:t>
            </a:r>
            <a:r>
              <a:rPr lang="en-GB" sz="2400" kern="1200" dirty="0">
                <a:latin typeface="Outfit" pitchFamily="2" charset="0"/>
              </a:rPr>
              <a:t>: </a:t>
            </a:r>
            <a:r>
              <a:rPr lang="en-GB" sz="2400" b="1" kern="1200" dirty="0" err="1">
                <a:latin typeface="Outfit" pitchFamily="2" charset="0"/>
              </a:rPr>
              <a:t>proeven</a:t>
            </a:r>
            <a:r>
              <a:rPr lang="en-GB" sz="2400" kern="1200" dirty="0">
                <a:latin typeface="Outfit" pitchFamily="2" charset="0"/>
              </a:rPr>
              <a:t> is van </a:t>
            </a:r>
            <a:r>
              <a:rPr lang="en-GB" sz="2400" kern="1200" dirty="0" err="1">
                <a:latin typeface="Outfit" pitchFamily="2" charset="0"/>
              </a:rPr>
              <a:t>levensbelang</a:t>
            </a:r>
            <a:r>
              <a:rPr lang="en-GB" sz="2400" kern="1200" dirty="0">
                <a:latin typeface="Outfit" pitchFamily="2" charset="0"/>
              </a:rPr>
              <a:t>!</a:t>
            </a:r>
            <a:endParaRPr lang="en-US" sz="2400" kern="1200" dirty="0">
              <a:latin typeface="Outfit" pitchFamily="2" charset="0"/>
            </a:endParaRPr>
          </a:p>
        </p:txBody>
      </p:sp>
      <p:sp>
        <p:nvSpPr>
          <p:cNvPr id="21" name="TextBox 20">
            <a:extLst>
              <a:ext uri="{FF2B5EF4-FFF2-40B4-BE49-F238E27FC236}">
                <a16:creationId xmlns:a16="http://schemas.microsoft.com/office/drawing/2014/main" id="{D6EA7EBD-AF35-BED6-E79E-FEA0CAEBF79A}"/>
              </a:ext>
            </a:extLst>
          </p:cNvPr>
          <p:cNvSpPr txBox="1"/>
          <p:nvPr/>
        </p:nvSpPr>
        <p:spPr>
          <a:xfrm>
            <a:off x="5127808" y="234000"/>
            <a:ext cx="6480000" cy="1440000"/>
          </a:xfrm>
          <a:prstGeom prst="rect">
            <a:avLst/>
          </a:prstGeom>
          <a:noFill/>
        </p:spPr>
        <p:txBody>
          <a:bodyPr wrap="square">
            <a:spAutoFit/>
          </a:bodyPr>
          <a:lstStyle/>
          <a:p>
            <a:pPr marL="0" lvl="0" indent="0" algn="l" defTabSz="1111250">
              <a:lnSpc>
                <a:spcPct val="90000"/>
              </a:lnSpc>
              <a:spcBef>
                <a:spcPct val="0"/>
              </a:spcBef>
              <a:spcAft>
                <a:spcPct val="35000"/>
              </a:spcAft>
              <a:buNone/>
            </a:pPr>
            <a:r>
              <a:rPr lang="en-GB" sz="2400" kern="1200" dirty="0">
                <a:latin typeface="Outfit" pitchFamily="2" charset="0"/>
              </a:rPr>
              <a:t>Je </a:t>
            </a:r>
            <a:r>
              <a:rPr lang="en-GB" sz="2400" kern="1200" dirty="0" err="1">
                <a:latin typeface="Outfit" pitchFamily="2" charset="0"/>
              </a:rPr>
              <a:t>komt</a:t>
            </a:r>
            <a:r>
              <a:rPr lang="en-GB" sz="2400" kern="1200" dirty="0">
                <a:latin typeface="Outfit" pitchFamily="2" charset="0"/>
              </a:rPr>
              <a:t> </a:t>
            </a:r>
            <a:r>
              <a:rPr lang="en-GB" sz="2400" kern="1200" dirty="0" err="1">
                <a:latin typeface="Outfit" pitchFamily="2" charset="0"/>
              </a:rPr>
              <a:t>terecht</a:t>
            </a:r>
            <a:r>
              <a:rPr lang="en-GB" sz="2400" kern="1200" dirty="0">
                <a:latin typeface="Outfit" pitchFamily="2" charset="0"/>
              </a:rPr>
              <a:t> </a:t>
            </a:r>
            <a:r>
              <a:rPr lang="en-GB" sz="2400" kern="1200" dirty="0" err="1">
                <a:latin typeface="Outfit" pitchFamily="2" charset="0"/>
              </a:rPr>
              <a:t>bij</a:t>
            </a:r>
            <a:r>
              <a:rPr lang="en-GB" sz="2400" kern="1200" dirty="0">
                <a:latin typeface="Outfit" pitchFamily="2" charset="0"/>
              </a:rPr>
              <a:t> </a:t>
            </a:r>
            <a:r>
              <a:rPr lang="en-GB" sz="2400" b="1" kern="1200" dirty="0" err="1">
                <a:latin typeface="Outfit" pitchFamily="2" charset="0"/>
              </a:rPr>
              <a:t>stabiliteit</a:t>
            </a:r>
            <a:r>
              <a:rPr lang="en-GB" sz="2400" kern="1200" dirty="0">
                <a:latin typeface="Outfit" pitchFamily="2" charset="0"/>
              </a:rPr>
              <a:t> (</a:t>
            </a:r>
            <a:r>
              <a:rPr lang="en-GB" sz="2400" kern="1200" dirty="0" err="1">
                <a:latin typeface="Outfit" pitchFamily="2" charset="0"/>
              </a:rPr>
              <a:t>bij</a:t>
            </a:r>
            <a:r>
              <a:rPr lang="en-GB" sz="2400" kern="1200" dirty="0">
                <a:latin typeface="Outfit" pitchFamily="2" charset="0"/>
              </a:rPr>
              <a:t> nougat </a:t>
            </a:r>
            <a:r>
              <a:rPr lang="en-GB" sz="2400" kern="1200" dirty="0" err="1">
                <a:latin typeface="Outfit" pitchFamily="2" charset="0"/>
              </a:rPr>
              <a:t>zijn</a:t>
            </a:r>
            <a:r>
              <a:rPr lang="en-GB" sz="2400" kern="1200" dirty="0">
                <a:latin typeface="Outfit" pitchFamily="2" charset="0"/>
              </a:rPr>
              <a:t> er </a:t>
            </a:r>
            <a:r>
              <a:rPr lang="en-GB" sz="2400" kern="1200" dirty="0" err="1">
                <a:latin typeface="Outfit" pitchFamily="2" charset="0"/>
              </a:rPr>
              <a:t>geen</a:t>
            </a:r>
            <a:r>
              <a:rPr lang="en-GB" sz="2400" kern="1200" dirty="0">
                <a:latin typeface="Outfit" pitchFamily="2" charset="0"/>
              </a:rPr>
              <a:t> extreme </a:t>
            </a:r>
            <a:r>
              <a:rPr lang="en-GB" sz="2400" kern="1200" dirty="0" err="1">
                <a:latin typeface="Outfit" pitchFamily="2" charset="0"/>
              </a:rPr>
              <a:t>pieken</a:t>
            </a:r>
            <a:r>
              <a:rPr lang="en-GB" sz="2400" kern="1200" dirty="0">
                <a:latin typeface="Outfit" pitchFamily="2" charset="0"/>
              </a:rPr>
              <a:t> qua </a:t>
            </a:r>
            <a:r>
              <a:rPr lang="en-GB" sz="2400" kern="1200" dirty="0" err="1">
                <a:latin typeface="Outfit" pitchFamily="2" charset="0"/>
              </a:rPr>
              <a:t>seizoenen</a:t>
            </a:r>
            <a:r>
              <a:rPr lang="en-GB" sz="2400" kern="1200" dirty="0">
                <a:latin typeface="Outfit" pitchFamily="2" charset="0"/>
              </a:rPr>
              <a:t> </a:t>
            </a:r>
            <a:r>
              <a:rPr lang="en-GB" sz="2400" kern="1200" dirty="0" err="1">
                <a:latin typeface="Outfit" pitchFamily="2" charset="0"/>
              </a:rPr>
              <a:t>en</a:t>
            </a:r>
            <a:r>
              <a:rPr lang="en-GB" sz="2400" kern="1200" dirty="0">
                <a:latin typeface="Outfit" pitchFamily="2" charset="0"/>
              </a:rPr>
              <a:t> </a:t>
            </a:r>
            <a:r>
              <a:rPr lang="en-GB" sz="2400" kern="1200" dirty="0" err="1">
                <a:latin typeface="Outfit" pitchFamily="2" charset="0"/>
              </a:rPr>
              <a:t>kennen</a:t>
            </a:r>
            <a:r>
              <a:rPr lang="en-GB" sz="2400" kern="1200" dirty="0">
                <a:latin typeface="Outfit" pitchFamily="2" charset="0"/>
              </a:rPr>
              <a:t> we </a:t>
            </a:r>
            <a:r>
              <a:rPr lang="en-GB" sz="2400" kern="1200" dirty="0" err="1">
                <a:latin typeface="Outfit" pitchFamily="2" charset="0"/>
              </a:rPr>
              <a:t>jaarlijks</a:t>
            </a:r>
            <a:r>
              <a:rPr lang="en-GB" sz="2400" kern="1200" dirty="0">
                <a:latin typeface="Outfit" pitchFamily="2" charset="0"/>
              </a:rPr>
              <a:t> </a:t>
            </a:r>
            <a:r>
              <a:rPr lang="en-GB" sz="2400" kern="1200" dirty="0" err="1">
                <a:latin typeface="Outfit" pitchFamily="2" charset="0"/>
              </a:rPr>
              <a:t>een</a:t>
            </a:r>
            <a:r>
              <a:rPr lang="en-GB" sz="2400" kern="1200" dirty="0">
                <a:latin typeface="Outfit" pitchFamily="2" charset="0"/>
              </a:rPr>
              <a:t> </a:t>
            </a:r>
            <a:r>
              <a:rPr lang="en-GB" sz="2400" kern="1200" dirty="0" err="1">
                <a:latin typeface="Outfit" pitchFamily="2" charset="0"/>
              </a:rPr>
              <a:t>rustige</a:t>
            </a:r>
            <a:r>
              <a:rPr lang="en-GB" sz="2400" kern="1200" dirty="0">
                <a:latin typeface="Outfit" pitchFamily="2" charset="0"/>
              </a:rPr>
              <a:t> </a:t>
            </a:r>
            <a:r>
              <a:rPr lang="en-GB" sz="2400" kern="1200" dirty="0" err="1">
                <a:latin typeface="Outfit" pitchFamily="2" charset="0"/>
              </a:rPr>
              <a:t>groei</a:t>
            </a:r>
            <a:r>
              <a:rPr lang="en-GB" sz="2400" kern="1200" dirty="0">
                <a:latin typeface="Outfit" pitchFamily="2" charset="0"/>
              </a:rPr>
              <a:t>)</a:t>
            </a:r>
            <a:endParaRPr lang="en-US" sz="2400" kern="1200" dirty="0">
              <a:latin typeface="Outfit" pitchFamily="2" charset="0"/>
            </a:endParaRPr>
          </a:p>
        </p:txBody>
      </p:sp>
      <p:sp>
        <p:nvSpPr>
          <p:cNvPr id="23" name="TextBox 22">
            <a:extLst>
              <a:ext uri="{FF2B5EF4-FFF2-40B4-BE49-F238E27FC236}">
                <a16:creationId xmlns:a16="http://schemas.microsoft.com/office/drawing/2014/main" id="{ABA948E6-BD3D-ACCC-A5C5-4254748D8012}"/>
              </a:ext>
            </a:extLst>
          </p:cNvPr>
          <p:cNvSpPr txBox="1"/>
          <p:nvPr/>
        </p:nvSpPr>
        <p:spPr>
          <a:xfrm>
            <a:off x="5127808" y="1908000"/>
            <a:ext cx="6480000" cy="1440000"/>
          </a:xfrm>
          <a:prstGeom prst="rect">
            <a:avLst/>
          </a:prstGeom>
          <a:noFill/>
        </p:spPr>
        <p:txBody>
          <a:bodyPr wrap="square">
            <a:spAutoFit/>
          </a:bodyPr>
          <a:lstStyle/>
          <a:p>
            <a:pPr marL="0" lvl="0" indent="0" algn="l" defTabSz="1111250">
              <a:lnSpc>
                <a:spcPct val="90000"/>
              </a:lnSpc>
              <a:spcBef>
                <a:spcPct val="0"/>
              </a:spcBef>
              <a:spcAft>
                <a:spcPct val="35000"/>
              </a:spcAft>
              <a:buNone/>
            </a:pPr>
            <a:r>
              <a:rPr lang="en-GB" sz="2400" kern="1200" dirty="0">
                <a:latin typeface="Outfit" pitchFamily="2" charset="0"/>
              </a:rPr>
              <a:t>Je </a:t>
            </a:r>
            <a:r>
              <a:rPr lang="en-GB" sz="2400" kern="1200" dirty="0" err="1">
                <a:latin typeface="Outfit" pitchFamily="2" charset="0"/>
              </a:rPr>
              <a:t>leert</a:t>
            </a:r>
            <a:r>
              <a:rPr lang="en-GB" sz="2400" kern="1200" dirty="0">
                <a:latin typeface="Outfit" pitchFamily="2" charset="0"/>
              </a:rPr>
              <a:t> er het </a:t>
            </a:r>
            <a:r>
              <a:rPr lang="en-GB" sz="2400" b="1" kern="1200" dirty="0" err="1">
                <a:latin typeface="Outfit" pitchFamily="2" charset="0"/>
              </a:rPr>
              <a:t>unieke</a:t>
            </a:r>
            <a:r>
              <a:rPr lang="en-GB" sz="2400" b="1" kern="1200" dirty="0">
                <a:latin typeface="Outfit" pitchFamily="2" charset="0"/>
              </a:rPr>
              <a:t> </a:t>
            </a:r>
            <a:r>
              <a:rPr lang="en-GB" sz="2400" b="1" kern="1200" dirty="0" err="1">
                <a:latin typeface="Outfit" pitchFamily="2" charset="0"/>
              </a:rPr>
              <a:t>vakmanschap</a:t>
            </a:r>
            <a:r>
              <a:rPr lang="en-GB" sz="2400" b="1" kern="1200" dirty="0">
                <a:latin typeface="Outfit" pitchFamily="2" charset="0"/>
              </a:rPr>
              <a:t> </a:t>
            </a:r>
            <a:r>
              <a:rPr lang="en-GB" sz="2400" kern="1200" dirty="0">
                <a:latin typeface="Outfit" pitchFamily="2" charset="0"/>
              </a:rPr>
              <a:t>van </a:t>
            </a:r>
            <a:r>
              <a:rPr lang="en-GB" sz="2400" kern="1200" dirty="0" err="1">
                <a:latin typeface="Outfit" pitchFamily="2" charset="0"/>
              </a:rPr>
              <a:t>een</a:t>
            </a:r>
            <a:r>
              <a:rPr lang="en-GB" sz="2400" kern="1200" dirty="0">
                <a:latin typeface="Outfit" pitchFamily="2" charset="0"/>
              </a:rPr>
              <a:t> </a:t>
            </a:r>
            <a:r>
              <a:rPr lang="en-GB" sz="2400" kern="1200" dirty="0" err="1">
                <a:latin typeface="Outfit" pitchFamily="2" charset="0"/>
              </a:rPr>
              <a:t>traditioneel</a:t>
            </a:r>
            <a:r>
              <a:rPr lang="en-GB" sz="2400" kern="1200" dirty="0">
                <a:latin typeface="Outfit" pitchFamily="2" charset="0"/>
              </a:rPr>
              <a:t> product, </a:t>
            </a:r>
            <a:r>
              <a:rPr lang="en-GB" sz="2400" kern="1200" dirty="0" err="1">
                <a:latin typeface="Outfit" pitchFamily="2" charset="0"/>
              </a:rPr>
              <a:t>gecombineerd</a:t>
            </a:r>
            <a:r>
              <a:rPr lang="en-GB" sz="2400" kern="1200" dirty="0">
                <a:latin typeface="Outfit" pitchFamily="2" charset="0"/>
              </a:rPr>
              <a:t> met </a:t>
            </a:r>
            <a:r>
              <a:rPr lang="en-GB" sz="2400" b="1" kern="1200" dirty="0" err="1">
                <a:latin typeface="Outfit" pitchFamily="2" charset="0"/>
              </a:rPr>
              <a:t>innovatie</a:t>
            </a:r>
            <a:r>
              <a:rPr lang="en-GB" sz="2400" kern="1200" dirty="0">
                <a:latin typeface="Outfit" pitchFamily="2" charset="0"/>
              </a:rPr>
              <a:t> (</a:t>
            </a:r>
            <a:r>
              <a:rPr lang="en-GB" sz="2400" kern="1200" dirty="0" err="1">
                <a:latin typeface="Outfit" pitchFamily="2" charset="0"/>
              </a:rPr>
              <a:t>nieuwe</a:t>
            </a:r>
            <a:r>
              <a:rPr lang="en-GB" sz="2400" kern="1200" dirty="0">
                <a:latin typeface="Outfit" pitchFamily="2" charset="0"/>
              </a:rPr>
              <a:t> </a:t>
            </a:r>
            <a:r>
              <a:rPr lang="en-GB" sz="2400" kern="1200" dirty="0" err="1">
                <a:latin typeface="Outfit" pitchFamily="2" charset="0"/>
              </a:rPr>
              <a:t>smaken</a:t>
            </a:r>
            <a:r>
              <a:rPr lang="en-GB" sz="2400" kern="1200" dirty="0">
                <a:latin typeface="Outfit" pitchFamily="2" charset="0"/>
              </a:rPr>
              <a:t> etc.) </a:t>
            </a:r>
            <a:r>
              <a:rPr lang="en-GB" sz="2400" kern="1200" dirty="0" err="1">
                <a:latin typeface="Outfit" pitchFamily="2" charset="0"/>
              </a:rPr>
              <a:t>en</a:t>
            </a:r>
            <a:r>
              <a:rPr lang="en-GB" sz="2400" kern="1200" dirty="0">
                <a:latin typeface="Outfit" pitchFamily="2" charset="0"/>
              </a:rPr>
              <a:t> </a:t>
            </a:r>
            <a:r>
              <a:rPr lang="en-GB" sz="2400" b="1" kern="1200" dirty="0" err="1">
                <a:latin typeface="Outfit" pitchFamily="2" charset="0"/>
              </a:rPr>
              <a:t>geavanceerde</a:t>
            </a:r>
            <a:r>
              <a:rPr lang="en-GB" sz="2400" b="1" kern="1200" dirty="0">
                <a:latin typeface="Outfit" pitchFamily="2" charset="0"/>
              </a:rPr>
              <a:t> </a:t>
            </a:r>
            <a:r>
              <a:rPr lang="en-GB" sz="2400" b="1" kern="1200" dirty="0" err="1">
                <a:latin typeface="Outfit" pitchFamily="2" charset="0"/>
              </a:rPr>
              <a:t>technologieën</a:t>
            </a:r>
            <a:endParaRPr lang="en-US" sz="2400" b="1" kern="1200" dirty="0">
              <a:latin typeface="Outfit" pitchFamily="2" charset="0"/>
            </a:endParaRPr>
          </a:p>
        </p:txBody>
      </p:sp>
      <p:sp>
        <p:nvSpPr>
          <p:cNvPr id="25" name="TextBox 24">
            <a:extLst>
              <a:ext uri="{FF2B5EF4-FFF2-40B4-BE49-F238E27FC236}">
                <a16:creationId xmlns:a16="http://schemas.microsoft.com/office/drawing/2014/main" id="{EA80791F-5E5F-205B-CB0C-D03B479E2EAC}"/>
              </a:ext>
            </a:extLst>
          </p:cNvPr>
          <p:cNvSpPr txBox="1"/>
          <p:nvPr/>
        </p:nvSpPr>
        <p:spPr>
          <a:xfrm>
            <a:off x="5127808" y="3582000"/>
            <a:ext cx="6480000" cy="1440000"/>
          </a:xfrm>
          <a:prstGeom prst="rect">
            <a:avLst/>
          </a:prstGeom>
          <a:noFill/>
        </p:spPr>
        <p:txBody>
          <a:bodyPr wrap="square">
            <a:spAutoFit/>
          </a:bodyPr>
          <a:lstStyle/>
          <a:p>
            <a:pPr marL="0" lvl="0" indent="0" algn="l" defTabSz="1111250">
              <a:lnSpc>
                <a:spcPct val="90000"/>
              </a:lnSpc>
              <a:spcBef>
                <a:spcPct val="0"/>
              </a:spcBef>
              <a:spcAft>
                <a:spcPct val="35000"/>
              </a:spcAft>
              <a:buNone/>
            </a:pPr>
            <a:r>
              <a:rPr lang="en-GB" sz="2400" kern="1200" dirty="0">
                <a:latin typeface="Outfit" pitchFamily="2" charset="0"/>
              </a:rPr>
              <a:t>Je </a:t>
            </a:r>
            <a:r>
              <a:rPr lang="en-GB" sz="2400" kern="1200" dirty="0" err="1">
                <a:latin typeface="Outfit" pitchFamily="2" charset="0"/>
              </a:rPr>
              <a:t>kunt</a:t>
            </a:r>
            <a:r>
              <a:rPr lang="en-GB" sz="2400" kern="1200" dirty="0">
                <a:latin typeface="Outfit" pitchFamily="2" charset="0"/>
              </a:rPr>
              <a:t> je </a:t>
            </a:r>
            <a:r>
              <a:rPr lang="en-GB" sz="2400" b="1" kern="1200" dirty="0" err="1">
                <a:latin typeface="Outfit" pitchFamily="2" charset="0"/>
              </a:rPr>
              <a:t>creativiteit</a:t>
            </a:r>
            <a:r>
              <a:rPr lang="en-GB" sz="2400" kern="1200" dirty="0">
                <a:latin typeface="Outfit" pitchFamily="2" charset="0"/>
              </a:rPr>
              <a:t> </a:t>
            </a:r>
            <a:r>
              <a:rPr lang="en-GB" sz="2400" kern="1200" dirty="0" err="1">
                <a:latin typeface="Outfit" pitchFamily="2" charset="0"/>
              </a:rPr>
              <a:t>kwijt</a:t>
            </a:r>
            <a:r>
              <a:rPr lang="en-GB" sz="2400" kern="1200" dirty="0">
                <a:latin typeface="Outfit" pitchFamily="2" charset="0"/>
              </a:rPr>
              <a:t> </a:t>
            </a:r>
            <a:r>
              <a:rPr lang="en-GB" sz="2400" kern="1200" dirty="0" err="1">
                <a:latin typeface="Outfit" pitchFamily="2" charset="0"/>
              </a:rPr>
              <a:t>en</a:t>
            </a:r>
            <a:r>
              <a:rPr lang="en-GB" sz="2400" kern="1200" dirty="0">
                <a:latin typeface="Outfit" pitchFamily="2" charset="0"/>
              </a:rPr>
              <a:t> in </a:t>
            </a:r>
            <a:r>
              <a:rPr lang="en-GB" sz="2400" kern="1200" dirty="0" err="1">
                <a:latin typeface="Outfit" pitchFamily="2" charset="0"/>
              </a:rPr>
              <a:t>samenspraak</a:t>
            </a:r>
            <a:r>
              <a:rPr lang="en-GB" sz="2400" kern="1200" dirty="0">
                <a:latin typeface="Outfit" pitchFamily="2" charset="0"/>
              </a:rPr>
              <a:t> met </a:t>
            </a:r>
            <a:r>
              <a:rPr lang="en-GB" sz="2400" kern="1200" dirty="0" err="1">
                <a:latin typeface="Outfit" pitchFamily="2" charset="0"/>
              </a:rPr>
              <a:t>collega’s</a:t>
            </a:r>
            <a:r>
              <a:rPr lang="en-GB" sz="2400" kern="1200" dirty="0">
                <a:latin typeface="Outfit" pitchFamily="2" charset="0"/>
              </a:rPr>
              <a:t> NPD (New Product Development) </a:t>
            </a:r>
            <a:r>
              <a:rPr lang="en-GB" sz="2400" kern="1200" dirty="0" err="1">
                <a:latin typeface="Outfit" pitchFamily="2" charset="0"/>
              </a:rPr>
              <a:t>en</a:t>
            </a:r>
            <a:r>
              <a:rPr lang="en-GB" sz="2400" kern="1200" dirty="0">
                <a:latin typeface="Outfit" pitchFamily="2" charset="0"/>
              </a:rPr>
              <a:t> </a:t>
            </a:r>
            <a:r>
              <a:rPr lang="en-GB" sz="2400" kern="1200" dirty="0" err="1">
                <a:latin typeface="Outfit" pitchFamily="2" charset="0"/>
              </a:rPr>
              <a:t>verbeteringen</a:t>
            </a:r>
            <a:r>
              <a:rPr lang="en-GB" sz="2400" kern="1200" dirty="0">
                <a:latin typeface="Outfit" pitchFamily="2" charset="0"/>
              </a:rPr>
              <a:t> </a:t>
            </a:r>
            <a:r>
              <a:rPr lang="en-GB" sz="2400" kern="1200" dirty="0" err="1">
                <a:latin typeface="Outfit" pitchFamily="2" charset="0"/>
              </a:rPr>
              <a:t>aanbrengen</a:t>
            </a:r>
            <a:endParaRPr lang="en-US" sz="2400" kern="1200" dirty="0">
              <a:latin typeface="Outfit" pitchFamily="2" charset="0"/>
            </a:endParaRPr>
          </a:p>
        </p:txBody>
      </p:sp>
      <p:pic>
        <p:nvPicPr>
          <p:cNvPr id="26" name="Picture 2">
            <a:extLst>
              <a:ext uri="{FF2B5EF4-FFF2-40B4-BE49-F238E27FC236}">
                <a16:creationId xmlns:a16="http://schemas.microsoft.com/office/drawing/2014/main" id="{39DED6DB-FF00-9F58-A69C-257D01F2E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56" y="5243296"/>
            <a:ext cx="1380704" cy="138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50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9" grpId="0"/>
      <p:bldP spid="21" grpId="0"/>
      <p:bldP spid="23"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12B507-1241-013E-304C-A66E466C03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8CBAC2-E34D-FC2C-6B81-C1BD5EACB2EA}"/>
              </a:ext>
            </a:extLst>
          </p:cNvPr>
          <p:cNvSpPr>
            <a:spLocks noGrp="1"/>
          </p:cNvSpPr>
          <p:nvPr>
            <p:ph type="title"/>
          </p:nvPr>
        </p:nvSpPr>
        <p:spPr>
          <a:xfrm>
            <a:off x="643468" y="2053009"/>
            <a:ext cx="4620584" cy="2137833"/>
          </a:xfrm>
        </p:spPr>
        <p:txBody>
          <a:bodyPr vert="horz" lIns="91440" tIns="45720" rIns="91440" bIns="45720" rtlCol="0" anchor="b">
            <a:normAutofit/>
          </a:bodyPr>
          <a:lstStyle/>
          <a:p>
            <a:r>
              <a:rPr lang="en-US" sz="4000" kern="1200" dirty="0" err="1">
                <a:solidFill>
                  <a:schemeClr val="tx1"/>
                </a:solidFill>
                <a:latin typeface="Outfit" pitchFamily="2" charset="0"/>
              </a:rPr>
              <a:t>Vragen</a:t>
            </a:r>
            <a:r>
              <a:rPr lang="en-US" sz="4000" kern="1200" dirty="0">
                <a:solidFill>
                  <a:schemeClr val="tx1"/>
                </a:solidFill>
                <a:latin typeface="Outfit" pitchFamily="2" charset="0"/>
              </a:rPr>
              <a:t>?</a:t>
            </a:r>
          </a:p>
        </p:txBody>
      </p:sp>
      <p:pic>
        <p:nvPicPr>
          <p:cNvPr id="3" name="Picture 2" descr="PARTNERS BELGIUM CHOCOLATE AWARDS 2023 - Chocolaterie">
            <a:extLst>
              <a:ext uri="{FF2B5EF4-FFF2-40B4-BE49-F238E27FC236}">
                <a16:creationId xmlns:a16="http://schemas.microsoft.com/office/drawing/2014/main" id="{A778EF6B-15B7-28A4-AC48-056B96B0C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419" y="4630287"/>
            <a:ext cx="4758162" cy="2740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636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DE060C-F8D9-C171-4E17-D6827F4981E3}"/>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180808D-A82D-C54C-EA3B-C1C55B77E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1F2E7-B368-21F9-7FCE-644BDCA26925}"/>
              </a:ext>
            </a:extLst>
          </p:cNvPr>
          <p:cNvSpPr>
            <a:spLocks noGrp="1"/>
          </p:cNvSpPr>
          <p:nvPr>
            <p:ph type="title"/>
          </p:nvPr>
        </p:nvSpPr>
        <p:spPr>
          <a:xfrm>
            <a:off x="640080" y="325369"/>
            <a:ext cx="4368602" cy="1956841"/>
          </a:xfrm>
        </p:spPr>
        <p:txBody>
          <a:bodyPr anchor="b">
            <a:normAutofit/>
          </a:bodyPr>
          <a:lstStyle/>
          <a:p>
            <a:r>
              <a:rPr lang="en-GB" sz="4200" dirty="0">
                <a:latin typeface="Outfit" pitchFamily="2" charset="0"/>
              </a:rPr>
              <a:t>Wat </a:t>
            </a:r>
            <a:r>
              <a:rPr lang="en-GB" sz="4200" dirty="0" err="1">
                <a:latin typeface="Outfit" pitchFamily="2" charset="0"/>
              </a:rPr>
              <a:t>maakt</a:t>
            </a:r>
            <a:r>
              <a:rPr lang="en-GB" sz="4200" dirty="0">
                <a:latin typeface="Outfit" pitchFamily="2" charset="0"/>
              </a:rPr>
              <a:t> </a:t>
            </a:r>
            <a:r>
              <a:rPr lang="en-GB" sz="4200" dirty="0" err="1">
                <a:latin typeface="Outfit" pitchFamily="2" charset="0"/>
              </a:rPr>
              <a:t>Belgische</a:t>
            </a:r>
            <a:r>
              <a:rPr lang="en-GB" sz="4200" dirty="0">
                <a:latin typeface="Outfit" pitchFamily="2" charset="0"/>
              </a:rPr>
              <a:t> </a:t>
            </a:r>
            <a:r>
              <a:rPr lang="en-GB" sz="4200" dirty="0" err="1">
                <a:latin typeface="Outfit" pitchFamily="2" charset="0"/>
              </a:rPr>
              <a:t>chocolade</a:t>
            </a:r>
            <a:r>
              <a:rPr lang="en-GB" sz="4200" dirty="0">
                <a:latin typeface="Outfit" pitchFamily="2" charset="0"/>
              </a:rPr>
              <a:t> </a:t>
            </a:r>
            <a:r>
              <a:rPr lang="en-GB" sz="4200" dirty="0" err="1">
                <a:latin typeface="Outfit" pitchFamily="2" charset="0"/>
              </a:rPr>
              <a:t>uniek</a:t>
            </a:r>
            <a:r>
              <a:rPr lang="en-GB" sz="4200" dirty="0">
                <a:latin typeface="Outfit" pitchFamily="2" charset="0"/>
              </a:rPr>
              <a:t>?</a:t>
            </a:r>
          </a:p>
        </p:txBody>
      </p:sp>
      <p:sp>
        <p:nvSpPr>
          <p:cNvPr id="1033" name="sketchy line">
            <a:extLst>
              <a:ext uri="{FF2B5EF4-FFF2-40B4-BE49-F238E27FC236}">
                <a16:creationId xmlns:a16="http://schemas.microsoft.com/office/drawing/2014/main" id="{82AE55EB-361C-EDC7-99E5-E057D5B92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ns land telt 274 werkgevers in de chocoladebranche die 8.500 werknemers telt en goed is voor 5,47 miljard euro omzet.">
            <a:extLst>
              <a:ext uri="{FF2B5EF4-FFF2-40B4-BE49-F238E27FC236}">
                <a16:creationId xmlns:a16="http://schemas.microsoft.com/office/drawing/2014/main" id="{16B2AADC-2135-A847-9588-5E0D83DB2653}"/>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l="24124" r="19455"/>
          <a:stretch/>
        </p:blipFill>
        <p:spPr bwMode="auto">
          <a:xfrm>
            <a:off x="6761018" y="0"/>
            <a:ext cx="5896969"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25" name="Content Placeholder 2">
            <a:extLst>
              <a:ext uri="{FF2B5EF4-FFF2-40B4-BE49-F238E27FC236}">
                <a16:creationId xmlns:a16="http://schemas.microsoft.com/office/drawing/2014/main" id="{750F8C74-7AC9-60C6-2DF3-E2E63D3D4C57}"/>
              </a:ext>
            </a:extLst>
          </p:cNvPr>
          <p:cNvGraphicFramePr>
            <a:graphicFrameLocks noGrp="1"/>
          </p:cNvGraphicFramePr>
          <p:nvPr>
            <p:ph idx="1"/>
            <p:extLst>
              <p:ext uri="{D42A27DB-BD31-4B8C-83A1-F6EECF244321}">
                <p14:modId xmlns:p14="http://schemas.microsoft.com/office/powerpoint/2010/main" val="3868911699"/>
              </p:ext>
            </p:extLst>
          </p:nvPr>
        </p:nvGraphicFramePr>
        <p:xfrm>
          <a:off x="95163" y="2675547"/>
          <a:ext cx="6665855" cy="38570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046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B1547C-CEB1-FD5F-8105-AF790C325B87}"/>
            </a:ext>
          </a:extLst>
        </p:cNvPr>
        <p:cNvGrpSpPr/>
        <p:nvPr/>
      </p:nvGrpSpPr>
      <p:grpSpPr>
        <a:xfrm>
          <a:off x="0" y="0"/>
          <a:ext cx="0" cy="0"/>
          <a:chOff x="0" y="0"/>
          <a:chExt cx="0" cy="0"/>
        </a:xfrm>
      </p:grpSpPr>
      <p:sp useBgFill="1">
        <p:nvSpPr>
          <p:cNvPr id="2069" name="Rectangle 2068">
            <a:extLst>
              <a:ext uri="{FF2B5EF4-FFF2-40B4-BE49-F238E27FC236}">
                <a16:creationId xmlns:a16="http://schemas.microsoft.com/office/drawing/2014/main" id="{6570CC06-DB21-401C-BCF8-AAC5FF550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EEB769-C6C5-F7BA-0595-F059591A1ADA}"/>
              </a:ext>
            </a:extLst>
          </p:cNvPr>
          <p:cNvSpPr>
            <a:spLocks noGrp="1"/>
          </p:cNvSpPr>
          <p:nvPr>
            <p:ph type="title"/>
          </p:nvPr>
        </p:nvSpPr>
        <p:spPr>
          <a:xfrm>
            <a:off x="468068" y="479606"/>
            <a:ext cx="4242415" cy="3580330"/>
          </a:xfrm>
        </p:spPr>
        <p:txBody>
          <a:bodyPr vert="horz" lIns="91440" tIns="45720" rIns="91440" bIns="45720" rtlCol="0" anchor="b">
            <a:normAutofit/>
          </a:bodyPr>
          <a:lstStyle/>
          <a:p>
            <a:r>
              <a:rPr lang="en-US" sz="3600" dirty="0" err="1">
                <a:latin typeface="Outfit" pitchFamily="2" charset="0"/>
              </a:rPr>
              <a:t>Belgische</a:t>
            </a:r>
            <a:r>
              <a:rPr lang="en-US" sz="3600" dirty="0">
                <a:latin typeface="Outfit" pitchFamily="2" charset="0"/>
              </a:rPr>
              <a:t> </a:t>
            </a:r>
            <a:r>
              <a:rPr lang="en-US" sz="3600" dirty="0" err="1">
                <a:latin typeface="Outfit" pitchFamily="2" charset="0"/>
              </a:rPr>
              <a:t>koekjes</a:t>
            </a:r>
            <a:r>
              <a:rPr lang="en-US" sz="3600" dirty="0">
                <a:latin typeface="Outfit" pitchFamily="2" charset="0"/>
              </a:rPr>
              <a:t>, </a:t>
            </a:r>
            <a:r>
              <a:rPr lang="en-US" sz="3600" dirty="0" err="1">
                <a:latin typeface="Outfit" pitchFamily="2" charset="0"/>
              </a:rPr>
              <a:t>peperkoek</a:t>
            </a:r>
            <a:r>
              <a:rPr lang="en-US" sz="3600" dirty="0">
                <a:latin typeface="Outfit" pitchFamily="2" charset="0"/>
              </a:rPr>
              <a:t>, </a:t>
            </a:r>
            <a:r>
              <a:rPr lang="en-US" sz="3600" dirty="0" err="1">
                <a:latin typeface="Outfit" pitchFamily="2" charset="0"/>
              </a:rPr>
              <a:t>speculoos</a:t>
            </a:r>
            <a:r>
              <a:rPr lang="en-US" sz="3600" dirty="0">
                <a:latin typeface="Outfit" pitchFamily="2" charset="0"/>
              </a:rPr>
              <a:t>, </a:t>
            </a:r>
            <a:r>
              <a:rPr lang="en-US" sz="3600" dirty="0" err="1">
                <a:latin typeface="Outfit" pitchFamily="2" charset="0"/>
              </a:rPr>
              <a:t>wafels</a:t>
            </a:r>
            <a:r>
              <a:rPr lang="en-US" sz="3600" dirty="0">
                <a:latin typeface="Outfit" pitchFamily="2" charset="0"/>
              </a:rPr>
              <a:t>, …</a:t>
            </a:r>
            <a:br>
              <a:rPr lang="en-US" sz="3600" dirty="0">
                <a:latin typeface="Outfit" pitchFamily="2" charset="0"/>
              </a:rPr>
            </a:br>
            <a:r>
              <a:rPr lang="en-US" sz="3600" dirty="0" err="1">
                <a:latin typeface="Outfit" pitchFamily="2" charset="0"/>
              </a:rPr>
              <a:t>ook</a:t>
            </a:r>
            <a:r>
              <a:rPr lang="en-US" sz="3600" dirty="0">
                <a:latin typeface="Outfit" pitchFamily="2" charset="0"/>
              </a:rPr>
              <a:t> met </a:t>
            </a:r>
            <a:r>
              <a:rPr lang="en-US" sz="3600" dirty="0" err="1">
                <a:latin typeface="Outfit" pitchFamily="2" charset="0"/>
              </a:rPr>
              <a:t>een</a:t>
            </a:r>
            <a:r>
              <a:rPr lang="en-US" sz="3600" dirty="0">
                <a:latin typeface="Outfit" pitchFamily="2" charset="0"/>
              </a:rPr>
              <a:t> </a:t>
            </a:r>
            <a:r>
              <a:rPr lang="en-US" sz="3600" dirty="0" err="1">
                <a:latin typeface="Outfit" pitchFamily="2" charset="0"/>
              </a:rPr>
              <a:t>fascinerende</a:t>
            </a:r>
            <a:r>
              <a:rPr lang="en-US" sz="3600" dirty="0">
                <a:latin typeface="Outfit" pitchFamily="2" charset="0"/>
              </a:rPr>
              <a:t> </a:t>
            </a:r>
            <a:r>
              <a:rPr lang="en-US" sz="3600" dirty="0" err="1">
                <a:latin typeface="Outfit" pitchFamily="2" charset="0"/>
              </a:rPr>
              <a:t>geschiedenis</a:t>
            </a:r>
            <a:endParaRPr lang="en-US" sz="3600" dirty="0">
              <a:latin typeface="Outfit" pitchFamily="2" charset="0"/>
            </a:endParaRPr>
          </a:p>
        </p:txBody>
      </p:sp>
      <p:pic>
        <p:nvPicPr>
          <p:cNvPr id="2056" name="Picture 8" descr="Bruges 200g | Delacre">
            <a:extLst>
              <a:ext uri="{FF2B5EF4-FFF2-40B4-BE49-F238E27FC236}">
                <a16:creationId xmlns:a16="http://schemas.microsoft.com/office/drawing/2014/main" id="{963D2771-BE0D-1FE9-A8FE-BE7D5FE9C5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40" t="15419" r="17851" b="8118"/>
          <a:stretch/>
        </p:blipFill>
        <p:spPr bwMode="auto">
          <a:xfrm>
            <a:off x="4899909" y="640080"/>
            <a:ext cx="3199240" cy="341985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oet u het aandeel van Lotus Bakeries, eigenaar van de beroemde Biscoff-speculoos, in huis halen?">
            <a:extLst>
              <a:ext uri="{FF2B5EF4-FFF2-40B4-BE49-F238E27FC236}">
                <a16:creationId xmlns:a16="http://schemas.microsoft.com/office/drawing/2014/main" id="{92AD81D0-73F8-7C16-4999-7BC99337CC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86" t="23319" r="35532" b="3644"/>
          <a:stretch/>
        </p:blipFill>
        <p:spPr bwMode="auto">
          <a:xfrm>
            <a:off x="8288574" y="640080"/>
            <a:ext cx="3435358" cy="3419856"/>
          </a:xfrm>
          <a:prstGeom prst="rect">
            <a:avLst/>
          </a:prstGeom>
          <a:noFill/>
          <a:extLst>
            <a:ext uri="{909E8E84-426E-40DD-AFC4-6F175D3DCCD1}">
              <a14:hiddenFill xmlns:a14="http://schemas.microsoft.com/office/drawing/2010/main">
                <a:solidFill>
                  <a:srgbClr val="FFFFFF"/>
                </a:solidFill>
              </a14:hiddenFill>
            </a:ext>
          </a:extLst>
        </p:spPr>
      </p:pic>
      <p:sp>
        <p:nvSpPr>
          <p:cNvPr id="2071" name="sketch line">
            <a:extLst>
              <a:ext uri="{FF2B5EF4-FFF2-40B4-BE49-F238E27FC236}">
                <a16:creationId xmlns:a16="http://schemas.microsoft.com/office/drawing/2014/main" id="{15B998FC-4B98-4A07-B159-9E629180A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4409267"/>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a:extLst>
              <a:ext uri="{FF2B5EF4-FFF2-40B4-BE49-F238E27FC236}">
                <a16:creationId xmlns:a16="http://schemas.microsoft.com/office/drawing/2014/main" id="{A8A07C86-F730-2F58-08A3-C961F793BD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508" t="20342" r="31927" b="6620"/>
          <a:stretch/>
        </p:blipFill>
        <p:spPr bwMode="auto">
          <a:xfrm>
            <a:off x="5489170" y="4215384"/>
            <a:ext cx="2020717" cy="20116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Jules Destrooper lukken smaken al 130 jaar lang!">
            <a:extLst>
              <a:ext uri="{FF2B5EF4-FFF2-40B4-BE49-F238E27FC236}">
                <a16:creationId xmlns:a16="http://schemas.microsoft.com/office/drawing/2014/main" id="{6E6D36AE-0292-BE3B-763F-6C5D207376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969" t="-6149" r="6440" b="-19232"/>
          <a:stretch/>
        </p:blipFill>
        <p:spPr bwMode="auto">
          <a:xfrm>
            <a:off x="8644041" y="4215384"/>
            <a:ext cx="2724420" cy="201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14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28967D-B8C6-0FB9-32CA-4D8F76C03766}"/>
            </a:ext>
          </a:extLst>
        </p:cNvPr>
        <p:cNvGrpSpPr/>
        <p:nvPr/>
      </p:nvGrpSpPr>
      <p:grpSpPr>
        <a:xfrm>
          <a:off x="0" y="0"/>
          <a:ext cx="0" cy="0"/>
          <a:chOff x="0" y="0"/>
          <a:chExt cx="0" cy="0"/>
        </a:xfrm>
      </p:grpSpPr>
      <p:sp useBgFill="1">
        <p:nvSpPr>
          <p:cNvPr id="13327" name="Rectangle 13326">
            <a:extLst>
              <a:ext uri="{FF2B5EF4-FFF2-40B4-BE49-F238E27FC236}">
                <a16:creationId xmlns:a16="http://schemas.microsoft.com/office/drawing/2014/main" id="{E73BBE33-B533-4661-8A6A-6BD8D05EB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70DDE0-9C40-602A-B2C0-802D33354AC1}"/>
              </a:ext>
            </a:extLst>
          </p:cNvPr>
          <p:cNvSpPr>
            <a:spLocks noGrp="1"/>
          </p:cNvSpPr>
          <p:nvPr>
            <p:ph type="title"/>
          </p:nvPr>
        </p:nvSpPr>
        <p:spPr>
          <a:xfrm>
            <a:off x="650092" y="723317"/>
            <a:ext cx="3357159" cy="2785947"/>
          </a:xfrm>
        </p:spPr>
        <p:txBody>
          <a:bodyPr vert="horz" lIns="91440" tIns="45720" rIns="91440" bIns="45720" rtlCol="0" anchor="b">
            <a:normAutofit/>
          </a:bodyPr>
          <a:lstStyle/>
          <a:p>
            <a:r>
              <a:rPr lang="en-US" sz="3600" kern="1200" dirty="0" err="1">
                <a:solidFill>
                  <a:schemeClr val="tx1"/>
                </a:solidFill>
                <a:latin typeface="Outfit" pitchFamily="2" charset="0"/>
              </a:rPr>
              <a:t>Belgische</a:t>
            </a:r>
            <a:r>
              <a:rPr lang="en-US" sz="3600" kern="1200" dirty="0">
                <a:solidFill>
                  <a:schemeClr val="tx1"/>
                </a:solidFill>
                <a:latin typeface="Outfit" pitchFamily="2" charset="0"/>
              </a:rPr>
              <a:t> confiserie is </a:t>
            </a:r>
            <a:r>
              <a:rPr lang="en-US" sz="3600" kern="1200" dirty="0" err="1">
                <a:solidFill>
                  <a:schemeClr val="tx1"/>
                </a:solidFill>
                <a:latin typeface="Outfit" pitchFamily="2" charset="0"/>
              </a:rPr>
              <a:t>eveneens</a:t>
            </a:r>
            <a:r>
              <a:rPr lang="en-US" sz="3600" kern="1200" dirty="0">
                <a:solidFill>
                  <a:schemeClr val="tx1"/>
                </a:solidFill>
                <a:latin typeface="Outfit" pitchFamily="2" charset="0"/>
              </a:rPr>
              <a:t> </a:t>
            </a:r>
            <a:r>
              <a:rPr lang="en-US" sz="3600" kern="1200" dirty="0" err="1">
                <a:solidFill>
                  <a:schemeClr val="tx1"/>
                </a:solidFill>
                <a:latin typeface="Outfit" pitchFamily="2" charset="0"/>
              </a:rPr>
              <a:t>nationaal</a:t>
            </a:r>
            <a:r>
              <a:rPr lang="en-US" sz="3600" kern="1200" dirty="0">
                <a:solidFill>
                  <a:schemeClr val="tx1"/>
                </a:solidFill>
                <a:latin typeface="Outfit" pitchFamily="2" charset="0"/>
              </a:rPr>
              <a:t> </a:t>
            </a:r>
            <a:r>
              <a:rPr lang="en-US" sz="3600" kern="1200" dirty="0" err="1">
                <a:solidFill>
                  <a:schemeClr val="tx1"/>
                </a:solidFill>
                <a:latin typeface="Outfit" pitchFamily="2" charset="0"/>
              </a:rPr>
              <a:t>erfgoed</a:t>
            </a:r>
            <a:endParaRPr lang="en-US" sz="3600" kern="1200" dirty="0">
              <a:solidFill>
                <a:schemeClr val="tx1"/>
              </a:solidFill>
              <a:latin typeface="Outfit" pitchFamily="2" charset="0"/>
            </a:endParaRPr>
          </a:p>
        </p:txBody>
      </p:sp>
      <p:pic>
        <p:nvPicPr>
          <p:cNvPr id="13314" name="Picture 2" descr="undefined">
            <a:extLst>
              <a:ext uri="{FF2B5EF4-FFF2-40B4-BE49-F238E27FC236}">
                <a16:creationId xmlns:a16="http://schemas.microsoft.com/office/drawing/2014/main" id="{3E8AE32F-F463-39E4-5850-A245BAD53B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702" r="-4" b="25317"/>
          <a:stretch/>
        </p:blipFill>
        <p:spPr bwMode="auto">
          <a:xfrm>
            <a:off x="4657343" y="-2"/>
            <a:ext cx="2745766" cy="222875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berdon of Gentse neus: ambachtelijk snoepgoed">
            <a:extLst>
              <a:ext uri="{FF2B5EF4-FFF2-40B4-BE49-F238E27FC236}">
                <a16:creationId xmlns:a16="http://schemas.microsoft.com/office/drawing/2014/main" id="{FF1EBE27-EECF-0B0E-6755-292458E152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087" r="37253" b="-1"/>
          <a:stretch/>
        </p:blipFill>
        <p:spPr bwMode="auto">
          <a:xfrm>
            <a:off x="4657343" y="2400474"/>
            <a:ext cx="2742158" cy="2057043"/>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Nougat kopen: Proef onze smaakvolle variaties!">
            <a:extLst>
              <a:ext uri="{FF2B5EF4-FFF2-40B4-BE49-F238E27FC236}">
                <a16:creationId xmlns:a16="http://schemas.microsoft.com/office/drawing/2014/main" id="{C25DB36C-42C5-12C8-A0C3-52B0E3DB13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590" r="21744" b="-3"/>
          <a:stretch/>
        </p:blipFill>
        <p:spPr bwMode="auto">
          <a:xfrm>
            <a:off x="7570565" y="10"/>
            <a:ext cx="4614002" cy="3337539"/>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553C7330-8C00-7ADC-5A4F-80248DB3E2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971" r="-6" b="9853"/>
          <a:stretch/>
        </p:blipFill>
        <p:spPr bwMode="auto">
          <a:xfrm>
            <a:off x="4653627" y="4629236"/>
            <a:ext cx="2745764" cy="22287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efin Hartmint - 1 kilo">
            <a:extLst>
              <a:ext uri="{FF2B5EF4-FFF2-40B4-BE49-F238E27FC236}">
                <a16:creationId xmlns:a16="http://schemas.microsoft.com/office/drawing/2014/main" id="{E55E9BEC-0774-3CFC-84E7-67E8661E16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988" r="23798"/>
          <a:stretch/>
        </p:blipFill>
        <p:spPr bwMode="auto">
          <a:xfrm>
            <a:off x="7570565" y="3509264"/>
            <a:ext cx="4614002" cy="334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30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 presetClass="entr" presetSubtype="0" fill="hold" grpId="1"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33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32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31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8ECA9-E82F-B39A-7BFF-2143B8B1A1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EAD349-FF2F-07D5-4B98-776AE0CEB35F}"/>
              </a:ext>
            </a:extLst>
          </p:cNvPr>
          <p:cNvSpPr>
            <a:spLocks noGrp="1"/>
          </p:cNvSpPr>
          <p:nvPr>
            <p:ph type="title"/>
          </p:nvPr>
        </p:nvSpPr>
        <p:spPr>
          <a:xfrm>
            <a:off x="221852" y="435580"/>
            <a:ext cx="4264423" cy="2743200"/>
          </a:xfrm>
        </p:spPr>
        <p:txBody>
          <a:bodyPr>
            <a:noAutofit/>
          </a:bodyPr>
          <a:lstStyle/>
          <a:p>
            <a:r>
              <a:rPr lang="nl-BE" sz="3600" dirty="0">
                <a:latin typeface="Outfit" pitchFamily="2" charset="0"/>
              </a:rPr>
              <a:t>Het econmisch belang van de sector van Belgische chocolade, biscuits &amp; confiserie</a:t>
            </a:r>
            <a:endParaRPr lang="en-BE" sz="3600" dirty="0">
              <a:latin typeface="Outfit" pitchFamily="2" charset="0"/>
            </a:endParaRPr>
          </a:p>
        </p:txBody>
      </p:sp>
      <p:sp>
        <p:nvSpPr>
          <p:cNvPr id="4" name="Tijdelijke aanduiding voor dianummer 3">
            <a:extLst>
              <a:ext uri="{FF2B5EF4-FFF2-40B4-BE49-F238E27FC236}">
                <a16:creationId xmlns:a16="http://schemas.microsoft.com/office/drawing/2014/main" id="{CD35C22F-4947-4E14-17C9-0ED1F1035E9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A6EFC2-709D-44F3-BB50-347D36052FFD}" type="slidenum">
              <a:rPr kumimoji="0" lang="nl-BE" sz="1100" b="0" i="0" u="none" strike="noStrike" kern="1200" cap="none" spc="0" normalizeH="0" baseline="0" noProof="0" smtClean="0">
                <a:ln>
                  <a:noFill/>
                </a:ln>
                <a:solidFill>
                  <a:srgbClr val="2D2926"/>
                </a:solidFill>
                <a:effectLst/>
                <a:uLnTx/>
                <a:uFillTx/>
                <a:latin typeface="Calibre Regul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nl-BE" sz="1100" b="0" i="0" u="none" strike="noStrike" kern="1200" cap="none" spc="0" normalizeH="0" baseline="0" noProof="0">
              <a:ln>
                <a:noFill/>
              </a:ln>
              <a:solidFill>
                <a:srgbClr val="2D2926"/>
              </a:solidFill>
              <a:effectLst/>
              <a:uLnTx/>
              <a:uFillTx/>
              <a:latin typeface="Calibre Regular"/>
              <a:ea typeface="+mn-ea"/>
              <a:cs typeface="+mn-cs"/>
            </a:endParaRPr>
          </a:p>
        </p:txBody>
      </p:sp>
      <p:sp>
        <p:nvSpPr>
          <p:cNvPr id="241" name="TextBox 51">
            <a:extLst>
              <a:ext uri="{FF2B5EF4-FFF2-40B4-BE49-F238E27FC236}">
                <a16:creationId xmlns:a16="http://schemas.microsoft.com/office/drawing/2014/main" id="{7B0197CF-6DFE-33CC-508F-319718E83933}"/>
              </a:ext>
            </a:extLst>
          </p:cNvPr>
          <p:cNvSpPr txBox="1"/>
          <p:nvPr/>
        </p:nvSpPr>
        <p:spPr>
          <a:xfrm>
            <a:off x="5698620" y="2111646"/>
            <a:ext cx="2772000" cy="1785104"/>
          </a:xfrm>
          <a:prstGeom prst="rect">
            <a:avLst/>
          </a:prstGeom>
          <a:solidFill>
            <a:schemeClr val="accent2">
              <a:lumMod val="60000"/>
              <a:lumOff val="40000"/>
            </a:schemeClr>
          </a:solidFill>
        </p:spPr>
        <p:txBody>
          <a:bodyPr wrap="square" rtlCol="0" anchor="ctr">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rPr>
              <a:t>Werkgevers</a:t>
            </a:r>
          </a:p>
          <a:p>
            <a:pPr marL="0" marR="0" lvl="0" indent="0" algn="ctr" defTabSz="914400" rtl="0" eaLnBrk="1" fontAlgn="auto" latinLnBrk="0" hangingPunct="1">
              <a:lnSpc>
                <a:spcPts val="1400"/>
              </a:lnSpc>
              <a:spcBef>
                <a:spcPts val="0"/>
              </a:spcBef>
              <a:spcAft>
                <a:spcPts val="0"/>
              </a:spcAft>
              <a:buClrTx/>
              <a:buSzTx/>
              <a:buFontTx/>
              <a:buNone/>
              <a:tabLst/>
              <a:defRPr/>
            </a:pPr>
            <a:endParaRPr lang="nl-NL" sz="2400" b="1" dirty="0">
              <a:solidFill>
                <a:srgbClr val="612141"/>
              </a:solidFill>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rPr>
              <a:t>362</a:t>
            </a:r>
            <a:endParaRPr lang="nl-NL" sz="2400" dirty="0">
              <a:solidFill>
                <a:srgbClr val="612141"/>
              </a:solidFill>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endParaRPr>
          </a:p>
          <a:p>
            <a:pPr algn="ctr">
              <a:defRPr/>
            </a:pPr>
            <a:r>
              <a:rPr lang="nl-NL" sz="2400" dirty="0">
                <a:solidFill>
                  <a:srgbClr val="612141"/>
                </a:solidFill>
                <a:latin typeface="Outfit" pitchFamily="2" charset="0"/>
              </a:rPr>
              <a:t>= 9 %</a:t>
            </a:r>
            <a:br>
              <a:rPr lang="nl-NL" sz="2400" dirty="0">
                <a:solidFill>
                  <a:srgbClr val="612141"/>
                </a:solidFill>
                <a:latin typeface="Outfit" pitchFamily="2" charset="0"/>
              </a:rPr>
            </a:br>
            <a:r>
              <a:rPr lang="nl-NL" sz="1600" dirty="0">
                <a:solidFill>
                  <a:srgbClr val="612141"/>
                </a:solidFill>
                <a:latin typeface="Outfit" pitchFamily="2" charset="0"/>
              </a:rPr>
              <a:t>of food </a:t>
            </a:r>
            <a:r>
              <a:rPr lang="nl-NL" sz="1600" dirty="0" err="1">
                <a:solidFill>
                  <a:srgbClr val="612141"/>
                </a:solidFill>
                <a:latin typeface="Outfit" pitchFamily="2" charset="0"/>
              </a:rPr>
              <a:t>industry</a:t>
            </a:r>
            <a:endParaRPr lang="nl-NL" sz="1600" dirty="0">
              <a:solidFill>
                <a:srgbClr val="612141"/>
              </a:solidFill>
              <a:latin typeface="Outfit" pitchFamily="2" charset="0"/>
            </a:endParaRPr>
          </a:p>
        </p:txBody>
      </p:sp>
      <p:sp>
        <p:nvSpPr>
          <p:cNvPr id="246" name="TextBox 60">
            <a:extLst>
              <a:ext uri="{FF2B5EF4-FFF2-40B4-BE49-F238E27FC236}">
                <a16:creationId xmlns:a16="http://schemas.microsoft.com/office/drawing/2014/main" id="{FB1B7EEE-892B-E197-BCD0-323908C0332D}"/>
              </a:ext>
            </a:extLst>
          </p:cNvPr>
          <p:cNvSpPr txBox="1"/>
          <p:nvPr/>
        </p:nvSpPr>
        <p:spPr>
          <a:xfrm>
            <a:off x="8673543" y="2057401"/>
            <a:ext cx="2772000" cy="1893595"/>
          </a:xfrm>
          <a:prstGeom prst="rect">
            <a:avLst/>
          </a:prstGeom>
          <a:solidFill>
            <a:schemeClr val="accent2">
              <a:lumMod val="60000"/>
              <a:lumOff val="40000"/>
            </a:schemeClr>
          </a:solidFill>
        </p:spPr>
        <p:txBody>
          <a:bodyPr wrap="square" rtlCol="0" anchor="ctr">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rPr>
              <a:t>Werknemers</a:t>
            </a:r>
          </a:p>
          <a:p>
            <a:pPr marL="0" marR="0" lvl="0" indent="0" algn="ctr" defTabSz="914400" rtl="0" eaLnBrk="1" fontAlgn="auto" latinLnBrk="0" hangingPunct="1">
              <a:lnSpc>
                <a:spcPts val="1400"/>
              </a:lnSpc>
              <a:spcBef>
                <a:spcPts val="0"/>
              </a:spcBef>
              <a:spcAft>
                <a:spcPts val="0"/>
              </a:spcAft>
              <a:buClrTx/>
              <a:buSzTx/>
              <a:buFontTx/>
              <a:buNone/>
              <a:tabLst/>
              <a:defRPr/>
            </a:pPr>
            <a:endParaRPr lang="nl-NL" sz="2400" b="1" dirty="0">
              <a:solidFill>
                <a:srgbClr val="612141"/>
              </a:solidFill>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rPr>
              <a:t>14.680</a:t>
            </a:r>
          </a:p>
          <a:p>
            <a:pPr marL="0" marR="0" lvl="0" indent="0" algn="ctr" defTabSz="914400" rtl="0" eaLnBrk="1" fontAlgn="auto" latinLnBrk="0" hangingPunct="1">
              <a:lnSpc>
                <a:spcPts val="1400"/>
              </a:lnSpc>
              <a:spcBef>
                <a:spcPts val="0"/>
              </a:spcBef>
              <a:spcAft>
                <a:spcPts val="0"/>
              </a:spcAft>
              <a:buClrTx/>
              <a:buSzTx/>
              <a:buFontTx/>
              <a:buNone/>
              <a:tabLst/>
              <a:defRPr/>
            </a:pPr>
            <a:endParaRPr lang="nl-NL" sz="2400" dirty="0">
              <a:solidFill>
                <a:srgbClr val="612141"/>
              </a:solidFill>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612141"/>
              </a:solidFill>
              <a:effectLst/>
              <a:uLnTx/>
              <a:uFillTx/>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lang="nl-NL" sz="2400" dirty="0">
              <a:solidFill>
                <a:srgbClr val="612141"/>
              </a:solidFill>
              <a:latin typeface="Outfit" pitchFamily="2" charset="0"/>
              <a:ea typeface="Calibre" charset="0"/>
              <a:cs typeface="Calibre" charset="0"/>
            </a:endParaRPr>
          </a:p>
          <a:p>
            <a:pPr marR="0" lvl="0" indent="0" algn="ctr" fontAlgn="auto">
              <a:lnSpc>
                <a:spcPts val="1400"/>
              </a:lnSpc>
              <a:spcBef>
                <a:spcPts val="0"/>
              </a:spcBef>
              <a:spcAft>
                <a:spcPts val="0"/>
              </a:spcAft>
              <a:buClrTx/>
              <a:buSzTx/>
              <a:buFontTx/>
              <a:buNone/>
              <a:tabLst/>
              <a:defRPr/>
            </a:pPr>
            <a:r>
              <a:rPr lang="nl-NL" sz="2400" dirty="0">
                <a:solidFill>
                  <a:srgbClr val="612141"/>
                </a:solidFill>
                <a:latin typeface="Outfit" pitchFamily="2" charset="0"/>
              </a:rPr>
              <a:t>= 14 %</a:t>
            </a:r>
          </a:p>
          <a:p>
            <a:pPr marR="0" lvl="0" indent="0" algn="ctr" fontAlgn="auto">
              <a:lnSpc>
                <a:spcPts val="1400"/>
              </a:lnSpc>
              <a:spcBef>
                <a:spcPts val="0"/>
              </a:spcBef>
              <a:spcAft>
                <a:spcPts val="0"/>
              </a:spcAft>
              <a:buClrTx/>
              <a:buSzTx/>
              <a:buFontTx/>
              <a:buNone/>
              <a:tabLst/>
              <a:defRPr/>
            </a:pPr>
            <a:endParaRPr lang="nl-NL" sz="2400" dirty="0">
              <a:solidFill>
                <a:srgbClr val="612141"/>
              </a:solidFill>
              <a:latin typeface="Outfit" pitchFamily="2" charset="0"/>
            </a:endParaRPr>
          </a:p>
          <a:p>
            <a:pPr marR="0" lvl="0" indent="0" algn="ctr" fontAlgn="auto">
              <a:lnSpc>
                <a:spcPts val="1400"/>
              </a:lnSpc>
              <a:spcBef>
                <a:spcPts val="0"/>
              </a:spcBef>
              <a:spcAft>
                <a:spcPts val="0"/>
              </a:spcAft>
              <a:buClrTx/>
              <a:buSzTx/>
              <a:buFontTx/>
              <a:buNone/>
              <a:tabLst/>
              <a:defRPr/>
            </a:pPr>
            <a:r>
              <a:rPr lang="nl-NL" sz="1600" dirty="0">
                <a:solidFill>
                  <a:srgbClr val="612141"/>
                </a:solidFill>
                <a:latin typeface="Outfit" pitchFamily="2" charset="0"/>
              </a:rPr>
              <a:t>of food </a:t>
            </a:r>
            <a:r>
              <a:rPr lang="nl-NL" sz="1600" dirty="0" err="1">
                <a:solidFill>
                  <a:srgbClr val="612141"/>
                </a:solidFill>
                <a:latin typeface="Outfit" pitchFamily="2" charset="0"/>
              </a:rPr>
              <a:t>industry</a:t>
            </a:r>
            <a:endParaRPr lang="nl-NL" sz="1600" dirty="0">
              <a:solidFill>
                <a:srgbClr val="612141"/>
              </a:solidFill>
              <a:latin typeface="Outfit" pitchFamily="2" charset="0"/>
            </a:endParaRPr>
          </a:p>
        </p:txBody>
      </p:sp>
      <p:sp>
        <p:nvSpPr>
          <p:cNvPr id="251" name="TextBox 65">
            <a:extLst>
              <a:ext uri="{FF2B5EF4-FFF2-40B4-BE49-F238E27FC236}">
                <a16:creationId xmlns:a16="http://schemas.microsoft.com/office/drawing/2014/main" id="{5CFF247D-6565-AD42-9082-7BB903C7C003}"/>
              </a:ext>
            </a:extLst>
          </p:cNvPr>
          <p:cNvSpPr txBox="1"/>
          <p:nvPr/>
        </p:nvSpPr>
        <p:spPr>
          <a:xfrm>
            <a:off x="5698620" y="4136760"/>
            <a:ext cx="2772000" cy="2073132"/>
          </a:xfrm>
          <a:prstGeom prst="rect">
            <a:avLst/>
          </a:prstGeom>
          <a:solidFill>
            <a:schemeClr val="accent2">
              <a:lumMod val="60000"/>
              <a:lumOff val="40000"/>
            </a:schemeClr>
          </a:solidFill>
        </p:spPr>
        <p:txBody>
          <a:bodyPr wrap="square" rtlCol="0" anchor="ctr">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rPr>
              <a:t>Export</a:t>
            </a:r>
          </a:p>
          <a:p>
            <a:pPr marL="0" marR="0" lvl="0" indent="0" algn="ctr" defTabSz="914400" rtl="0" eaLnBrk="1" fontAlgn="auto" latinLnBrk="0" hangingPunct="1">
              <a:lnSpc>
                <a:spcPts val="1400"/>
              </a:lnSpc>
              <a:spcBef>
                <a:spcPts val="0"/>
              </a:spcBef>
              <a:spcAft>
                <a:spcPts val="0"/>
              </a:spcAft>
              <a:buClrTx/>
              <a:buSzTx/>
              <a:buFontTx/>
              <a:buNone/>
              <a:tabLst/>
              <a:defRPr/>
            </a:pPr>
            <a:endParaRPr lang="nl-NL" sz="2400" b="1" dirty="0">
              <a:solidFill>
                <a:srgbClr val="612141"/>
              </a:solidFill>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rPr>
              <a:t>6,3 m</a:t>
            </a:r>
            <a:r>
              <a:rPr lang="nl-NL" sz="2400" b="1" dirty="0" err="1">
                <a:solidFill>
                  <a:srgbClr val="612141"/>
                </a:solidFill>
                <a:latin typeface="Outfit" pitchFamily="2" charset="0"/>
                <a:ea typeface="Calibre" charset="0"/>
                <a:cs typeface="Calibre" charset="0"/>
              </a:rPr>
              <a:t>iljard</a:t>
            </a:r>
            <a:r>
              <a:rPr lang="nl-NL" sz="2400" b="1" dirty="0">
                <a:solidFill>
                  <a:srgbClr val="612141"/>
                </a:solidFill>
                <a:latin typeface="Outfit" pitchFamily="2" charset="0"/>
                <a:ea typeface="Calibre" charset="0"/>
                <a:cs typeface="Calibre" charset="0"/>
              </a:rPr>
              <a:t>€</a:t>
            </a:r>
          </a:p>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612141"/>
              </a:solidFill>
              <a:effectLst/>
              <a:uLnTx/>
              <a:uFillTx/>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612141"/>
              </a:solidFill>
              <a:effectLst/>
              <a:uLnTx/>
              <a:uFillTx/>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612141"/>
              </a:solidFill>
              <a:effectLst/>
              <a:uLnTx/>
              <a:uFillTx/>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lang="nl-NL" sz="2400" dirty="0">
              <a:solidFill>
                <a:srgbClr val="612141"/>
              </a:solidFill>
              <a:latin typeface="Outfit" pitchFamily="2" charset="0"/>
              <a:ea typeface="Calibre" charset="0"/>
              <a:cs typeface="Calibre" charset="0"/>
            </a:endParaRPr>
          </a:p>
          <a:p>
            <a:pPr algn="ctr">
              <a:lnSpc>
                <a:spcPts val="1400"/>
              </a:lnSpc>
              <a:defRPr/>
            </a:pPr>
            <a:r>
              <a:rPr lang="nl-NL" sz="2400" dirty="0">
                <a:solidFill>
                  <a:srgbClr val="612141"/>
                </a:solidFill>
                <a:latin typeface="Outfit" pitchFamily="2" charset="0"/>
              </a:rPr>
              <a:t>= 16 %</a:t>
            </a:r>
          </a:p>
          <a:p>
            <a:pPr algn="ctr">
              <a:lnSpc>
                <a:spcPts val="1400"/>
              </a:lnSpc>
              <a:defRPr/>
            </a:pPr>
            <a:endParaRPr lang="nl-NL" sz="1600" dirty="0">
              <a:solidFill>
                <a:srgbClr val="612141"/>
              </a:solidFill>
              <a:latin typeface="Outfit" pitchFamily="2" charset="0"/>
            </a:endParaRPr>
          </a:p>
          <a:p>
            <a:pPr algn="ctr">
              <a:lnSpc>
                <a:spcPts val="1400"/>
              </a:lnSpc>
              <a:defRPr/>
            </a:pPr>
            <a:r>
              <a:rPr lang="nl-NL" sz="1600" dirty="0">
                <a:solidFill>
                  <a:srgbClr val="612141"/>
                </a:solidFill>
                <a:latin typeface="Outfit" pitchFamily="2" charset="0"/>
              </a:rPr>
              <a:t>of food </a:t>
            </a:r>
            <a:r>
              <a:rPr lang="nl-NL" sz="1600" dirty="0" err="1">
                <a:solidFill>
                  <a:srgbClr val="612141"/>
                </a:solidFill>
                <a:latin typeface="Outfit" pitchFamily="2" charset="0"/>
              </a:rPr>
              <a:t>industry</a:t>
            </a:r>
            <a:endParaRPr lang="nl-NL" sz="1600" dirty="0">
              <a:solidFill>
                <a:srgbClr val="612141"/>
              </a:solidFill>
              <a:latin typeface="Outfit" pitchFamily="2" charset="0"/>
            </a:endParaRPr>
          </a:p>
        </p:txBody>
      </p:sp>
      <p:sp>
        <p:nvSpPr>
          <p:cNvPr id="256" name="TextBox 70">
            <a:extLst>
              <a:ext uri="{FF2B5EF4-FFF2-40B4-BE49-F238E27FC236}">
                <a16:creationId xmlns:a16="http://schemas.microsoft.com/office/drawing/2014/main" id="{C2A5F037-E028-2712-06A9-0808F3E2A090}"/>
              </a:ext>
            </a:extLst>
          </p:cNvPr>
          <p:cNvSpPr txBox="1"/>
          <p:nvPr/>
        </p:nvSpPr>
        <p:spPr>
          <a:xfrm>
            <a:off x="2669557" y="4098128"/>
            <a:ext cx="2772000" cy="2073132"/>
          </a:xfrm>
          <a:prstGeom prst="rect">
            <a:avLst/>
          </a:prstGeom>
          <a:solidFill>
            <a:schemeClr val="accent2">
              <a:lumMod val="60000"/>
              <a:lumOff val="40000"/>
            </a:schemeClr>
          </a:solidFill>
        </p:spPr>
        <p:txBody>
          <a:bodyPr wrap="square" rtlCol="0" anchor="ctr">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rPr>
              <a:t>Import </a:t>
            </a:r>
          </a:p>
          <a:p>
            <a:pPr marL="0" marR="0" lvl="0" indent="0" algn="ctr" defTabSz="914400" rtl="0" eaLnBrk="1" fontAlgn="auto" latinLnBrk="0" hangingPunct="1">
              <a:lnSpc>
                <a:spcPts val="1400"/>
              </a:lnSpc>
              <a:spcBef>
                <a:spcPts val="0"/>
              </a:spcBef>
              <a:spcAft>
                <a:spcPts val="0"/>
              </a:spcAft>
              <a:buClrTx/>
              <a:buSzTx/>
              <a:buFontTx/>
              <a:buNone/>
              <a:tabLst/>
              <a:defRPr/>
            </a:pPr>
            <a:endParaRPr lang="nl-NL" sz="2400" b="1" dirty="0">
              <a:solidFill>
                <a:srgbClr val="612141"/>
              </a:solidFill>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lang="nl-NL" sz="2400" b="1" dirty="0">
                <a:solidFill>
                  <a:srgbClr val="612141"/>
                </a:solidFill>
                <a:latin typeface="Outfit" pitchFamily="2" charset="0"/>
                <a:ea typeface="Calibre" charset="0"/>
                <a:cs typeface="Calibre" charset="0"/>
              </a:rPr>
              <a:t>3,3</a:t>
            </a: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rPr>
              <a:t> </a:t>
            </a:r>
            <a:r>
              <a:rPr lang="nl-NL" sz="2400" b="1" dirty="0">
                <a:solidFill>
                  <a:srgbClr val="612141"/>
                </a:solidFill>
                <a:latin typeface="Outfit" pitchFamily="2" charset="0"/>
                <a:ea typeface="Calibre" charset="0"/>
                <a:cs typeface="Calibre" charset="0"/>
              </a:rPr>
              <a:t>miljard€</a:t>
            </a:r>
          </a:p>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612141"/>
              </a:solidFill>
              <a:effectLst/>
              <a:uLnTx/>
              <a:uFillTx/>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lang="nl-NL" sz="2400" dirty="0">
              <a:solidFill>
                <a:srgbClr val="612141"/>
              </a:solidFill>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612141"/>
              </a:solidFill>
              <a:effectLst/>
              <a:uLnTx/>
              <a:uFillTx/>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lang="nl-NL" sz="2400" dirty="0">
              <a:solidFill>
                <a:srgbClr val="612141"/>
              </a:solidFill>
              <a:latin typeface="Outfit" pitchFamily="2" charset="0"/>
              <a:ea typeface="Calibre" charset="0"/>
              <a:cs typeface="Calibre" charset="0"/>
            </a:endParaRPr>
          </a:p>
          <a:p>
            <a:pPr marR="0" lvl="0" indent="0" algn="ctr" fontAlgn="auto">
              <a:lnSpc>
                <a:spcPts val="1400"/>
              </a:lnSpc>
              <a:spcBef>
                <a:spcPts val="0"/>
              </a:spcBef>
              <a:spcAft>
                <a:spcPts val="0"/>
              </a:spcAft>
              <a:buClrTx/>
              <a:buSzTx/>
              <a:buFontTx/>
              <a:buNone/>
              <a:tabLst/>
              <a:defRPr/>
            </a:pPr>
            <a:r>
              <a:rPr lang="nl-NL" sz="2400" dirty="0">
                <a:solidFill>
                  <a:srgbClr val="612141"/>
                </a:solidFill>
                <a:latin typeface="Outfit" pitchFamily="2" charset="0"/>
              </a:rPr>
              <a:t>= 12 %</a:t>
            </a:r>
          </a:p>
          <a:p>
            <a:pPr marR="0" lvl="0" indent="0" algn="ctr" fontAlgn="auto">
              <a:lnSpc>
                <a:spcPts val="1400"/>
              </a:lnSpc>
              <a:spcBef>
                <a:spcPts val="0"/>
              </a:spcBef>
              <a:spcAft>
                <a:spcPts val="0"/>
              </a:spcAft>
              <a:buClrTx/>
              <a:buSzTx/>
              <a:buFontTx/>
              <a:buNone/>
              <a:tabLst/>
              <a:defRPr/>
            </a:pPr>
            <a:br>
              <a:rPr lang="nl-NL" sz="1600" dirty="0">
                <a:solidFill>
                  <a:srgbClr val="612141"/>
                </a:solidFill>
                <a:latin typeface="Outfit" pitchFamily="2" charset="0"/>
              </a:rPr>
            </a:br>
            <a:r>
              <a:rPr lang="nl-NL" sz="1600" dirty="0">
                <a:solidFill>
                  <a:srgbClr val="612141"/>
                </a:solidFill>
                <a:latin typeface="Outfit" pitchFamily="2" charset="0"/>
              </a:rPr>
              <a:t>of food </a:t>
            </a:r>
            <a:r>
              <a:rPr lang="nl-NL" sz="1600" dirty="0" err="1">
                <a:solidFill>
                  <a:srgbClr val="612141"/>
                </a:solidFill>
                <a:latin typeface="Outfit" pitchFamily="2" charset="0"/>
              </a:rPr>
              <a:t>industry</a:t>
            </a:r>
            <a:endParaRPr lang="nl-NL" sz="1600" dirty="0">
              <a:solidFill>
                <a:srgbClr val="612141"/>
              </a:solidFill>
              <a:latin typeface="Outfit" pitchFamily="2" charset="0"/>
            </a:endParaRPr>
          </a:p>
        </p:txBody>
      </p:sp>
      <p:sp>
        <p:nvSpPr>
          <p:cNvPr id="261" name="TextBox 75">
            <a:extLst>
              <a:ext uri="{FF2B5EF4-FFF2-40B4-BE49-F238E27FC236}">
                <a16:creationId xmlns:a16="http://schemas.microsoft.com/office/drawing/2014/main" id="{DE904B18-017B-CDAE-EF4F-D57556D3F6B0}"/>
              </a:ext>
            </a:extLst>
          </p:cNvPr>
          <p:cNvSpPr txBox="1"/>
          <p:nvPr/>
        </p:nvSpPr>
        <p:spPr>
          <a:xfrm>
            <a:off x="8673543" y="4180607"/>
            <a:ext cx="2772000" cy="2073132"/>
          </a:xfrm>
          <a:prstGeom prst="rect">
            <a:avLst/>
          </a:prstGeom>
          <a:solidFill>
            <a:schemeClr val="accent2">
              <a:lumMod val="60000"/>
              <a:lumOff val="40000"/>
            </a:schemeClr>
          </a:solidFill>
        </p:spPr>
        <p:txBody>
          <a:bodyPr wrap="square" rtlCol="0" anchor="ctr">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i" panose="020F0502020204030204" pitchFamily="34"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i" panose="020F0502020204030204" pitchFamily="34" charset="0"/>
              </a:rPr>
              <a:t>Handelsbalans</a:t>
            </a:r>
          </a:p>
          <a:p>
            <a:pPr marL="0" marR="0" lvl="0" indent="0" algn="ctr" defTabSz="914400" rtl="0" eaLnBrk="1" fontAlgn="auto" latinLnBrk="0" hangingPunct="1">
              <a:lnSpc>
                <a:spcPts val="1400"/>
              </a:lnSpc>
              <a:spcBef>
                <a:spcPts val="0"/>
              </a:spcBef>
              <a:spcAft>
                <a:spcPts val="0"/>
              </a:spcAft>
              <a:buClrTx/>
              <a:buSzTx/>
              <a:buFontTx/>
              <a:buNone/>
              <a:tabLst/>
              <a:defRPr/>
            </a:pPr>
            <a:endParaRPr lang="nl-NL" sz="2400" b="1" dirty="0">
              <a:solidFill>
                <a:srgbClr val="612141"/>
              </a:solidFill>
              <a:latin typeface="Outfit" pitchFamily="2" charset="0"/>
              <a:ea typeface="Calibre" charset="0"/>
              <a:cs typeface="Calibri" panose="020F0502020204030204" pitchFamily="34"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i" panose="020F0502020204030204" pitchFamily="34" charset="0"/>
              </a:rPr>
              <a:t>3 </a:t>
            </a:r>
            <a:r>
              <a:rPr kumimoji="0" lang="nl-NL" sz="2400" b="1" i="0" u="none" strike="noStrike" kern="1200" cap="none" spc="0" normalizeH="0" baseline="0" noProof="0" dirty="0" err="1">
                <a:ln>
                  <a:noFill/>
                </a:ln>
                <a:solidFill>
                  <a:srgbClr val="612141"/>
                </a:solidFill>
                <a:effectLst/>
                <a:uLnTx/>
                <a:uFillTx/>
                <a:latin typeface="Outfit" pitchFamily="2" charset="0"/>
                <a:ea typeface="Calibre" charset="0"/>
                <a:cs typeface="Calibri" panose="020F0502020204030204" pitchFamily="34" charset="0"/>
              </a:rPr>
              <a:t>mil</a:t>
            </a:r>
            <a:r>
              <a:rPr lang="nl-NL" sz="2400" b="1" dirty="0" err="1">
                <a:solidFill>
                  <a:srgbClr val="612141"/>
                </a:solidFill>
                <a:latin typeface="Outfit" pitchFamily="2" charset="0"/>
                <a:ea typeface="Calibre" charset="0"/>
                <a:cs typeface="Calibri" panose="020F0502020204030204" pitchFamily="34" charset="0"/>
              </a:rPr>
              <a:t>jard</a:t>
            </a:r>
            <a:r>
              <a:rPr lang="nl-NL" sz="2400" b="1" dirty="0">
                <a:solidFill>
                  <a:srgbClr val="612141"/>
                </a:solidFill>
                <a:latin typeface="Outfit" pitchFamily="2" charset="0"/>
                <a:ea typeface="Calibre" charset="0"/>
                <a:cs typeface="Calibri" panose="020F0502020204030204" pitchFamily="34" charset="0"/>
              </a:rPr>
              <a:t>€</a:t>
            </a:r>
          </a:p>
          <a:p>
            <a:pPr marL="0" marR="0" lvl="0" indent="0" algn="ctr" defTabSz="914400" rtl="0" eaLnBrk="1" fontAlgn="auto" latinLnBrk="0" hangingPunct="1">
              <a:lnSpc>
                <a:spcPts val="1400"/>
              </a:lnSpc>
              <a:spcBef>
                <a:spcPts val="0"/>
              </a:spcBef>
              <a:spcAft>
                <a:spcPts val="0"/>
              </a:spcAft>
              <a:buClrTx/>
              <a:buSzTx/>
              <a:buFontTx/>
              <a:buNone/>
              <a:tabLst/>
              <a:defRPr/>
            </a:pPr>
            <a:endParaRPr lang="nl-NL" sz="2400" dirty="0">
              <a:solidFill>
                <a:srgbClr val="612141"/>
              </a:solidFill>
              <a:latin typeface="Outfit" pitchFamily="2" charset="0"/>
              <a:ea typeface="Calibre" charset="0"/>
              <a:cs typeface="Calibri" panose="020F0502020204030204" pitchFamily="34" charset="0"/>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612141"/>
              </a:solidFill>
              <a:effectLst/>
              <a:uLnTx/>
              <a:uFillTx/>
              <a:latin typeface="Outfit" pitchFamily="2" charset="0"/>
              <a:ea typeface="Calibre" charset="0"/>
              <a:cs typeface="Calibri" panose="020F0502020204030204" pitchFamily="34" charset="0"/>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612141"/>
              </a:solidFill>
              <a:effectLst/>
              <a:uLnTx/>
              <a:uFillTx/>
              <a:latin typeface="Outfit" pitchFamily="2" charset="0"/>
              <a:ea typeface="Calibre" charset="0"/>
              <a:cs typeface="Calibri" panose="020F0502020204030204" pitchFamily="34" charset="0"/>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lang="nl-NL" sz="2400" dirty="0">
              <a:solidFill>
                <a:srgbClr val="612141"/>
              </a:solidFill>
              <a:latin typeface="Outfit" pitchFamily="2" charset="0"/>
              <a:ea typeface="Calibre" charset="0"/>
              <a:cs typeface="Calibri" panose="020F0502020204030204" pitchFamily="34" charset="0"/>
            </a:endParaRPr>
          </a:p>
          <a:p>
            <a:pPr algn="ctr">
              <a:lnSpc>
                <a:spcPts val="1400"/>
              </a:lnSpc>
              <a:defRPr/>
            </a:pPr>
            <a:r>
              <a:rPr lang="nl-NL" sz="2400" dirty="0">
                <a:solidFill>
                  <a:srgbClr val="612141"/>
                </a:solidFill>
                <a:latin typeface="Outfit" pitchFamily="2" charset="0"/>
                <a:cs typeface="Calibri" panose="020F0502020204030204" pitchFamily="34" charset="0"/>
              </a:rPr>
              <a:t>= 24%</a:t>
            </a:r>
          </a:p>
          <a:p>
            <a:pPr algn="ctr">
              <a:lnSpc>
                <a:spcPts val="1400"/>
              </a:lnSpc>
              <a:defRPr/>
            </a:pPr>
            <a:endParaRPr lang="nl-NL" sz="1600" dirty="0">
              <a:solidFill>
                <a:srgbClr val="612141"/>
              </a:solidFill>
              <a:latin typeface="Outfit" pitchFamily="2" charset="0"/>
              <a:cs typeface="Calibri" panose="020F0502020204030204" pitchFamily="34" charset="0"/>
            </a:endParaRPr>
          </a:p>
          <a:p>
            <a:pPr algn="ctr">
              <a:lnSpc>
                <a:spcPts val="1400"/>
              </a:lnSpc>
              <a:defRPr/>
            </a:pPr>
            <a:r>
              <a:rPr lang="nl-NL" sz="1600" dirty="0">
                <a:solidFill>
                  <a:srgbClr val="612141"/>
                </a:solidFill>
                <a:latin typeface="Outfit" pitchFamily="2" charset="0"/>
                <a:cs typeface="Calibri" panose="020F0502020204030204" pitchFamily="34" charset="0"/>
              </a:rPr>
              <a:t>of food </a:t>
            </a:r>
            <a:r>
              <a:rPr lang="nl-NL" sz="1600" dirty="0" err="1">
                <a:solidFill>
                  <a:srgbClr val="612141"/>
                </a:solidFill>
                <a:latin typeface="Outfit" pitchFamily="2" charset="0"/>
                <a:cs typeface="Calibri" panose="020F0502020204030204" pitchFamily="34" charset="0"/>
              </a:rPr>
              <a:t>industry</a:t>
            </a:r>
            <a:endParaRPr lang="nl-NL" sz="1600" dirty="0">
              <a:solidFill>
                <a:srgbClr val="612141"/>
              </a:solidFill>
              <a:latin typeface="Outfit" pitchFamily="2" charset="0"/>
              <a:cs typeface="Calibri" panose="020F0502020204030204" pitchFamily="34" charset="0"/>
            </a:endParaRPr>
          </a:p>
        </p:txBody>
      </p:sp>
      <p:pic>
        <p:nvPicPr>
          <p:cNvPr id="3" name="Picture 2" descr="Logo&#10;&#10;Description automatically generated">
            <a:extLst>
              <a:ext uri="{FF2B5EF4-FFF2-40B4-BE49-F238E27FC236}">
                <a16:creationId xmlns:a16="http://schemas.microsoft.com/office/drawing/2014/main" id="{10824D0B-0F81-A8BF-5CE7-D78627E037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9543" y="6229350"/>
            <a:ext cx="2027001" cy="500386"/>
          </a:xfrm>
          <a:prstGeom prst="rect">
            <a:avLst/>
          </a:prstGeom>
          <a:noFill/>
          <a:ln>
            <a:noFill/>
          </a:ln>
        </p:spPr>
      </p:pic>
      <p:sp>
        <p:nvSpPr>
          <p:cNvPr id="5" name="Tekstvak 4">
            <a:extLst>
              <a:ext uri="{FF2B5EF4-FFF2-40B4-BE49-F238E27FC236}">
                <a16:creationId xmlns:a16="http://schemas.microsoft.com/office/drawing/2014/main" id="{8C03CB6C-C03E-E06F-4A72-F7FEACF81104}"/>
              </a:ext>
            </a:extLst>
          </p:cNvPr>
          <p:cNvSpPr txBox="1"/>
          <p:nvPr/>
        </p:nvSpPr>
        <p:spPr>
          <a:xfrm>
            <a:off x="7084620" y="121514"/>
            <a:ext cx="2772000" cy="1815882"/>
          </a:xfrm>
          <a:prstGeom prst="rect">
            <a:avLst/>
          </a:prstGeom>
          <a:solidFill>
            <a:schemeClr val="accent2">
              <a:lumMod val="60000"/>
              <a:lumOff val="40000"/>
            </a:schemeClr>
          </a:solidFill>
        </p:spPr>
        <p:txBody>
          <a:bodyPr wrap="square" rtlCol="0" anchor="ctr">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srgbClr val="612141"/>
                </a:solidFill>
                <a:effectLst/>
                <a:uLnTx/>
                <a:uFillTx/>
                <a:latin typeface="Outfit" pitchFamily="2" charset="0"/>
              </a:rPr>
              <a:t>Productie Omzet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srgbClr val="612141"/>
                </a:solidFill>
                <a:effectLst/>
                <a:uLnTx/>
                <a:uFillTx/>
                <a:latin typeface="Outfit" pitchFamily="2" charset="0"/>
              </a:rPr>
              <a:t>9,1 </a:t>
            </a:r>
            <a:r>
              <a:rPr lang="nl-BE" sz="2400" b="1">
                <a:solidFill>
                  <a:srgbClr val="612141"/>
                </a:solidFill>
                <a:latin typeface="Outfit" pitchFamily="2" charset="0"/>
              </a:rPr>
              <a:t>m</a:t>
            </a:r>
            <a:r>
              <a:rPr kumimoji="0" lang="nl-BE" sz="2400" b="1" i="0" u="none" strike="noStrike" kern="1200" cap="none" spc="0" normalizeH="0" baseline="0" noProof="0">
                <a:ln>
                  <a:noFill/>
                </a:ln>
                <a:solidFill>
                  <a:srgbClr val="612141"/>
                </a:solidFill>
                <a:effectLst/>
                <a:uLnTx/>
                <a:uFillTx/>
                <a:latin typeface="Outfit" pitchFamily="2" charset="0"/>
              </a:rPr>
              <a:t>jjard</a:t>
            </a:r>
            <a:r>
              <a:rPr kumimoji="0" lang="nl-BE" sz="2400" b="1" i="0" u="none" strike="noStrike" kern="1200" cap="none" spc="0" normalizeH="0" baseline="0" noProof="0" dirty="0">
                <a:ln>
                  <a:noFill/>
                </a:ln>
                <a:solidFill>
                  <a:srgbClr val="612141"/>
                </a:solidFill>
                <a:effectLst/>
                <a:uLnTx/>
                <a:uFillTx/>
                <a:latin typeface="Outfit" pitchFamily="2" charset="0"/>
              </a:rPr>
              <a:t>€</a:t>
            </a:r>
            <a:endParaRPr lang="nl-BE" sz="2400" dirty="0">
              <a:solidFill>
                <a:srgbClr val="612141"/>
              </a:solidFill>
              <a:latin typeface="Outfit"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BE" sz="2400" dirty="0">
              <a:solidFill>
                <a:srgbClr val="612141"/>
              </a:solidFill>
              <a:latin typeface="Outfit"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BE" sz="2400" dirty="0">
                <a:solidFill>
                  <a:srgbClr val="612141"/>
                </a:solidFill>
                <a:latin typeface="Outfit" pitchFamily="2" charset="0"/>
              </a:rPr>
              <a:t>= 11 %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dirty="0">
                <a:solidFill>
                  <a:srgbClr val="612141"/>
                </a:solidFill>
                <a:latin typeface="Outfit" pitchFamily="2" charset="0"/>
              </a:rPr>
              <a:t>o</a:t>
            </a:r>
            <a:r>
              <a:rPr kumimoji="0" lang="nl-BE" sz="1600" b="0" i="0" u="none" strike="noStrike" kern="1200" cap="none" spc="0" normalizeH="0" baseline="0" noProof="0" dirty="0">
                <a:ln>
                  <a:noFill/>
                </a:ln>
                <a:solidFill>
                  <a:srgbClr val="612141"/>
                </a:solidFill>
                <a:effectLst/>
                <a:uLnTx/>
                <a:uFillTx/>
                <a:latin typeface="Outfit" pitchFamily="2" charset="0"/>
              </a:rPr>
              <a:t>f food industry</a:t>
            </a:r>
          </a:p>
        </p:txBody>
      </p:sp>
      <p:sp>
        <p:nvSpPr>
          <p:cNvPr id="6" name="TextBox 5">
            <a:extLst>
              <a:ext uri="{FF2B5EF4-FFF2-40B4-BE49-F238E27FC236}">
                <a16:creationId xmlns:a16="http://schemas.microsoft.com/office/drawing/2014/main" id="{5B0F193F-9587-B659-1E65-CEAC1614733A}"/>
              </a:ext>
            </a:extLst>
          </p:cNvPr>
          <p:cNvSpPr txBox="1"/>
          <p:nvPr/>
        </p:nvSpPr>
        <p:spPr>
          <a:xfrm>
            <a:off x="446033" y="5792074"/>
            <a:ext cx="885179" cy="461665"/>
          </a:xfrm>
          <a:prstGeom prst="rect">
            <a:avLst/>
          </a:prstGeom>
          <a:noFill/>
        </p:spPr>
        <p:txBody>
          <a:bodyPr wrap="none" rtlCol="0">
            <a:spAutoFit/>
          </a:bodyPr>
          <a:lstStyle/>
          <a:p>
            <a:r>
              <a:rPr lang="en-GB" sz="2400" dirty="0">
                <a:latin typeface="Outfit" pitchFamily="2" charset="0"/>
              </a:rPr>
              <a:t>2023</a:t>
            </a:r>
          </a:p>
        </p:txBody>
      </p:sp>
    </p:spTree>
    <p:extLst>
      <p:ext uri="{BB962C8B-B14F-4D97-AF65-F5344CB8AC3E}">
        <p14:creationId xmlns:p14="http://schemas.microsoft.com/office/powerpoint/2010/main" val="238528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1" grpId="0" animBg="1"/>
      <p:bldP spid="246" grpId="0" animBg="1"/>
      <p:bldP spid="251" grpId="0" animBg="1"/>
      <p:bldP spid="256" grpId="0" animBg="1"/>
      <p:bldP spid="261"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B43F7D-AAC1-0386-FDD8-ACB1AD8E4322}"/>
              </a:ext>
            </a:extLst>
          </p:cNvPr>
          <p:cNvSpPr txBox="1">
            <a:spLocks/>
          </p:cNvSpPr>
          <p:nvPr/>
        </p:nvSpPr>
        <p:spPr>
          <a:xfrm>
            <a:off x="156447" y="229068"/>
            <a:ext cx="11421318" cy="943119"/>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Outfit" pitchFamily="2" charset="0"/>
              </a:rPr>
              <a:t>Een sector die </a:t>
            </a:r>
            <a:r>
              <a:rPr lang="en-US" sz="3600" dirty="0" err="1">
                <a:latin typeface="Outfit" pitchFamily="2" charset="0"/>
              </a:rPr>
              <a:t>blijft</a:t>
            </a:r>
            <a:r>
              <a:rPr lang="en-US" sz="3600" dirty="0">
                <a:latin typeface="Outfit" pitchFamily="2" charset="0"/>
              </a:rPr>
              <a:t> </a:t>
            </a:r>
            <a:r>
              <a:rPr lang="en-US" sz="3600" dirty="0" err="1">
                <a:latin typeface="Outfit" pitchFamily="2" charset="0"/>
              </a:rPr>
              <a:t>groeien</a:t>
            </a:r>
            <a:r>
              <a:rPr lang="en-US" sz="3600" dirty="0">
                <a:latin typeface="Outfit" pitchFamily="2" charset="0"/>
              </a:rPr>
              <a:t>, met 70% </a:t>
            </a:r>
            <a:r>
              <a:rPr lang="en-US" sz="3600" dirty="0" err="1">
                <a:latin typeface="Outfit" pitchFamily="2" charset="0"/>
              </a:rPr>
              <a:t>dat</a:t>
            </a:r>
            <a:r>
              <a:rPr lang="en-US" sz="3600" dirty="0">
                <a:latin typeface="Outfit" pitchFamily="2" charset="0"/>
              </a:rPr>
              <a:t> </a:t>
            </a:r>
            <a:r>
              <a:rPr lang="en-US" sz="3600" dirty="0" err="1">
                <a:latin typeface="Outfit" pitchFamily="2" charset="0"/>
              </a:rPr>
              <a:t>naar</a:t>
            </a:r>
            <a:r>
              <a:rPr lang="en-US" sz="3600" dirty="0">
                <a:latin typeface="Outfit" pitchFamily="2" charset="0"/>
              </a:rPr>
              <a:t> export </a:t>
            </a:r>
            <a:r>
              <a:rPr lang="en-US" sz="3600" dirty="0" err="1">
                <a:latin typeface="Outfit" pitchFamily="2" charset="0"/>
              </a:rPr>
              <a:t>gaat</a:t>
            </a:r>
            <a:endParaRPr lang="en-US" sz="3600" dirty="0">
              <a:latin typeface="Outfit" pitchFamily="2" charset="0"/>
            </a:endParaRPr>
          </a:p>
        </p:txBody>
      </p:sp>
      <p:pic>
        <p:nvPicPr>
          <p:cNvPr id="3" name="Picture 2">
            <a:extLst>
              <a:ext uri="{FF2B5EF4-FFF2-40B4-BE49-F238E27FC236}">
                <a16:creationId xmlns:a16="http://schemas.microsoft.com/office/drawing/2014/main" id="{1154A3CD-1314-1058-63A7-727B05C9977D}"/>
              </a:ext>
            </a:extLst>
          </p:cNvPr>
          <p:cNvPicPr>
            <a:picLocks noChangeAspect="1"/>
          </p:cNvPicPr>
          <p:nvPr/>
        </p:nvPicPr>
        <p:blipFill>
          <a:blip r:embed="rId2"/>
          <a:srcRect l="-214" t="7952" b="14578"/>
          <a:stretch/>
        </p:blipFill>
        <p:spPr>
          <a:xfrm>
            <a:off x="4837648" y="1867402"/>
            <a:ext cx="7206413" cy="3843730"/>
          </a:xfrm>
          <a:prstGeom prst="rect">
            <a:avLst/>
          </a:prstGeom>
        </p:spPr>
      </p:pic>
      <p:sp>
        <p:nvSpPr>
          <p:cNvPr id="6" name="Tekstvak 4">
            <a:extLst>
              <a:ext uri="{FF2B5EF4-FFF2-40B4-BE49-F238E27FC236}">
                <a16:creationId xmlns:a16="http://schemas.microsoft.com/office/drawing/2014/main" id="{37D72350-9FC7-502C-74ED-ACC0461BC037}"/>
              </a:ext>
            </a:extLst>
          </p:cNvPr>
          <p:cNvSpPr txBox="1"/>
          <p:nvPr/>
        </p:nvSpPr>
        <p:spPr>
          <a:xfrm>
            <a:off x="5157889" y="2101882"/>
            <a:ext cx="5552220" cy="943119"/>
          </a:xfrm>
          <a:prstGeom prst="rect">
            <a:avLst/>
          </a:prstGeom>
        </p:spPr>
        <p:txBody>
          <a:bodyPr vert="horz" lIns="91440" tIns="45720" rIns="91440" bIns="45720" rtlCol="0">
            <a:norm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fontAlgn="auto">
              <a:lnSpc>
                <a:spcPct val="90000"/>
              </a:lnSpc>
              <a:spcBef>
                <a:spcPts val="1000"/>
              </a:spcBef>
              <a:spcAft>
                <a:spcPts val="0"/>
              </a:spcAft>
              <a:buClrTx/>
              <a:buSzTx/>
              <a:tabLst/>
              <a:defRPr/>
            </a:pPr>
            <a:r>
              <a:rPr kumimoji="0" lang="en-US" sz="2400" i="0" u="none" strike="noStrike" cap="none" spc="0" normalizeH="0" baseline="0" noProof="0" dirty="0" err="1">
                <a:ln>
                  <a:noFill/>
                </a:ln>
                <a:effectLst/>
                <a:uLnTx/>
                <a:uFillTx/>
                <a:latin typeface="Outfit" pitchFamily="2" charset="0"/>
              </a:rPr>
              <a:t>Productie</a:t>
            </a:r>
            <a:r>
              <a:rPr kumimoji="0" lang="en-US" sz="2400" i="0" u="none" strike="noStrike" cap="none" spc="0" normalizeH="0" baseline="0" noProof="0" dirty="0">
                <a:ln>
                  <a:noFill/>
                </a:ln>
                <a:effectLst/>
                <a:uLnTx/>
                <a:uFillTx/>
                <a:latin typeface="Outfit" pitchFamily="2" charset="0"/>
              </a:rPr>
              <a:t> </a:t>
            </a:r>
            <a:r>
              <a:rPr kumimoji="0" lang="en-US" sz="2400" i="0" u="none" strike="noStrike" cap="none" spc="0" normalizeH="0" baseline="0" noProof="0" dirty="0" err="1">
                <a:ln>
                  <a:noFill/>
                </a:ln>
                <a:effectLst/>
                <a:uLnTx/>
                <a:uFillTx/>
                <a:latin typeface="Outfit" pitchFamily="2" charset="0"/>
              </a:rPr>
              <a:t>Omzet</a:t>
            </a:r>
            <a:endParaRPr kumimoji="0" lang="en-US" sz="2400" i="0" u="none" strike="noStrike" cap="none" spc="0" normalizeH="0" baseline="0" noProof="0" dirty="0">
              <a:ln>
                <a:noFill/>
              </a:ln>
              <a:effectLst/>
              <a:uLnTx/>
              <a:uFillTx/>
              <a:latin typeface="Outfit" pitchFamily="2" charset="0"/>
            </a:endParaRPr>
          </a:p>
        </p:txBody>
      </p:sp>
      <p:pic>
        <p:nvPicPr>
          <p:cNvPr id="2" name="Picture 2" descr="Choprabisco production chocolate and biscuiterie">
            <a:extLst>
              <a:ext uri="{FF2B5EF4-FFF2-40B4-BE49-F238E27FC236}">
                <a16:creationId xmlns:a16="http://schemas.microsoft.com/office/drawing/2014/main" id="{1C84286D-AB7D-D97B-00B1-38EF8DD7D9D7}"/>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2976" t="28828" r="56607" b="6438"/>
          <a:stretch/>
        </p:blipFill>
        <p:spPr bwMode="auto">
          <a:xfrm>
            <a:off x="147939" y="2398636"/>
            <a:ext cx="4389828" cy="331249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2A75036B-FC6F-F59B-9398-3990B250DDB3}"/>
              </a:ext>
            </a:extLst>
          </p:cNvPr>
          <p:cNvSpPr txBox="1"/>
          <p:nvPr/>
        </p:nvSpPr>
        <p:spPr>
          <a:xfrm>
            <a:off x="1229221" y="5696844"/>
            <a:ext cx="2772000" cy="830997"/>
          </a:xfrm>
          <a:prstGeom prst="rect">
            <a:avLst/>
          </a:prstGeom>
          <a:solidFill>
            <a:schemeClr val="accent2">
              <a:lumMod val="60000"/>
              <a:lumOff val="40000"/>
            </a:schemeClr>
          </a:solidFill>
        </p:spPr>
        <p:txBody>
          <a:bodyPr wrap="square" rtlCol="0" anchor="ctr">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srgbClr val="612141"/>
                </a:solidFill>
                <a:effectLst/>
                <a:uLnTx/>
                <a:uFillTx/>
                <a:latin typeface="Outfit" pitchFamily="2" charset="0"/>
              </a:rPr>
              <a:t>Productie Omzet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srgbClr val="612141"/>
                </a:solidFill>
                <a:effectLst/>
                <a:uLnTx/>
                <a:uFillTx/>
                <a:latin typeface="Outfit" pitchFamily="2" charset="0"/>
              </a:rPr>
              <a:t>9,1 </a:t>
            </a:r>
            <a:r>
              <a:rPr lang="nl-BE" sz="2400" b="1" dirty="0">
                <a:solidFill>
                  <a:srgbClr val="612141"/>
                </a:solidFill>
                <a:latin typeface="Outfit" pitchFamily="2" charset="0"/>
              </a:rPr>
              <a:t>m</a:t>
            </a:r>
            <a:r>
              <a:rPr kumimoji="0" lang="nl-BE" sz="2400" b="1" i="0" u="none" strike="noStrike" kern="1200" cap="none" spc="0" normalizeH="0" baseline="0" noProof="0" dirty="0">
                <a:ln>
                  <a:noFill/>
                </a:ln>
                <a:solidFill>
                  <a:srgbClr val="612141"/>
                </a:solidFill>
                <a:effectLst/>
                <a:uLnTx/>
                <a:uFillTx/>
                <a:latin typeface="Outfit" pitchFamily="2" charset="0"/>
              </a:rPr>
              <a:t>iljard€</a:t>
            </a:r>
            <a:endParaRPr lang="nl-BE" sz="2400" dirty="0">
              <a:solidFill>
                <a:srgbClr val="612141"/>
              </a:solidFill>
              <a:latin typeface="Outfit" pitchFamily="2" charset="0"/>
            </a:endParaRPr>
          </a:p>
        </p:txBody>
      </p:sp>
      <p:sp>
        <p:nvSpPr>
          <p:cNvPr id="7" name="TextBox 65">
            <a:extLst>
              <a:ext uri="{FF2B5EF4-FFF2-40B4-BE49-F238E27FC236}">
                <a16:creationId xmlns:a16="http://schemas.microsoft.com/office/drawing/2014/main" id="{B4A8474D-9FF0-D8A7-8CA3-99218174B839}"/>
              </a:ext>
            </a:extLst>
          </p:cNvPr>
          <p:cNvSpPr txBox="1"/>
          <p:nvPr/>
        </p:nvSpPr>
        <p:spPr>
          <a:xfrm>
            <a:off x="1229221" y="1522699"/>
            <a:ext cx="2772000" cy="841834"/>
          </a:xfrm>
          <a:prstGeom prst="rect">
            <a:avLst/>
          </a:prstGeom>
          <a:solidFill>
            <a:schemeClr val="accent2">
              <a:lumMod val="60000"/>
              <a:lumOff val="40000"/>
            </a:schemeClr>
          </a:solidFill>
        </p:spPr>
        <p:txBody>
          <a:bodyPr wrap="square" rtlCol="0" anchor="ctr">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rPr>
              <a:t>Export</a:t>
            </a:r>
          </a:p>
          <a:p>
            <a:pPr marL="0" marR="0" lvl="0" indent="0" algn="ctr" defTabSz="914400" rtl="0" eaLnBrk="1" fontAlgn="auto" latinLnBrk="0" hangingPunct="1">
              <a:lnSpc>
                <a:spcPts val="1400"/>
              </a:lnSpc>
              <a:spcBef>
                <a:spcPts val="0"/>
              </a:spcBef>
              <a:spcAft>
                <a:spcPts val="0"/>
              </a:spcAft>
              <a:buClrTx/>
              <a:buSzTx/>
              <a:buFontTx/>
              <a:buNone/>
              <a:tabLst/>
              <a:defRPr/>
            </a:pPr>
            <a:endParaRPr lang="nl-NL" sz="2400" b="1" dirty="0">
              <a:solidFill>
                <a:srgbClr val="612141"/>
              </a:solidFill>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rPr>
              <a:t>6,3 m</a:t>
            </a:r>
            <a:r>
              <a:rPr lang="nl-NL" sz="2400" b="1" dirty="0" err="1">
                <a:solidFill>
                  <a:srgbClr val="612141"/>
                </a:solidFill>
                <a:latin typeface="Outfit" pitchFamily="2" charset="0"/>
                <a:ea typeface="Calibre" charset="0"/>
                <a:cs typeface="Calibre" charset="0"/>
              </a:rPr>
              <a:t>iljard</a:t>
            </a:r>
            <a:r>
              <a:rPr lang="nl-NL" sz="2400" b="1" dirty="0">
                <a:solidFill>
                  <a:srgbClr val="612141"/>
                </a:solidFill>
                <a:latin typeface="Outfit" pitchFamily="2" charset="0"/>
                <a:ea typeface="Calibre" charset="0"/>
                <a:cs typeface="Calibre" charset="0"/>
              </a:rPr>
              <a:t>€</a:t>
            </a:r>
          </a:p>
        </p:txBody>
      </p:sp>
    </p:spTree>
    <p:extLst>
      <p:ext uri="{BB962C8B-B14F-4D97-AF65-F5344CB8AC3E}">
        <p14:creationId xmlns:p14="http://schemas.microsoft.com/office/powerpoint/2010/main" val="146563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76384-8C3D-0E5D-A707-2CD9EECBB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3794D3-7AD1-3FC9-AABA-88FEC9D7A08D}"/>
              </a:ext>
            </a:extLst>
          </p:cNvPr>
          <p:cNvSpPr>
            <a:spLocks noGrp="1"/>
          </p:cNvSpPr>
          <p:nvPr>
            <p:ph type="title"/>
          </p:nvPr>
        </p:nvSpPr>
        <p:spPr>
          <a:xfrm>
            <a:off x="132735" y="119699"/>
            <a:ext cx="11926529" cy="1325563"/>
          </a:xfrm>
        </p:spPr>
        <p:txBody>
          <a:bodyPr>
            <a:normAutofit/>
          </a:bodyPr>
          <a:lstStyle/>
          <a:p>
            <a:pPr algn="ctr"/>
            <a:r>
              <a:rPr lang="en-US" sz="3600" dirty="0" err="1">
                <a:latin typeface="Outfit" pitchFamily="2" charset="0"/>
              </a:rPr>
              <a:t>Werkgelegenheid</a:t>
            </a:r>
            <a:r>
              <a:rPr lang="en-US" sz="3600" dirty="0">
                <a:latin typeface="Outfit" pitchFamily="2" charset="0"/>
              </a:rPr>
              <a:t> </a:t>
            </a:r>
            <a:r>
              <a:rPr lang="en-US" sz="3600" dirty="0" err="1">
                <a:latin typeface="Outfit" pitchFamily="2" charset="0"/>
              </a:rPr>
              <a:t>verzekerd</a:t>
            </a:r>
            <a:r>
              <a:rPr lang="en-US" sz="3600" dirty="0">
                <a:latin typeface="Outfit" pitchFamily="2" charset="0"/>
              </a:rPr>
              <a:t>!</a:t>
            </a:r>
          </a:p>
        </p:txBody>
      </p:sp>
      <p:pic>
        <p:nvPicPr>
          <p:cNvPr id="3" name="Picture 2">
            <a:extLst>
              <a:ext uri="{FF2B5EF4-FFF2-40B4-BE49-F238E27FC236}">
                <a16:creationId xmlns:a16="http://schemas.microsoft.com/office/drawing/2014/main" id="{D6CA9319-8633-8BA0-B767-9CDFA9B27506}"/>
              </a:ext>
            </a:extLst>
          </p:cNvPr>
          <p:cNvPicPr>
            <a:picLocks/>
          </p:cNvPicPr>
          <p:nvPr/>
        </p:nvPicPr>
        <p:blipFill>
          <a:blip r:embed="rId2"/>
          <a:stretch>
            <a:fillRect/>
          </a:stretch>
        </p:blipFill>
        <p:spPr>
          <a:xfrm>
            <a:off x="175137" y="1650196"/>
            <a:ext cx="5747196" cy="4041337"/>
          </a:xfrm>
          <a:prstGeom prst="rect">
            <a:avLst/>
          </a:prstGeom>
        </p:spPr>
      </p:pic>
      <p:pic>
        <p:nvPicPr>
          <p:cNvPr id="8" name="Picture 7">
            <a:extLst>
              <a:ext uri="{FF2B5EF4-FFF2-40B4-BE49-F238E27FC236}">
                <a16:creationId xmlns:a16="http://schemas.microsoft.com/office/drawing/2014/main" id="{546C4383-DC12-3DE3-6845-E206A3159C56}"/>
              </a:ext>
            </a:extLst>
          </p:cNvPr>
          <p:cNvPicPr>
            <a:picLocks/>
          </p:cNvPicPr>
          <p:nvPr/>
        </p:nvPicPr>
        <p:blipFill>
          <a:blip r:embed="rId3"/>
          <a:stretch>
            <a:fillRect/>
          </a:stretch>
        </p:blipFill>
        <p:spPr>
          <a:xfrm>
            <a:off x="6480687" y="1650195"/>
            <a:ext cx="5524255" cy="4041338"/>
          </a:xfrm>
          <a:prstGeom prst="rect">
            <a:avLst/>
          </a:prstGeom>
        </p:spPr>
      </p:pic>
      <p:sp>
        <p:nvSpPr>
          <p:cNvPr id="4" name="TextBox 51">
            <a:extLst>
              <a:ext uri="{FF2B5EF4-FFF2-40B4-BE49-F238E27FC236}">
                <a16:creationId xmlns:a16="http://schemas.microsoft.com/office/drawing/2014/main" id="{AEF77B57-7745-BB13-B8E6-A2926877BCB7}"/>
              </a:ext>
            </a:extLst>
          </p:cNvPr>
          <p:cNvSpPr txBox="1"/>
          <p:nvPr/>
        </p:nvSpPr>
        <p:spPr>
          <a:xfrm>
            <a:off x="6480687" y="1676116"/>
            <a:ext cx="2917245" cy="841834"/>
          </a:xfrm>
          <a:prstGeom prst="rect">
            <a:avLst/>
          </a:prstGeom>
          <a:solidFill>
            <a:schemeClr val="accent2">
              <a:lumMod val="60000"/>
              <a:lumOff val="40000"/>
            </a:schemeClr>
          </a:solidFill>
        </p:spPr>
        <p:txBody>
          <a:bodyPr wrap="square" rtlCol="0" anchor="ctr">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rPr>
              <a:t>Werkgevers</a:t>
            </a:r>
          </a:p>
          <a:p>
            <a:pPr marL="0" marR="0" lvl="0" indent="0" algn="ctr" defTabSz="914400" rtl="0" eaLnBrk="1" fontAlgn="auto" latinLnBrk="0" hangingPunct="1">
              <a:lnSpc>
                <a:spcPts val="1400"/>
              </a:lnSpc>
              <a:spcBef>
                <a:spcPts val="0"/>
              </a:spcBef>
              <a:spcAft>
                <a:spcPts val="0"/>
              </a:spcAft>
              <a:buClrTx/>
              <a:buSzTx/>
              <a:buFontTx/>
              <a:buNone/>
              <a:tabLst/>
              <a:defRPr/>
            </a:pPr>
            <a:endParaRPr lang="nl-NL" sz="2400" b="1" dirty="0">
              <a:solidFill>
                <a:srgbClr val="612141"/>
              </a:solidFill>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rPr>
              <a:t>362</a:t>
            </a:r>
            <a:endParaRPr lang="nl-NL" sz="2400" dirty="0">
              <a:solidFill>
                <a:srgbClr val="612141"/>
              </a:solidFill>
              <a:latin typeface="Outfit" pitchFamily="2" charset="0"/>
              <a:ea typeface="Calibre" charset="0"/>
              <a:cs typeface="Calibre" charset="0"/>
            </a:endParaRPr>
          </a:p>
        </p:txBody>
      </p:sp>
      <p:sp>
        <p:nvSpPr>
          <p:cNvPr id="5" name="TextBox 60">
            <a:extLst>
              <a:ext uri="{FF2B5EF4-FFF2-40B4-BE49-F238E27FC236}">
                <a16:creationId xmlns:a16="http://schemas.microsoft.com/office/drawing/2014/main" id="{EF657A98-5F9A-1087-0091-E0506AE345E5}"/>
              </a:ext>
            </a:extLst>
          </p:cNvPr>
          <p:cNvSpPr txBox="1"/>
          <p:nvPr/>
        </p:nvSpPr>
        <p:spPr>
          <a:xfrm>
            <a:off x="368262" y="1634552"/>
            <a:ext cx="2916000" cy="841834"/>
          </a:xfrm>
          <a:prstGeom prst="rect">
            <a:avLst/>
          </a:prstGeom>
          <a:solidFill>
            <a:schemeClr val="accent2">
              <a:lumMod val="60000"/>
              <a:lumOff val="40000"/>
            </a:schemeClr>
          </a:solidFill>
        </p:spPr>
        <p:txBody>
          <a:bodyPr wrap="square" rtlCol="0" anchor="ctr">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rPr>
              <a:t>Werknemers</a:t>
            </a:r>
          </a:p>
          <a:p>
            <a:pPr marL="0" marR="0" lvl="0" indent="0" algn="ctr" defTabSz="914400" rtl="0" eaLnBrk="1" fontAlgn="auto" latinLnBrk="0" hangingPunct="1">
              <a:lnSpc>
                <a:spcPts val="1400"/>
              </a:lnSpc>
              <a:spcBef>
                <a:spcPts val="0"/>
              </a:spcBef>
              <a:spcAft>
                <a:spcPts val="0"/>
              </a:spcAft>
              <a:buClrTx/>
              <a:buSzTx/>
              <a:buFontTx/>
              <a:buNone/>
              <a:tabLst/>
              <a:defRPr/>
            </a:pPr>
            <a:endParaRPr lang="nl-NL" sz="2400" b="1" dirty="0">
              <a:solidFill>
                <a:srgbClr val="612141"/>
              </a:solidFill>
              <a:latin typeface="Outfit" pitchFamily="2" charset="0"/>
              <a:ea typeface="Calibre" charset="0"/>
              <a:cs typeface="Calibre" charset="0"/>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612141"/>
                </a:solidFill>
                <a:effectLst/>
                <a:uLnTx/>
                <a:uFillTx/>
                <a:latin typeface="Outfit" pitchFamily="2" charset="0"/>
                <a:ea typeface="Calibre" charset="0"/>
                <a:cs typeface="Calibre" charset="0"/>
              </a:rPr>
              <a:t>14.676</a:t>
            </a:r>
          </a:p>
        </p:txBody>
      </p:sp>
    </p:spTree>
    <p:extLst>
      <p:ext uri="{BB962C8B-B14F-4D97-AF65-F5344CB8AC3E}">
        <p14:creationId xmlns:p14="http://schemas.microsoft.com/office/powerpoint/2010/main" val="3537122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64FE-E6C4-8D6A-4C93-3B3ADA806729}"/>
              </a:ext>
            </a:extLst>
          </p:cNvPr>
          <p:cNvSpPr>
            <a:spLocks noGrp="1"/>
          </p:cNvSpPr>
          <p:nvPr>
            <p:ph type="title"/>
          </p:nvPr>
        </p:nvSpPr>
        <p:spPr>
          <a:xfrm>
            <a:off x="344756" y="432000"/>
            <a:ext cx="5575771" cy="2916000"/>
          </a:xfrm>
        </p:spPr>
        <p:txBody>
          <a:bodyPr vert="horz" lIns="91440" tIns="45720" rIns="91440" bIns="45720" rtlCol="0" anchor="ctr">
            <a:normAutofit fontScale="90000"/>
          </a:bodyPr>
          <a:lstStyle/>
          <a:p>
            <a:r>
              <a:rPr lang="en-US" sz="3600" dirty="0" err="1">
                <a:latin typeface="Outfit" pitchFamily="2" charset="0"/>
              </a:rPr>
              <a:t>Belgische</a:t>
            </a:r>
            <a:r>
              <a:rPr lang="en-US" sz="3600" dirty="0">
                <a:latin typeface="Outfit" pitchFamily="2" charset="0"/>
              </a:rPr>
              <a:t> </a:t>
            </a:r>
            <a:r>
              <a:rPr lang="en-US" sz="3600" dirty="0" err="1">
                <a:latin typeface="Outfit" pitchFamily="2" charset="0"/>
              </a:rPr>
              <a:t>merken</a:t>
            </a:r>
            <a:r>
              <a:rPr lang="en-US" sz="3600" dirty="0">
                <a:latin typeface="Outfit" pitchFamily="2" charset="0"/>
              </a:rPr>
              <a:t> : </a:t>
            </a:r>
            <a:r>
              <a:rPr lang="en-US" sz="3600" dirty="0" err="1">
                <a:latin typeface="Outfit" pitchFamily="2" charset="0"/>
              </a:rPr>
              <a:t>pioniers</a:t>
            </a:r>
            <a:r>
              <a:rPr lang="en-US" sz="3600" dirty="0">
                <a:latin typeface="Outfit" pitchFamily="2" charset="0"/>
              </a:rPr>
              <a:t> van </a:t>
            </a:r>
            <a:r>
              <a:rPr lang="en-US" sz="3600" dirty="0" err="1">
                <a:latin typeface="Outfit" pitchFamily="2" charset="0"/>
              </a:rPr>
              <a:t>chocolade</a:t>
            </a:r>
            <a:r>
              <a:rPr lang="en-US" sz="3600" dirty="0">
                <a:latin typeface="Outfit" pitchFamily="2" charset="0"/>
              </a:rPr>
              <a:t>, biscuits </a:t>
            </a:r>
            <a:r>
              <a:rPr lang="en-US" sz="3600" dirty="0" err="1">
                <a:latin typeface="Outfit" pitchFamily="2" charset="0"/>
              </a:rPr>
              <a:t>en</a:t>
            </a:r>
            <a:r>
              <a:rPr lang="en-US" sz="3600" dirty="0">
                <a:latin typeface="Outfit" pitchFamily="2" charset="0"/>
              </a:rPr>
              <a:t> confiserie </a:t>
            </a:r>
            <a:r>
              <a:rPr lang="en-US" sz="3600" dirty="0" err="1">
                <a:latin typeface="Outfit" pitchFamily="2" charset="0"/>
              </a:rPr>
              <a:t>dankzij</a:t>
            </a:r>
            <a:r>
              <a:rPr lang="en-US" sz="3600" dirty="0">
                <a:latin typeface="Outfit" pitchFamily="2" charset="0"/>
              </a:rPr>
              <a:t> </a:t>
            </a:r>
            <a:r>
              <a:rPr lang="en-US" sz="3600" dirty="0" err="1">
                <a:latin typeface="Outfit" pitchFamily="2" charset="0"/>
              </a:rPr>
              <a:t>hun</a:t>
            </a:r>
            <a:r>
              <a:rPr lang="en-US" sz="3600" dirty="0">
                <a:latin typeface="Outfit" pitchFamily="2" charset="0"/>
              </a:rPr>
              <a:t> </a:t>
            </a:r>
            <a:r>
              <a:rPr lang="en-US" sz="3600" dirty="0" err="1">
                <a:latin typeface="Outfit" pitchFamily="2" charset="0"/>
              </a:rPr>
              <a:t>vakmanschap</a:t>
            </a:r>
            <a:r>
              <a:rPr lang="en-US" sz="3600" dirty="0">
                <a:latin typeface="Outfit" pitchFamily="2" charset="0"/>
              </a:rPr>
              <a:t>, </a:t>
            </a:r>
            <a:r>
              <a:rPr lang="en-US" sz="3600" dirty="0" err="1">
                <a:latin typeface="Outfit" pitchFamily="2" charset="0"/>
              </a:rPr>
              <a:t>innovatiekracht</a:t>
            </a:r>
            <a:r>
              <a:rPr lang="en-US" sz="3600" dirty="0">
                <a:latin typeface="Outfit" pitchFamily="2" charset="0"/>
              </a:rPr>
              <a:t> </a:t>
            </a:r>
            <a:r>
              <a:rPr lang="en-US" sz="3600" dirty="0" err="1">
                <a:latin typeface="Outfit" pitchFamily="2" charset="0"/>
              </a:rPr>
              <a:t>en</a:t>
            </a:r>
            <a:r>
              <a:rPr lang="en-US" sz="3600" dirty="0">
                <a:latin typeface="Outfit" pitchFamily="2" charset="0"/>
              </a:rPr>
              <a:t> entrepreneurship </a:t>
            </a:r>
            <a:r>
              <a:rPr lang="en-US" sz="3600" dirty="0" err="1">
                <a:latin typeface="Outfit" pitchFamily="2" charset="0"/>
              </a:rPr>
              <a:t>sinds</a:t>
            </a:r>
            <a:r>
              <a:rPr lang="en-US" sz="3600" dirty="0">
                <a:latin typeface="Outfit" pitchFamily="2" charset="0"/>
              </a:rPr>
              <a:t> </a:t>
            </a:r>
            <a:r>
              <a:rPr lang="en-US" sz="3600" dirty="0" err="1">
                <a:latin typeface="Outfit" pitchFamily="2" charset="0"/>
              </a:rPr>
              <a:t>meer</a:t>
            </a:r>
            <a:r>
              <a:rPr lang="en-US" sz="3600" dirty="0">
                <a:latin typeface="Outfit" pitchFamily="2" charset="0"/>
              </a:rPr>
              <a:t> dan 100 </a:t>
            </a:r>
            <a:r>
              <a:rPr lang="en-US" sz="3600" dirty="0" err="1">
                <a:latin typeface="Outfit" pitchFamily="2" charset="0"/>
              </a:rPr>
              <a:t>jaar</a:t>
            </a:r>
            <a:endParaRPr lang="en-US" sz="3600" dirty="0">
              <a:latin typeface="Outfit" pitchFamily="2" charset="0"/>
            </a:endParaRPr>
          </a:p>
        </p:txBody>
      </p:sp>
      <p:pic>
        <p:nvPicPr>
          <p:cNvPr id="13314" name="Picture 2" descr="Chocolate store Neuhaus - Brussels">
            <a:extLst>
              <a:ext uri="{FF2B5EF4-FFF2-40B4-BE49-F238E27FC236}">
                <a16:creationId xmlns:a16="http://schemas.microsoft.com/office/drawing/2014/main" id="{2C7D53C4-2CC5-DB33-6C23-0CB4546F1DE7}"/>
              </a:ext>
            </a:extLst>
          </p:cNvPr>
          <p:cNvPicPr>
            <a:picLocks noGrp="1" noChangeAspect="1" noChangeArrowheads="1"/>
          </p:cNvPicPr>
          <p:nvPr>
            <p:ph idx="1"/>
          </p:nvPr>
        </p:nvPicPr>
        <p:blipFill>
          <a:blip r:embed="rId3">
            <a:alphaModFix amt="85000"/>
            <a:extLst>
              <a:ext uri="{28A0092B-C50C-407E-A947-70E740481C1C}">
                <a14:useLocalDpi xmlns:a14="http://schemas.microsoft.com/office/drawing/2010/main" val="0"/>
              </a:ext>
            </a:extLst>
          </a:blip>
          <a:srcRect t="5436"/>
          <a:stretch/>
        </p:blipFill>
        <p:spPr bwMode="auto">
          <a:xfrm>
            <a:off x="6239993" y="0"/>
            <a:ext cx="5952007" cy="334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AF1B60A-43EF-09C5-1675-D58B9D888C89}"/>
              </a:ext>
            </a:extLst>
          </p:cNvPr>
          <p:cNvSpPr txBox="1"/>
          <p:nvPr/>
        </p:nvSpPr>
        <p:spPr>
          <a:xfrm>
            <a:off x="567622" y="4009740"/>
            <a:ext cx="3600000" cy="2556000"/>
          </a:xfrm>
          <a:prstGeom prst="snip2Same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fontScale="92500" lnSpcReduction="20000"/>
          </a:bodyPr>
          <a:lstStyle/>
          <a:p>
            <a:pPr marL="114300" algn="ctr" defTabSz="914400">
              <a:lnSpc>
                <a:spcPct val="90000"/>
              </a:lnSpc>
              <a:spcAft>
                <a:spcPts val="600"/>
              </a:spcAft>
            </a:pPr>
            <a:r>
              <a:rPr lang="en-US" sz="2400" b="1" i="0" dirty="0">
                <a:effectLst/>
                <a:latin typeface="Outfit" pitchFamily="2" charset="0"/>
              </a:rPr>
              <a:t>CHOCOLADE</a:t>
            </a:r>
          </a:p>
          <a:p>
            <a:pPr marL="342900" indent="-228600" defTabSz="914400">
              <a:lnSpc>
                <a:spcPct val="90000"/>
              </a:lnSpc>
              <a:spcAft>
                <a:spcPts val="600"/>
              </a:spcAft>
              <a:buFont typeface="Arial" panose="020B0604020202020204" pitchFamily="34" charset="0"/>
              <a:buChar char="•"/>
            </a:pPr>
            <a:r>
              <a:rPr lang="en-US" sz="2400" b="1" i="0" dirty="0">
                <a:effectLst/>
                <a:latin typeface="Outfit" pitchFamily="2" charset="0"/>
              </a:rPr>
              <a:t>1845 </a:t>
            </a:r>
            <a:r>
              <a:rPr lang="en-US" sz="2400" i="0" dirty="0">
                <a:effectLst/>
                <a:latin typeface="Outfit" pitchFamily="2" charset="0"/>
              </a:rPr>
              <a:t>Meurisse</a:t>
            </a:r>
          </a:p>
          <a:p>
            <a:pPr marL="342900" indent="-228600" defTabSz="914400">
              <a:lnSpc>
                <a:spcPct val="90000"/>
              </a:lnSpc>
              <a:spcAft>
                <a:spcPts val="600"/>
              </a:spcAft>
              <a:buFont typeface="Arial" panose="020B0604020202020204" pitchFamily="34" charset="0"/>
              <a:buChar char="•"/>
            </a:pPr>
            <a:r>
              <a:rPr lang="en-US" sz="2400" b="1" i="0" dirty="0">
                <a:effectLst/>
                <a:latin typeface="Outfit" pitchFamily="2" charset="0"/>
              </a:rPr>
              <a:t>1857</a:t>
            </a:r>
            <a:r>
              <a:rPr lang="en-US" sz="2400" dirty="0">
                <a:latin typeface="Outfit" pitchFamily="2" charset="0"/>
              </a:rPr>
              <a:t> </a:t>
            </a:r>
            <a:r>
              <a:rPr lang="en-US" sz="2400" b="0" i="0" dirty="0">
                <a:effectLst/>
                <a:latin typeface="Outfit" pitchFamily="2" charset="0"/>
              </a:rPr>
              <a:t>Neuhaus</a:t>
            </a:r>
          </a:p>
          <a:p>
            <a:pPr marL="342900" indent="-228600" defTabSz="914400">
              <a:lnSpc>
                <a:spcPct val="90000"/>
              </a:lnSpc>
              <a:spcAft>
                <a:spcPts val="600"/>
              </a:spcAft>
              <a:buFont typeface="Arial" panose="020B0604020202020204" pitchFamily="34" charset="0"/>
              <a:buChar char="•"/>
            </a:pPr>
            <a:r>
              <a:rPr lang="en-US" sz="2400" b="1" dirty="0">
                <a:latin typeface="Outfit" pitchFamily="2" charset="0"/>
              </a:rPr>
              <a:t>1883</a:t>
            </a:r>
            <a:r>
              <a:rPr lang="en-US" sz="2400" dirty="0">
                <a:latin typeface="Outfit" pitchFamily="2" charset="0"/>
              </a:rPr>
              <a:t> Côte d’or</a:t>
            </a:r>
          </a:p>
          <a:p>
            <a:pPr marL="342900" indent="-228600" defTabSz="914400">
              <a:lnSpc>
                <a:spcPct val="90000"/>
              </a:lnSpc>
              <a:spcAft>
                <a:spcPts val="600"/>
              </a:spcAft>
              <a:buFont typeface="Arial" panose="020B0604020202020204" pitchFamily="34" charset="0"/>
              <a:buChar char="•"/>
            </a:pPr>
            <a:r>
              <a:rPr lang="en-US" sz="2400" b="1" dirty="0">
                <a:latin typeface="Outfit" pitchFamily="2" charset="0"/>
              </a:rPr>
              <a:t>1913</a:t>
            </a:r>
            <a:r>
              <a:rPr lang="en-US" sz="2400" dirty="0">
                <a:latin typeface="Outfit" pitchFamily="2" charset="0"/>
              </a:rPr>
              <a:t> Leonidas</a:t>
            </a:r>
          </a:p>
          <a:p>
            <a:pPr marL="342900" indent="-228600" defTabSz="914400">
              <a:lnSpc>
                <a:spcPct val="90000"/>
              </a:lnSpc>
              <a:spcAft>
                <a:spcPts val="600"/>
              </a:spcAft>
              <a:buFont typeface="Arial" panose="020B0604020202020204" pitchFamily="34" charset="0"/>
              <a:buChar char="•"/>
            </a:pPr>
            <a:r>
              <a:rPr lang="en-US" sz="2400" b="1" i="0" dirty="0">
                <a:effectLst/>
                <a:latin typeface="Outfit" pitchFamily="2" charset="0"/>
              </a:rPr>
              <a:t>1912</a:t>
            </a:r>
            <a:r>
              <a:rPr lang="en-US" sz="2400" b="0" i="0" dirty="0">
                <a:effectLst/>
                <a:latin typeface="Outfit" pitchFamily="2" charset="0"/>
              </a:rPr>
              <a:t> Callebaut </a:t>
            </a:r>
          </a:p>
          <a:p>
            <a:pPr marL="342900" indent="-228600" defTabSz="914400">
              <a:lnSpc>
                <a:spcPct val="90000"/>
              </a:lnSpc>
              <a:spcAft>
                <a:spcPts val="600"/>
              </a:spcAft>
              <a:buFont typeface="Arial" panose="020B0604020202020204" pitchFamily="34" charset="0"/>
              <a:buChar char="•"/>
            </a:pPr>
            <a:r>
              <a:rPr lang="en-US" sz="2400" b="1" dirty="0">
                <a:latin typeface="Outfit" pitchFamily="2" charset="0"/>
              </a:rPr>
              <a:t>1926</a:t>
            </a:r>
            <a:r>
              <a:rPr lang="en-US" sz="2400" dirty="0">
                <a:latin typeface="Outfit" pitchFamily="2" charset="0"/>
              </a:rPr>
              <a:t> Godiva</a:t>
            </a:r>
          </a:p>
        </p:txBody>
      </p:sp>
      <p:sp>
        <p:nvSpPr>
          <p:cNvPr id="3" name="TextBox 2">
            <a:extLst>
              <a:ext uri="{FF2B5EF4-FFF2-40B4-BE49-F238E27FC236}">
                <a16:creationId xmlns:a16="http://schemas.microsoft.com/office/drawing/2014/main" id="{6EA1F0C6-9B6E-E39C-47DD-4E1186A92C4E}"/>
              </a:ext>
            </a:extLst>
          </p:cNvPr>
          <p:cNvSpPr txBox="1"/>
          <p:nvPr/>
        </p:nvSpPr>
        <p:spPr>
          <a:xfrm>
            <a:off x="4311912" y="4009740"/>
            <a:ext cx="3600000" cy="2556000"/>
          </a:xfrm>
          <a:prstGeom prst="snip2Same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fontScale="85000" lnSpcReduction="10000"/>
          </a:bodyPr>
          <a:lstStyle/>
          <a:p>
            <a:pPr marL="114300" algn="ctr" defTabSz="914400">
              <a:lnSpc>
                <a:spcPct val="90000"/>
              </a:lnSpc>
              <a:spcAft>
                <a:spcPts val="600"/>
              </a:spcAft>
            </a:pPr>
            <a:r>
              <a:rPr lang="en-US" sz="2400" b="1" i="0" dirty="0">
                <a:effectLst/>
                <a:latin typeface="Outfit" pitchFamily="2" charset="0"/>
              </a:rPr>
              <a:t>BISCUITS</a:t>
            </a:r>
          </a:p>
          <a:p>
            <a:pPr marL="342900" indent="-228600" defTabSz="914400">
              <a:lnSpc>
                <a:spcPct val="90000"/>
              </a:lnSpc>
              <a:spcAft>
                <a:spcPts val="600"/>
              </a:spcAft>
              <a:buFont typeface="Arial" panose="020B0604020202020204" pitchFamily="34" charset="0"/>
              <a:buChar char="•"/>
            </a:pPr>
            <a:r>
              <a:rPr lang="en-US" sz="2400" b="1" i="0" dirty="0">
                <a:effectLst/>
                <a:latin typeface="Outfit" pitchFamily="2" charset="0"/>
              </a:rPr>
              <a:t>1870 </a:t>
            </a:r>
            <a:r>
              <a:rPr lang="en-US" sz="2400" i="0" dirty="0">
                <a:effectLst/>
                <a:latin typeface="Outfit" pitchFamily="2" charset="0"/>
              </a:rPr>
              <a:t>De </a:t>
            </a:r>
            <a:r>
              <a:rPr lang="en-US" sz="2400" i="0" dirty="0" err="1">
                <a:effectLst/>
                <a:latin typeface="Outfit" pitchFamily="2" charset="0"/>
              </a:rPr>
              <a:t>Beukelaer</a:t>
            </a:r>
            <a:endParaRPr lang="en-US" sz="2400" i="0" dirty="0">
              <a:effectLst/>
              <a:latin typeface="Outfit" pitchFamily="2" charset="0"/>
            </a:endParaRPr>
          </a:p>
          <a:p>
            <a:pPr marL="342900" indent="-228600" defTabSz="914400">
              <a:lnSpc>
                <a:spcPct val="90000"/>
              </a:lnSpc>
              <a:spcAft>
                <a:spcPts val="600"/>
              </a:spcAft>
              <a:buFont typeface="Arial" panose="020B0604020202020204" pitchFamily="34" charset="0"/>
              <a:buChar char="•"/>
            </a:pPr>
            <a:r>
              <a:rPr lang="en-US" sz="2400" b="1" i="0" dirty="0">
                <a:effectLst/>
                <a:latin typeface="Outfit" pitchFamily="2" charset="0"/>
              </a:rPr>
              <a:t>1873 </a:t>
            </a:r>
            <a:r>
              <a:rPr lang="en-US" sz="2400" i="0" dirty="0" err="1">
                <a:effectLst/>
                <a:latin typeface="Outfit" pitchFamily="2" charset="0"/>
              </a:rPr>
              <a:t>Delacre</a:t>
            </a:r>
            <a:endParaRPr lang="en-US" sz="2400" b="0" i="0" dirty="0">
              <a:effectLst/>
              <a:latin typeface="Outfit" pitchFamily="2" charset="0"/>
            </a:endParaRPr>
          </a:p>
          <a:p>
            <a:pPr marL="342900" indent="-228600" defTabSz="914400">
              <a:lnSpc>
                <a:spcPct val="90000"/>
              </a:lnSpc>
              <a:spcAft>
                <a:spcPts val="600"/>
              </a:spcAft>
              <a:buFont typeface="Arial" panose="020B0604020202020204" pitchFamily="34" charset="0"/>
              <a:buChar char="•"/>
            </a:pPr>
            <a:r>
              <a:rPr lang="en-US" sz="2400" b="1" dirty="0">
                <a:latin typeface="Outfit" pitchFamily="2" charset="0"/>
              </a:rPr>
              <a:t>1886 </a:t>
            </a:r>
            <a:r>
              <a:rPr lang="en-US" sz="2400" dirty="0">
                <a:latin typeface="Outfit" pitchFamily="2" charset="0"/>
              </a:rPr>
              <a:t>Jules </a:t>
            </a:r>
            <a:r>
              <a:rPr lang="en-US" sz="2400" dirty="0" err="1">
                <a:latin typeface="Outfit" pitchFamily="2" charset="0"/>
              </a:rPr>
              <a:t>Destrooper</a:t>
            </a:r>
            <a:endParaRPr lang="en-US" sz="2400" dirty="0">
              <a:latin typeface="Outfit" pitchFamily="2" charset="0"/>
            </a:endParaRPr>
          </a:p>
          <a:p>
            <a:pPr marL="342900" indent="-228600" defTabSz="914400">
              <a:lnSpc>
                <a:spcPct val="90000"/>
              </a:lnSpc>
              <a:spcAft>
                <a:spcPts val="600"/>
              </a:spcAft>
              <a:buFont typeface="Arial" panose="020B0604020202020204" pitchFamily="34" charset="0"/>
              <a:buChar char="•"/>
            </a:pPr>
            <a:r>
              <a:rPr lang="en-US" sz="2400" b="1" dirty="0">
                <a:latin typeface="Outfit" pitchFamily="2" charset="0"/>
              </a:rPr>
              <a:t>1895</a:t>
            </a:r>
            <a:r>
              <a:rPr lang="en-US" sz="2400" dirty="0">
                <a:latin typeface="Outfit" pitchFamily="2" charset="0"/>
              </a:rPr>
              <a:t> </a:t>
            </a:r>
            <a:r>
              <a:rPr lang="en-US" sz="2400" dirty="0" err="1">
                <a:latin typeface="Outfit" pitchFamily="2" charset="0"/>
              </a:rPr>
              <a:t>Parein</a:t>
            </a:r>
            <a:endParaRPr lang="en-US" sz="2400" dirty="0">
              <a:latin typeface="Outfit" pitchFamily="2" charset="0"/>
            </a:endParaRPr>
          </a:p>
          <a:p>
            <a:pPr marL="342900" indent="-228600" defTabSz="914400">
              <a:lnSpc>
                <a:spcPct val="90000"/>
              </a:lnSpc>
              <a:spcAft>
                <a:spcPts val="600"/>
              </a:spcAft>
              <a:buFont typeface="Arial" panose="020B0604020202020204" pitchFamily="34" charset="0"/>
              <a:buChar char="•"/>
            </a:pPr>
            <a:r>
              <a:rPr lang="en-US" sz="2400" b="1" i="0" dirty="0">
                <a:effectLst/>
                <a:latin typeface="Outfit" pitchFamily="2" charset="0"/>
              </a:rPr>
              <a:t>1920 </a:t>
            </a:r>
            <a:r>
              <a:rPr lang="en-US" sz="2400" b="0" i="0" dirty="0" err="1">
                <a:effectLst/>
                <a:latin typeface="Outfit" pitchFamily="2" charset="0"/>
              </a:rPr>
              <a:t>V</a:t>
            </a:r>
            <a:r>
              <a:rPr lang="en-US" sz="2400" dirty="0" err="1">
                <a:latin typeface="Outfit" pitchFamily="2" charset="0"/>
              </a:rPr>
              <a:t>ondelmolen</a:t>
            </a:r>
            <a:endParaRPr lang="en-US" sz="2400" b="0" i="0" dirty="0">
              <a:effectLst/>
              <a:latin typeface="Outfit" pitchFamily="2" charset="0"/>
            </a:endParaRPr>
          </a:p>
          <a:p>
            <a:pPr marL="342900" indent="-228600" defTabSz="914400">
              <a:lnSpc>
                <a:spcPct val="90000"/>
              </a:lnSpc>
              <a:spcAft>
                <a:spcPts val="600"/>
              </a:spcAft>
              <a:buFont typeface="Arial" panose="020B0604020202020204" pitchFamily="34" charset="0"/>
              <a:buChar char="•"/>
            </a:pPr>
            <a:r>
              <a:rPr lang="en-US" sz="2400" b="1" dirty="0">
                <a:latin typeface="Outfit" pitchFamily="2" charset="0"/>
              </a:rPr>
              <a:t>1932</a:t>
            </a:r>
            <a:r>
              <a:rPr lang="en-US" sz="2400" dirty="0">
                <a:latin typeface="Outfit" pitchFamily="2" charset="0"/>
              </a:rPr>
              <a:t> Lotus</a:t>
            </a:r>
          </a:p>
          <a:p>
            <a:pPr marL="114300" defTabSz="914400">
              <a:lnSpc>
                <a:spcPct val="90000"/>
              </a:lnSpc>
              <a:spcAft>
                <a:spcPts val="600"/>
              </a:spcAft>
            </a:pPr>
            <a:endParaRPr lang="en-US" sz="3200" b="0" i="0" dirty="0">
              <a:effectLst/>
              <a:latin typeface="Outfit" pitchFamily="2" charset="0"/>
            </a:endParaRPr>
          </a:p>
        </p:txBody>
      </p:sp>
      <p:sp>
        <p:nvSpPr>
          <p:cNvPr id="4" name="TextBox 3">
            <a:extLst>
              <a:ext uri="{FF2B5EF4-FFF2-40B4-BE49-F238E27FC236}">
                <a16:creationId xmlns:a16="http://schemas.microsoft.com/office/drawing/2014/main" id="{2B32B511-4BF0-08E5-5A52-79DF340A6FF9}"/>
              </a:ext>
            </a:extLst>
          </p:cNvPr>
          <p:cNvSpPr txBox="1"/>
          <p:nvPr/>
        </p:nvSpPr>
        <p:spPr>
          <a:xfrm>
            <a:off x="8056202" y="4009740"/>
            <a:ext cx="3600000" cy="2556000"/>
          </a:xfrm>
          <a:prstGeom prst="snip2SameRect">
            <a:avLst/>
          </a:prstGeom>
          <a:gradFill flip="none" rotWithShape="1">
            <a:gsLst>
              <a:gs pos="0">
                <a:srgbClr val="FF63FC">
                  <a:shade val="30000"/>
                  <a:satMod val="115000"/>
                </a:srgbClr>
              </a:gs>
              <a:gs pos="50000">
                <a:srgbClr val="FF63FC">
                  <a:shade val="67500"/>
                  <a:satMod val="115000"/>
                </a:srgbClr>
              </a:gs>
              <a:gs pos="100000">
                <a:srgbClr val="FF63FC">
                  <a:shade val="100000"/>
                  <a:satMod val="115000"/>
                </a:srgb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fontScale="85000" lnSpcReduction="20000"/>
          </a:bodyPr>
          <a:lstStyle/>
          <a:p>
            <a:pPr marL="114300" algn="ctr" defTabSz="914400">
              <a:lnSpc>
                <a:spcPct val="90000"/>
              </a:lnSpc>
              <a:spcAft>
                <a:spcPts val="600"/>
              </a:spcAft>
            </a:pPr>
            <a:r>
              <a:rPr lang="en-US" sz="2400" b="1" i="0" dirty="0">
                <a:effectLst/>
                <a:latin typeface="Outfit" pitchFamily="2" charset="0"/>
              </a:rPr>
              <a:t>CONFISERIE</a:t>
            </a:r>
          </a:p>
          <a:p>
            <a:pPr marL="342900" indent="-228600" defTabSz="914400">
              <a:lnSpc>
                <a:spcPct val="90000"/>
              </a:lnSpc>
              <a:spcAft>
                <a:spcPts val="600"/>
              </a:spcAft>
              <a:buFont typeface="Arial" panose="020B0604020202020204" pitchFamily="34" charset="0"/>
              <a:buChar char="•"/>
            </a:pPr>
            <a:r>
              <a:rPr lang="en-US" sz="2400" b="1" i="0" dirty="0">
                <a:effectLst/>
                <a:latin typeface="Outfit" pitchFamily="2" charset="0"/>
              </a:rPr>
              <a:t>1912</a:t>
            </a:r>
            <a:r>
              <a:rPr lang="en-US" sz="2400" dirty="0">
                <a:latin typeface="Outfit" pitchFamily="2" charset="0"/>
              </a:rPr>
              <a:t> Bonbons </a:t>
            </a:r>
            <a:r>
              <a:rPr lang="en-US" sz="2400" b="0" i="0" dirty="0">
                <a:effectLst/>
                <a:latin typeface="Outfit" pitchFamily="2" charset="0"/>
              </a:rPr>
              <a:t>Napoleon</a:t>
            </a:r>
          </a:p>
          <a:p>
            <a:pPr marL="342900" indent="-228600" defTabSz="914400">
              <a:lnSpc>
                <a:spcPct val="90000"/>
              </a:lnSpc>
              <a:spcAft>
                <a:spcPts val="600"/>
              </a:spcAft>
              <a:buFont typeface="Arial" panose="020B0604020202020204" pitchFamily="34" charset="0"/>
              <a:buChar char="•"/>
            </a:pPr>
            <a:r>
              <a:rPr lang="en-US" sz="2400" b="1" dirty="0">
                <a:latin typeface="Outfit" pitchFamily="2" charset="0"/>
              </a:rPr>
              <a:t>1926</a:t>
            </a:r>
            <a:r>
              <a:rPr lang="en-US" sz="2400" dirty="0">
                <a:latin typeface="Outfit" pitchFamily="2" charset="0"/>
              </a:rPr>
              <a:t> Nougat Vital</a:t>
            </a:r>
          </a:p>
          <a:p>
            <a:pPr marL="342900" indent="-228600" defTabSz="914400">
              <a:lnSpc>
                <a:spcPct val="90000"/>
              </a:lnSpc>
              <a:spcAft>
                <a:spcPts val="600"/>
              </a:spcAft>
              <a:buFont typeface="Arial" panose="020B0604020202020204" pitchFamily="34" charset="0"/>
              <a:buChar char="•"/>
            </a:pPr>
            <a:r>
              <a:rPr lang="en-US" sz="2400" b="1" dirty="0">
                <a:latin typeface="Outfit" pitchFamily="2" charset="0"/>
              </a:rPr>
              <a:t>1929</a:t>
            </a:r>
            <a:r>
              <a:rPr lang="en-US" sz="2400" dirty="0">
                <a:latin typeface="Outfit" pitchFamily="2" charset="0"/>
              </a:rPr>
              <a:t> Trefin </a:t>
            </a:r>
            <a:r>
              <a:rPr lang="en-US" sz="2400" dirty="0" err="1">
                <a:latin typeface="Outfit" pitchFamily="2" charset="0"/>
              </a:rPr>
              <a:t>Hartmint</a:t>
            </a:r>
            <a:endParaRPr lang="en-US" sz="2400" dirty="0">
              <a:latin typeface="Outfit" pitchFamily="2" charset="0"/>
            </a:endParaRPr>
          </a:p>
          <a:p>
            <a:pPr marL="342900" indent="-228600" defTabSz="914400">
              <a:lnSpc>
                <a:spcPct val="90000"/>
              </a:lnSpc>
              <a:spcAft>
                <a:spcPts val="600"/>
              </a:spcAft>
              <a:buFont typeface="Arial" panose="020B0604020202020204" pitchFamily="34" charset="0"/>
              <a:buChar char="•"/>
            </a:pPr>
            <a:r>
              <a:rPr lang="en-US" sz="2400" b="1" dirty="0">
                <a:latin typeface="Outfit" pitchFamily="2" charset="0"/>
              </a:rPr>
              <a:t>1938 </a:t>
            </a:r>
            <a:r>
              <a:rPr lang="en-US" sz="2400" dirty="0">
                <a:latin typeface="Outfit" pitchFamily="2" charset="0"/>
              </a:rPr>
              <a:t>Joris</a:t>
            </a:r>
          </a:p>
          <a:p>
            <a:pPr marL="342900" indent="-228600" defTabSz="914400">
              <a:lnSpc>
                <a:spcPct val="90000"/>
              </a:lnSpc>
              <a:spcAft>
                <a:spcPts val="600"/>
              </a:spcAft>
              <a:buFont typeface="Arial" panose="020B0604020202020204" pitchFamily="34" charset="0"/>
              <a:buChar char="•"/>
            </a:pPr>
            <a:r>
              <a:rPr lang="en-US" sz="2400" b="1" dirty="0">
                <a:latin typeface="Outfit" pitchFamily="2" charset="0"/>
              </a:rPr>
              <a:t>1939 </a:t>
            </a:r>
            <a:r>
              <a:rPr lang="en-US" sz="2400" dirty="0" err="1">
                <a:latin typeface="Outfit" pitchFamily="2" charset="0"/>
              </a:rPr>
              <a:t>Cuberdons</a:t>
            </a:r>
            <a:r>
              <a:rPr lang="en-US" sz="2400" dirty="0">
                <a:latin typeface="Outfit" pitchFamily="2" charset="0"/>
              </a:rPr>
              <a:t> Geldhof</a:t>
            </a:r>
          </a:p>
          <a:p>
            <a:pPr marL="114300" defTabSz="914400">
              <a:lnSpc>
                <a:spcPct val="90000"/>
              </a:lnSpc>
              <a:spcAft>
                <a:spcPts val="600"/>
              </a:spcAft>
            </a:pPr>
            <a:endParaRPr lang="en-US" sz="3200" b="0" i="0" dirty="0">
              <a:effectLst/>
              <a:latin typeface="Outfit" pitchFamily="2" charset="0"/>
            </a:endParaRPr>
          </a:p>
        </p:txBody>
      </p:sp>
    </p:spTree>
    <p:extLst>
      <p:ext uri="{BB962C8B-B14F-4D97-AF65-F5344CB8AC3E}">
        <p14:creationId xmlns:p14="http://schemas.microsoft.com/office/powerpoint/2010/main" val="172527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3" grpId="0" animBg="1"/>
      <p:bldP spid="4" grpId="0" animBg="1"/>
    </p:bld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EDAA8C6071124D8F381E283D311298" ma:contentTypeVersion="18" ma:contentTypeDescription="Create a new document." ma:contentTypeScope="" ma:versionID="b21caee7fe8fd3b3e81468310187fece">
  <xsd:schema xmlns:xsd="http://www.w3.org/2001/XMLSchema" xmlns:xs="http://www.w3.org/2001/XMLSchema" xmlns:p="http://schemas.microsoft.com/office/2006/metadata/properties" xmlns:ns2="0ac8e8b7-32b4-4828-b026-c34d6e3f97e2" xmlns:ns3="ca486b02-8ead-45f8-8c27-cf9e17967293" targetNamespace="http://schemas.microsoft.com/office/2006/metadata/properties" ma:root="true" ma:fieldsID="ce15e36b30fbc97bced7ca73b5d6ea47" ns2:_="" ns3:_="">
    <xsd:import namespace="0ac8e8b7-32b4-4828-b026-c34d6e3f97e2"/>
    <xsd:import namespace="ca486b02-8ead-45f8-8c27-cf9e1796729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c8e8b7-32b4-4828-b026-c34d6e3f97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004e4a2-2def-44fe-924f-e7ad446210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486b02-8ead-45f8-8c27-cf9e1796729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8315ec3-9b25-4a23-8193-9682a0e0526a}" ma:internalName="TaxCatchAll" ma:showField="CatchAllData" ma:web="ca486b02-8ead-45f8-8c27-cf9e179672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ac8e8b7-32b4-4828-b026-c34d6e3f97e2">
      <Terms xmlns="http://schemas.microsoft.com/office/infopath/2007/PartnerControls"/>
    </lcf76f155ced4ddcb4097134ff3c332f>
    <TaxCatchAll xmlns="ca486b02-8ead-45f8-8c27-cf9e1796729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78B419-B01A-4191-B297-0D3E7E219A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c8e8b7-32b4-4828-b026-c34d6e3f97e2"/>
    <ds:schemaRef ds:uri="ca486b02-8ead-45f8-8c27-cf9e179672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7DAAB5-5BF9-4F05-9760-81CED131E122}">
  <ds:schemaRefs>
    <ds:schemaRef ds:uri="http://schemas.microsoft.com/office/2006/metadata/properties"/>
    <ds:schemaRef ds:uri="http://schemas.microsoft.com/office/infopath/2007/PartnerControls"/>
    <ds:schemaRef ds:uri="0ac8e8b7-32b4-4828-b026-c34d6e3f97e2"/>
    <ds:schemaRef ds:uri="ca486b02-8ead-45f8-8c27-cf9e17967293"/>
  </ds:schemaRefs>
</ds:datastoreItem>
</file>

<file path=customXml/itemProps3.xml><?xml version="1.0" encoding="utf-8"?>
<ds:datastoreItem xmlns:ds="http://schemas.openxmlformats.org/officeDocument/2006/customXml" ds:itemID="{D02ED784-6924-4BA4-B7CE-786F1AE363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5780</TotalTime>
  <Words>1268</Words>
  <Application>Microsoft Macintosh PowerPoint</Application>
  <PresentationFormat>Widescreen</PresentationFormat>
  <Paragraphs>235</Paragraphs>
  <Slides>23</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Aptos</vt:lpstr>
      <vt:lpstr>Arial</vt:lpstr>
      <vt:lpstr>Calibre Regular</vt:lpstr>
      <vt:lpstr>Calibri</vt:lpstr>
      <vt:lpstr>Calibri Light</vt:lpstr>
      <vt:lpstr>Outfit</vt:lpstr>
      <vt:lpstr>Office 2013 - 2022 Theme</vt:lpstr>
      <vt:lpstr>Draag bij aan een (h)eerlijke wereld en kies bewust voor de smaakvolle en toonaangevende sector van Belgische chocolade, koekjes en confiserie.</vt:lpstr>
      <vt:lpstr>België : het land van chocolade bij uitstek …</vt:lpstr>
      <vt:lpstr>Wat maakt Belgische chocolade uniek?</vt:lpstr>
      <vt:lpstr>Belgische koekjes, peperkoek, speculoos, wafels, … ook met een fascinerende geschiedenis</vt:lpstr>
      <vt:lpstr>Belgische confiserie is eveneens nationaal erfgoed</vt:lpstr>
      <vt:lpstr>Het econmisch belang van de sector van Belgische chocolade, biscuits &amp; confiserie</vt:lpstr>
      <vt:lpstr>PowerPoint Presentation</vt:lpstr>
      <vt:lpstr>Werkgelegenheid verzekerd!</vt:lpstr>
      <vt:lpstr>Belgische merken : pioniers van chocolade, biscuits en confiserie dankzij hun vakmanschap, innovatiekracht en entrepreneurship sinds meer dan 100 jaar</vt:lpstr>
      <vt:lpstr>Ambitie 21 ste eeuw : onze unieke reputatie wereldwijd versterken en bouwen aan een (h)eerlijke toekomst dankzij onze 3 pijlers</vt:lpstr>
      <vt:lpstr>Samen maken we (h)eerlijke producten</vt:lpstr>
      <vt:lpstr>PowerPoint Presentation</vt:lpstr>
      <vt:lpstr>Talent aantrekken, behouden en motiveren</vt:lpstr>
      <vt:lpstr>Waarom chocolatier worden?  Chocolatier is een vak voor wie creatief  en gepassioneerd is.  Je geeft je eigen smaak aan je creaties, en ziet elke dag het resultaat van je werk.   Of je nu droomt van een eigen zaak, wil werken bij een chocolaterie of in een chocoladebedrijf,  je hebt  alle kansen om je talent te laten groeien. </vt:lpstr>
      <vt:lpstr>PowerPoint Presentation</vt:lpstr>
      <vt:lpstr>Wat maakt de job van biscuitier zo aantrekkelijk?</vt:lpstr>
      <vt:lpstr>Wat maakt de job van confiseur zo aantrekkelijk?</vt:lpstr>
      <vt:lpstr>Jullie gastspreker : Laurian Dumon</vt:lpstr>
      <vt:lpstr>3de generatie familiebedrijf sinds 1926</vt:lpstr>
      <vt:lpstr>Wat doet we?</vt:lpstr>
      <vt:lpstr>Welke zijn de meest gevraagde profielen in mijn bedrijf?</vt:lpstr>
      <vt:lpstr>Wat zijn mijn motivaties om te werken in de lekkerste sector?</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Deblauwe David</dc:creator>
  <cp:lastModifiedBy>Mieke Callebaut</cp:lastModifiedBy>
  <cp:revision>36</cp:revision>
  <dcterms:created xsi:type="dcterms:W3CDTF">2025-02-09T17:56:43Z</dcterms:created>
  <dcterms:modified xsi:type="dcterms:W3CDTF">2025-04-30T10:22:39Z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0x01010023EDAA8C6071124D8F381E283D311298</vt:lpwstr>
  </property>
  <property fmtid="{D5CDD505-2E9C-101B-9397-08002B2CF9AE}" pid="3" name="MediaServiceImageTags">
    <vt:lpwstr/>
  </property>
</Properties>
</file>