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53FABA-6042-48AB-B9BD-EB3B42E31C43}" v="31" dt="2025-02-04T11:56:50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uris Lore" userId="26d0f7ac-7e2a-41a2-8b07-a4b6cacae8d5" providerId="ADAL" clId="{0153FABA-6042-48AB-B9BD-EB3B42E31C43}"/>
    <pc:docChg chg="undo custSel addSld delSld modSld modShowInfo">
      <pc:chgData name="Jeuris Lore" userId="26d0f7ac-7e2a-41a2-8b07-a4b6cacae8d5" providerId="ADAL" clId="{0153FABA-6042-48AB-B9BD-EB3B42E31C43}" dt="2025-02-04T12:01:05.139" v="561" actId="20577"/>
      <pc:docMkLst>
        <pc:docMk/>
      </pc:docMkLst>
      <pc:sldChg chg="addSp delSp modSp mod setBg addAnim delAnim setClrOvrMap">
        <pc:chgData name="Jeuris Lore" userId="26d0f7ac-7e2a-41a2-8b07-a4b6cacae8d5" providerId="ADAL" clId="{0153FABA-6042-48AB-B9BD-EB3B42E31C43}" dt="2025-02-03T09:50:29.116" v="374" actId="26606"/>
        <pc:sldMkLst>
          <pc:docMk/>
          <pc:sldMk cId="2373870846" sldId="256"/>
        </pc:sldMkLst>
        <pc:spChg chg="mod">
          <ac:chgData name="Jeuris Lore" userId="26d0f7ac-7e2a-41a2-8b07-a4b6cacae8d5" providerId="ADAL" clId="{0153FABA-6042-48AB-B9BD-EB3B42E31C43}" dt="2025-02-03T09:50:29.116" v="374" actId="26606"/>
          <ac:spMkLst>
            <pc:docMk/>
            <pc:sldMk cId="2373870846" sldId="256"/>
            <ac:spMk id="2" creationId="{4A3C3D41-E253-EBE4-8214-9DD107E91875}"/>
          </ac:spMkLst>
        </pc:spChg>
        <pc:spChg chg="mod">
          <ac:chgData name="Jeuris Lore" userId="26d0f7ac-7e2a-41a2-8b07-a4b6cacae8d5" providerId="ADAL" clId="{0153FABA-6042-48AB-B9BD-EB3B42E31C43}" dt="2025-02-03T09:50:29.116" v="374" actId="26606"/>
          <ac:spMkLst>
            <pc:docMk/>
            <pc:sldMk cId="2373870846" sldId="256"/>
            <ac:spMk id="3" creationId="{45C997C6-552A-0B26-99C2-95378B61EC6D}"/>
          </ac:spMkLst>
        </pc:spChg>
        <pc:spChg chg="add del">
          <ac:chgData name="Jeuris Lore" userId="26d0f7ac-7e2a-41a2-8b07-a4b6cacae8d5" providerId="ADAL" clId="{0153FABA-6042-48AB-B9BD-EB3B42E31C43}" dt="2025-02-03T09:47:54.896" v="329" actId="478"/>
          <ac:spMkLst>
            <pc:docMk/>
            <pc:sldMk cId="2373870846" sldId="256"/>
            <ac:spMk id="4" creationId="{FCB5EC20-7F18-AAB6-D10F-D9387BEA5A94}"/>
          </ac:spMkLst>
        </pc:spChg>
        <pc:spChg chg="add del">
          <ac:chgData name="Jeuris Lore" userId="26d0f7ac-7e2a-41a2-8b07-a4b6cacae8d5" providerId="ADAL" clId="{0153FABA-6042-48AB-B9BD-EB3B42E31C43}" dt="2025-02-03T09:49:35.951" v="363" actId="26606"/>
          <ac:spMkLst>
            <pc:docMk/>
            <pc:sldMk cId="2373870846" sldId="256"/>
            <ac:spMk id="11" creationId="{71B2258F-86CA-4D4D-8270-BC05FCDEBFB3}"/>
          </ac:spMkLst>
        </pc:spChg>
        <pc:spChg chg="add del">
          <ac:chgData name="Jeuris Lore" userId="26d0f7ac-7e2a-41a2-8b07-a4b6cacae8d5" providerId="ADAL" clId="{0153FABA-6042-48AB-B9BD-EB3B42E31C43}" dt="2025-02-03T09:49:40.458" v="365" actId="26606"/>
          <ac:spMkLst>
            <pc:docMk/>
            <pc:sldMk cId="2373870846" sldId="256"/>
            <ac:spMk id="13" creationId="{D5B012D8-7F27-4758-9AC6-C889B154BD73}"/>
          </ac:spMkLst>
        </pc:spChg>
        <pc:spChg chg="add del">
          <ac:chgData name="Jeuris Lore" userId="26d0f7ac-7e2a-41a2-8b07-a4b6cacae8d5" providerId="ADAL" clId="{0153FABA-6042-48AB-B9BD-EB3B42E31C43}" dt="2025-02-03T09:49:40.458" v="365" actId="26606"/>
          <ac:spMkLst>
            <pc:docMk/>
            <pc:sldMk cId="2373870846" sldId="256"/>
            <ac:spMk id="14" creationId="{6F828D28-8E09-41CC-8229-3070B5467A96}"/>
          </ac:spMkLst>
        </pc:spChg>
        <pc:spChg chg="add del">
          <ac:chgData name="Jeuris Lore" userId="26d0f7ac-7e2a-41a2-8b07-a4b6cacae8d5" providerId="ADAL" clId="{0153FABA-6042-48AB-B9BD-EB3B42E31C43}" dt="2025-02-03T09:49:40.458" v="365" actId="26606"/>
          <ac:spMkLst>
            <pc:docMk/>
            <pc:sldMk cId="2373870846" sldId="256"/>
            <ac:spMk id="15" creationId="{4063B759-00FC-46D1-9898-8E8625268FAF}"/>
          </ac:spMkLst>
        </pc:spChg>
        <pc:spChg chg="add del">
          <ac:chgData name="Jeuris Lore" userId="26d0f7ac-7e2a-41a2-8b07-a4b6cacae8d5" providerId="ADAL" clId="{0153FABA-6042-48AB-B9BD-EB3B42E31C43}" dt="2025-02-03T09:49:47.927" v="367" actId="26606"/>
          <ac:spMkLst>
            <pc:docMk/>
            <pc:sldMk cId="2373870846" sldId="256"/>
            <ac:spMk id="17" creationId="{06DA9DF9-31F7-4056-B42E-878CC92417B8}"/>
          </ac:spMkLst>
        </pc:spChg>
        <pc:spChg chg="add del">
          <ac:chgData name="Jeuris Lore" userId="26d0f7ac-7e2a-41a2-8b07-a4b6cacae8d5" providerId="ADAL" clId="{0153FABA-6042-48AB-B9BD-EB3B42E31C43}" dt="2025-02-03T09:49:54.153" v="369" actId="26606"/>
          <ac:spMkLst>
            <pc:docMk/>
            <pc:sldMk cId="2373870846" sldId="256"/>
            <ac:spMk id="22" creationId="{94714483-7072-431F-9DBE-87F44E4D44BC}"/>
          </ac:spMkLst>
        </pc:spChg>
        <pc:spChg chg="add del">
          <ac:chgData name="Jeuris Lore" userId="26d0f7ac-7e2a-41a2-8b07-a4b6cacae8d5" providerId="ADAL" clId="{0153FABA-6042-48AB-B9BD-EB3B42E31C43}" dt="2025-02-03T09:49:54.153" v="369" actId="26606"/>
          <ac:spMkLst>
            <pc:docMk/>
            <pc:sldMk cId="2373870846" sldId="256"/>
            <ac:spMk id="23" creationId="{E2683E3F-F855-4549-84F8-42064EC0F247}"/>
          </ac:spMkLst>
        </pc:spChg>
        <pc:spChg chg="add del">
          <ac:chgData name="Jeuris Lore" userId="26d0f7ac-7e2a-41a2-8b07-a4b6cacae8d5" providerId="ADAL" clId="{0153FABA-6042-48AB-B9BD-EB3B42E31C43}" dt="2025-02-03T09:49:54.153" v="369" actId="26606"/>
          <ac:spMkLst>
            <pc:docMk/>
            <pc:sldMk cId="2373870846" sldId="256"/>
            <ac:spMk id="24" creationId="{495892E1-F4A5-4991-AC52-4F417B14A2A2}"/>
          </ac:spMkLst>
        </pc:spChg>
        <pc:spChg chg="add del">
          <ac:chgData name="Jeuris Lore" userId="26d0f7ac-7e2a-41a2-8b07-a4b6cacae8d5" providerId="ADAL" clId="{0153FABA-6042-48AB-B9BD-EB3B42E31C43}" dt="2025-02-03T09:49:54.153" v="369" actId="26606"/>
          <ac:spMkLst>
            <pc:docMk/>
            <pc:sldMk cId="2373870846" sldId="256"/>
            <ac:spMk id="31" creationId="{832F3179-0CD5-40C8-9939-D8355006F7BA}"/>
          </ac:spMkLst>
        </pc:spChg>
        <pc:spChg chg="add del">
          <ac:chgData name="Jeuris Lore" userId="26d0f7ac-7e2a-41a2-8b07-a4b6cacae8d5" providerId="ADAL" clId="{0153FABA-6042-48AB-B9BD-EB3B42E31C43}" dt="2025-02-03T09:50:29.102" v="373" actId="26606"/>
          <ac:spMkLst>
            <pc:docMk/>
            <pc:sldMk cId="2373870846" sldId="256"/>
            <ac:spMk id="39" creationId="{ECC07320-C2CA-4E29-8481-9D9E143C7788}"/>
          </ac:spMkLst>
        </pc:spChg>
        <pc:spChg chg="add">
          <ac:chgData name="Jeuris Lore" userId="26d0f7ac-7e2a-41a2-8b07-a4b6cacae8d5" providerId="ADAL" clId="{0153FABA-6042-48AB-B9BD-EB3B42E31C43}" dt="2025-02-03T09:50:29.116" v="374" actId="26606"/>
          <ac:spMkLst>
            <pc:docMk/>
            <pc:sldMk cId="2373870846" sldId="256"/>
            <ac:spMk id="41" creationId="{9B7AD9F6-8CE7-4299-8FC6-328F4DCD3FF9}"/>
          </ac:spMkLst>
        </pc:spChg>
        <pc:spChg chg="add">
          <ac:chgData name="Jeuris Lore" userId="26d0f7ac-7e2a-41a2-8b07-a4b6cacae8d5" providerId="ADAL" clId="{0153FABA-6042-48AB-B9BD-EB3B42E31C43}" dt="2025-02-03T09:50:29.116" v="374" actId="26606"/>
          <ac:spMkLst>
            <pc:docMk/>
            <pc:sldMk cId="2373870846" sldId="256"/>
            <ac:spMk id="42" creationId="{F49775AF-8896-43EE-92C6-83497D6DC56F}"/>
          </ac:spMkLst>
        </pc:spChg>
        <pc:grpChg chg="add del">
          <ac:chgData name="Jeuris Lore" userId="26d0f7ac-7e2a-41a2-8b07-a4b6cacae8d5" providerId="ADAL" clId="{0153FABA-6042-48AB-B9BD-EB3B42E31C43}" dt="2025-02-03T09:49:54.153" v="369" actId="26606"/>
          <ac:grpSpMkLst>
            <pc:docMk/>
            <pc:sldMk cId="2373870846" sldId="256"/>
            <ac:grpSpMk id="25" creationId="{8FC90B1E-0223-4440-AF22-8F32F6F0C7D2}"/>
          </ac:grpSpMkLst>
        </pc:grpChg>
        <pc:grpChg chg="add del">
          <ac:chgData name="Jeuris Lore" userId="26d0f7ac-7e2a-41a2-8b07-a4b6cacae8d5" providerId="ADAL" clId="{0153FABA-6042-48AB-B9BD-EB3B42E31C43}" dt="2025-02-03T09:49:54.153" v="369" actId="26606"/>
          <ac:grpSpMkLst>
            <pc:docMk/>
            <pc:sldMk cId="2373870846" sldId="256"/>
            <ac:grpSpMk id="30" creationId="{ACF597F8-76AA-44FA-8E6A-06223B66C0DD}"/>
          </ac:grpSpMkLst>
        </pc:grpChg>
        <pc:grpChg chg="add del">
          <ac:chgData name="Jeuris Lore" userId="26d0f7ac-7e2a-41a2-8b07-a4b6cacae8d5" providerId="ADAL" clId="{0153FABA-6042-48AB-B9BD-EB3B42E31C43}" dt="2025-02-03T09:49:54.153" v="369" actId="26606"/>
          <ac:grpSpMkLst>
            <pc:docMk/>
            <pc:sldMk cId="2373870846" sldId="256"/>
            <ac:grpSpMk id="33" creationId="{11CE155D-684B-4F5E-B835-C52765E310E7}"/>
          </ac:grpSpMkLst>
        </pc:grpChg>
        <pc:picChg chg="add mod ord">
          <ac:chgData name="Jeuris Lore" userId="26d0f7ac-7e2a-41a2-8b07-a4b6cacae8d5" providerId="ADAL" clId="{0153FABA-6042-48AB-B9BD-EB3B42E31C43}" dt="2025-02-03T09:50:29.116" v="374" actId="26606"/>
          <ac:picMkLst>
            <pc:docMk/>
            <pc:sldMk cId="2373870846" sldId="256"/>
            <ac:picMk id="6" creationId="{97325553-6ACC-DF84-5539-683C6EBD4E2B}"/>
          </ac:picMkLst>
        </pc:picChg>
      </pc:sldChg>
      <pc:sldChg chg="addSp delSp modSp new mod setBg">
        <pc:chgData name="Jeuris Lore" userId="26d0f7ac-7e2a-41a2-8b07-a4b6cacae8d5" providerId="ADAL" clId="{0153FABA-6042-48AB-B9BD-EB3B42E31C43}" dt="2025-02-04T11:59:22.606" v="558" actId="26606"/>
        <pc:sldMkLst>
          <pc:docMk/>
          <pc:sldMk cId="3025282270" sldId="257"/>
        </pc:sldMkLst>
        <pc:spChg chg="mod">
          <ac:chgData name="Jeuris Lore" userId="26d0f7ac-7e2a-41a2-8b07-a4b6cacae8d5" providerId="ADAL" clId="{0153FABA-6042-48AB-B9BD-EB3B42E31C43}" dt="2025-02-04T11:59:22.606" v="558" actId="26606"/>
          <ac:spMkLst>
            <pc:docMk/>
            <pc:sldMk cId="3025282270" sldId="257"/>
            <ac:spMk id="2" creationId="{2F9F4015-5859-5715-1C2F-1F9D30BE6C50}"/>
          </ac:spMkLst>
        </pc:spChg>
        <pc:spChg chg="del mod">
          <ac:chgData name="Jeuris Lore" userId="26d0f7ac-7e2a-41a2-8b07-a4b6cacae8d5" providerId="ADAL" clId="{0153FABA-6042-48AB-B9BD-EB3B42E31C43}" dt="2025-02-03T09:37:20.338" v="63"/>
          <ac:spMkLst>
            <pc:docMk/>
            <pc:sldMk cId="3025282270" sldId="257"/>
            <ac:spMk id="3" creationId="{90199396-506B-0CFD-F48F-5B62ECE4938A}"/>
          </ac:spMkLst>
        </pc:spChg>
        <pc:spChg chg="add mod ord">
          <ac:chgData name="Jeuris Lore" userId="26d0f7ac-7e2a-41a2-8b07-a4b6cacae8d5" providerId="ADAL" clId="{0153FABA-6042-48AB-B9BD-EB3B42E31C43}" dt="2025-02-04T11:59:22.606" v="558" actId="26606"/>
          <ac:spMkLst>
            <pc:docMk/>
            <pc:sldMk cId="3025282270" sldId="257"/>
            <ac:spMk id="4" creationId="{9B583E82-EB7C-82EC-2FBA-C19F06E64F3A}"/>
          </ac:spMkLst>
        </pc:spChg>
        <pc:spChg chg="add del">
          <ac:chgData name="Jeuris Lore" userId="26d0f7ac-7e2a-41a2-8b07-a4b6cacae8d5" providerId="ADAL" clId="{0153FABA-6042-48AB-B9BD-EB3B42E31C43}" dt="2025-02-03T09:36:58.464" v="62" actId="478"/>
          <ac:spMkLst>
            <pc:docMk/>
            <pc:sldMk cId="3025282270" sldId="257"/>
            <ac:spMk id="5" creationId="{922E6069-637D-2B62-0976-1EAFAC9FE047}"/>
          </ac:spMkLst>
        </pc:spChg>
        <pc:spChg chg="add mod">
          <ac:chgData name="Jeuris Lore" userId="26d0f7ac-7e2a-41a2-8b07-a4b6cacae8d5" providerId="ADAL" clId="{0153FABA-6042-48AB-B9BD-EB3B42E31C43}" dt="2025-02-04T11:59:22.606" v="558" actId="26606"/>
          <ac:spMkLst>
            <pc:docMk/>
            <pc:sldMk cId="3025282270" sldId="257"/>
            <ac:spMk id="8" creationId="{9C4AC357-E592-70C8-B547-75DB0031F58B}"/>
          </ac:spMkLst>
        </pc:spChg>
        <pc:spChg chg="add del">
          <ac:chgData name="Jeuris Lore" userId="26d0f7ac-7e2a-41a2-8b07-a4b6cacae8d5" providerId="ADAL" clId="{0153FABA-6042-48AB-B9BD-EB3B42E31C43}" dt="2025-02-04T11:59:22.589" v="557" actId="26606"/>
          <ac:spMkLst>
            <pc:docMk/>
            <pc:sldMk cId="3025282270" sldId="257"/>
            <ac:spMk id="15" creationId="{69D47016-023F-44BD-981C-50E7A10A6609}"/>
          </ac:spMkLst>
        </pc:spChg>
        <pc:spChg chg="add del">
          <ac:chgData name="Jeuris Lore" userId="26d0f7ac-7e2a-41a2-8b07-a4b6cacae8d5" providerId="ADAL" clId="{0153FABA-6042-48AB-B9BD-EB3B42E31C43}" dt="2025-02-04T11:59:22.589" v="557" actId="26606"/>
          <ac:spMkLst>
            <pc:docMk/>
            <pc:sldMk cId="3025282270" sldId="257"/>
            <ac:spMk id="17" creationId="{6D8B37B0-0682-433E-BC8D-498C04ABD9A7}"/>
          </ac:spMkLst>
        </pc:spChg>
        <pc:spChg chg="add">
          <ac:chgData name="Jeuris Lore" userId="26d0f7ac-7e2a-41a2-8b07-a4b6cacae8d5" providerId="ADAL" clId="{0153FABA-6042-48AB-B9BD-EB3B42E31C43}" dt="2025-02-04T11:59:22.606" v="558" actId="26606"/>
          <ac:spMkLst>
            <pc:docMk/>
            <pc:sldMk cId="3025282270" sldId="257"/>
            <ac:spMk id="19" creationId="{C1A2385B-1D2A-4E17-84FA-6CB7F0AAE473}"/>
          </ac:spMkLst>
        </pc:spChg>
        <pc:spChg chg="add">
          <ac:chgData name="Jeuris Lore" userId="26d0f7ac-7e2a-41a2-8b07-a4b6cacae8d5" providerId="ADAL" clId="{0153FABA-6042-48AB-B9BD-EB3B42E31C43}" dt="2025-02-04T11:59:22.606" v="558" actId="26606"/>
          <ac:spMkLst>
            <pc:docMk/>
            <pc:sldMk cId="3025282270" sldId="257"/>
            <ac:spMk id="20" creationId="{385E1BDC-A9B0-4A87-82E3-F3187F69A802}"/>
          </ac:spMkLst>
        </pc:spChg>
        <pc:spChg chg="add">
          <ac:chgData name="Jeuris Lore" userId="26d0f7ac-7e2a-41a2-8b07-a4b6cacae8d5" providerId="ADAL" clId="{0153FABA-6042-48AB-B9BD-EB3B42E31C43}" dt="2025-02-04T11:59:22.606" v="558" actId="26606"/>
          <ac:spMkLst>
            <pc:docMk/>
            <pc:sldMk cId="3025282270" sldId="257"/>
            <ac:spMk id="21" creationId="{5E791F2F-79DB-4CC0-9FA1-001E3E91E8B7}"/>
          </ac:spMkLst>
        </pc:spChg>
        <pc:spChg chg="add">
          <ac:chgData name="Jeuris Lore" userId="26d0f7ac-7e2a-41a2-8b07-a4b6cacae8d5" providerId="ADAL" clId="{0153FABA-6042-48AB-B9BD-EB3B42E31C43}" dt="2025-02-04T11:59:22.606" v="558" actId="26606"/>
          <ac:spMkLst>
            <pc:docMk/>
            <pc:sldMk cId="3025282270" sldId="257"/>
            <ac:spMk id="22" creationId="{0990C621-3B8B-4820-8328-D47EF7CE823C}"/>
          </ac:spMkLst>
        </pc:spChg>
        <pc:picChg chg="add mod ord">
          <ac:chgData name="Jeuris Lore" userId="26d0f7ac-7e2a-41a2-8b07-a4b6cacae8d5" providerId="ADAL" clId="{0153FABA-6042-48AB-B9BD-EB3B42E31C43}" dt="2025-02-04T11:59:22.606" v="558" actId="26606"/>
          <ac:picMkLst>
            <pc:docMk/>
            <pc:sldMk cId="3025282270" sldId="257"/>
            <ac:picMk id="7" creationId="{8A19224F-516C-D5EA-190C-0E3F171F3BB5}"/>
          </ac:picMkLst>
        </pc:picChg>
        <pc:picChg chg="add mod">
          <ac:chgData name="Jeuris Lore" userId="26d0f7ac-7e2a-41a2-8b07-a4b6cacae8d5" providerId="ADAL" clId="{0153FABA-6042-48AB-B9BD-EB3B42E31C43}" dt="2025-02-04T11:59:22.606" v="558" actId="26606"/>
          <ac:picMkLst>
            <pc:docMk/>
            <pc:sldMk cId="3025282270" sldId="257"/>
            <ac:picMk id="10" creationId="{EA7860D9-BA06-4667-1286-158C092F5925}"/>
          </ac:picMkLst>
        </pc:picChg>
      </pc:sldChg>
      <pc:sldChg chg="addSp delSp modSp new add del mod setBg">
        <pc:chgData name="Jeuris Lore" userId="26d0f7ac-7e2a-41a2-8b07-a4b6cacae8d5" providerId="ADAL" clId="{0153FABA-6042-48AB-B9BD-EB3B42E31C43}" dt="2025-02-04T11:58:53.148" v="555" actId="14100"/>
        <pc:sldMkLst>
          <pc:docMk/>
          <pc:sldMk cId="435245382" sldId="258"/>
        </pc:sldMkLst>
        <pc:spChg chg="mod">
          <ac:chgData name="Jeuris Lore" userId="26d0f7ac-7e2a-41a2-8b07-a4b6cacae8d5" providerId="ADAL" clId="{0153FABA-6042-48AB-B9BD-EB3B42E31C43}" dt="2025-02-04T11:58:21.789" v="541" actId="26606"/>
          <ac:spMkLst>
            <pc:docMk/>
            <pc:sldMk cId="435245382" sldId="258"/>
            <ac:spMk id="2" creationId="{D40685C8-C051-07D6-1A32-A98AB88DE679}"/>
          </ac:spMkLst>
        </pc:spChg>
        <pc:spChg chg="del mod">
          <ac:chgData name="Jeuris Lore" userId="26d0f7ac-7e2a-41a2-8b07-a4b6cacae8d5" providerId="ADAL" clId="{0153FABA-6042-48AB-B9BD-EB3B42E31C43}" dt="2025-02-03T09:39:49.220" v="169"/>
          <ac:spMkLst>
            <pc:docMk/>
            <pc:sldMk cId="435245382" sldId="258"/>
            <ac:spMk id="3" creationId="{AD1FCF3A-AF8A-24C2-C011-F5AD58CD6FE3}"/>
          </ac:spMkLst>
        </pc:spChg>
        <pc:spChg chg="add">
          <ac:chgData name="Jeuris Lore" userId="26d0f7ac-7e2a-41a2-8b07-a4b6cacae8d5" providerId="ADAL" clId="{0153FABA-6042-48AB-B9BD-EB3B42E31C43}" dt="2025-02-04T11:58:21.789" v="541" actId="26606"/>
          <ac:spMkLst>
            <pc:docMk/>
            <pc:sldMk cId="435245382" sldId="258"/>
            <ac:spMk id="12" creationId="{C4879EFC-8E62-4E00-973C-C45EE9EC676D}"/>
          </ac:spMkLst>
        </pc:spChg>
        <pc:spChg chg="add">
          <ac:chgData name="Jeuris Lore" userId="26d0f7ac-7e2a-41a2-8b07-a4b6cacae8d5" providerId="ADAL" clId="{0153FABA-6042-48AB-B9BD-EB3B42E31C43}" dt="2025-02-04T11:58:21.789" v="541" actId="26606"/>
          <ac:spMkLst>
            <pc:docMk/>
            <pc:sldMk cId="435245382" sldId="258"/>
            <ac:spMk id="14" creationId="{D6A9C53F-5F90-40A5-8C85-5412D39C8C68}"/>
          </ac:spMkLst>
        </pc:spChg>
        <pc:picChg chg="add mod ord modCrop">
          <ac:chgData name="Jeuris Lore" userId="26d0f7ac-7e2a-41a2-8b07-a4b6cacae8d5" providerId="ADAL" clId="{0153FABA-6042-48AB-B9BD-EB3B42E31C43}" dt="2025-02-04T11:58:41.068" v="548" actId="1076"/>
          <ac:picMkLst>
            <pc:docMk/>
            <pc:sldMk cId="435245382" sldId="258"/>
            <ac:picMk id="5" creationId="{97FC4DBB-36CE-5F53-7616-1CC8475A0F3C}"/>
          </ac:picMkLst>
        </pc:picChg>
        <pc:picChg chg="add mod modCrop">
          <ac:chgData name="Jeuris Lore" userId="26d0f7ac-7e2a-41a2-8b07-a4b6cacae8d5" providerId="ADAL" clId="{0153FABA-6042-48AB-B9BD-EB3B42E31C43}" dt="2025-02-04T11:58:53.148" v="555" actId="14100"/>
          <ac:picMkLst>
            <pc:docMk/>
            <pc:sldMk cId="435245382" sldId="258"/>
            <ac:picMk id="7" creationId="{079879A9-6005-3E71-DE6A-17A0F18791AA}"/>
          </ac:picMkLst>
        </pc:picChg>
        <pc:picChg chg="add del mod">
          <ac:chgData name="Jeuris Lore" userId="26d0f7ac-7e2a-41a2-8b07-a4b6cacae8d5" providerId="ADAL" clId="{0153FABA-6042-48AB-B9BD-EB3B42E31C43}" dt="2025-02-03T09:52:02.168" v="426" actId="478"/>
          <ac:picMkLst>
            <pc:docMk/>
            <pc:sldMk cId="435245382" sldId="258"/>
            <ac:picMk id="9" creationId="{6616E48F-834C-C74D-220C-B9B99466F8C2}"/>
          </ac:picMkLst>
        </pc:picChg>
        <pc:picChg chg="add del mod">
          <ac:chgData name="Jeuris Lore" userId="26d0f7ac-7e2a-41a2-8b07-a4b6cacae8d5" providerId="ADAL" clId="{0153FABA-6042-48AB-B9BD-EB3B42E31C43}" dt="2025-02-03T09:52:00.655" v="425" actId="478"/>
          <ac:picMkLst>
            <pc:docMk/>
            <pc:sldMk cId="435245382" sldId="258"/>
            <ac:picMk id="11" creationId="{C3FF4B7D-4A4F-911D-C42B-927E4899F2D7}"/>
          </ac:picMkLst>
        </pc:picChg>
      </pc:sldChg>
      <pc:sldChg chg="addSp delSp modSp new mod setBg addAnim">
        <pc:chgData name="Jeuris Lore" userId="26d0f7ac-7e2a-41a2-8b07-a4b6cacae8d5" providerId="ADAL" clId="{0153FABA-6042-48AB-B9BD-EB3B42E31C43}" dt="2025-02-04T11:58:09.833" v="539"/>
        <pc:sldMkLst>
          <pc:docMk/>
          <pc:sldMk cId="616159406" sldId="259"/>
        </pc:sldMkLst>
        <pc:spChg chg="mod">
          <ac:chgData name="Jeuris Lore" userId="26d0f7ac-7e2a-41a2-8b07-a4b6cacae8d5" providerId="ADAL" clId="{0153FABA-6042-48AB-B9BD-EB3B42E31C43}" dt="2025-02-04T11:58:09.831" v="538" actId="26606"/>
          <ac:spMkLst>
            <pc:docMk/>
            <pc:sldMk cId="616159406" sldId="259"/>
            <ac:spMk id="2" creationId="{8E4EB5DA-AD93-6DA0-7ED3-224C352BB17A}"/>
          </ac:spMkLst>
        </pc:spChg>
        <pc:spChg chg="del mod">
          <ac:chgData name="Jeuris Lore" userId="26d0f7ac-7e2a-41a2-8b07-a4b6cacae8d5" providerId="ADAL" clId="{0153FABA-6042-48AB-B9BD-EB3B42E31C43}" dt="2025-02-03T09:56:23.663" v="474" actId="478"/>
          <ac:spMkLst>
            <pc:docMk/>
            <pc:sldMk cId="616159406" sldId="259"/>
            <ac:spMk id="3" creationId="{C9782997-B6C0-8C02-A872-4B821D5EA290}"/>
          </ac:spMkLst>
        </pc:spChg>
        <pc:spChg chg="add">
          <ac:chgData name="Jeuris Lore" userId="26d0f7ac-7e2a-41a2-8b07-a4b6cacae8d5" providerId="ADAL" clId="{0153FABA-6042-48AB-B9BD-EB3B42E31C43}" dt="2025-02-04T11:58:09.831" v="538" actId="26606"/>
          <ac:spMkLst>
            <pc:docMk/>
            <pc:sldMk cId="616159406" sldId="259"/>
            <ac:spMk id="14" creationId="{72018E1B-E0B9-4440-AFF3-4112E50A2763}"/>
          </ac:spMkLst>
        </pc:spChg>
        <pc:picChg chg="add mod ord modCrop">
          <ac:chgData name="Jeuris Lore" userId="26d0f7ac-7e2a-41a2-8b07-a4b6cacae8d5" providerId="ADAL" clId="{0153FABA-6042-48AB-B9BD-EB3B42E31C43}" dt="2025-02-04T11:58:09.831" v="538" actId="26606"/>
          <ac:picMkLst>
            <pc:docMk/>
            <pc:sldMk cId="616159406" sldId="259"/>
            <ac:picMk id="4" creationId="{F916E678-82B1-59D6-F430-A1976DA884D3}"/>
          </ac:picMkLst>
        </pc:picChg>
        <pc:picChg chg="add mod ord modCrop">
          <ac:chgData name="Jeuris Lore" userId="26d0f7ac-7e2a-41a2-8b07-a4b6cacae8d5" providerId="ADAL" clId="{0153FABA-6042-48AB-B9BD-EB3B42E31C43}" dt="2025-02-04T11:58:09.831" v="538" actId="26606"/>
          <ac:picMkLst>
            <pc:docMk/>
            <pc:sldMk cId="616159406" sldId="259"/>
            <ac:picMk id="5" creationId="{3B53989B-EA08-6238-0402-C3E4B1A0855F}"/>
          </ac:picMkLst>
        </pc:picChg>
        <pc:picChg chg="add mod modCrop">
          <ac:chgData name="Jeuris Lore" userId="26d0f7ac-7e2a-41a2-8b07-a4b6cacae8d5" providerId="ADAL" clId="{0153FABA-6042-48AB-B9BD-EB3B42E31C43}" dt="2025-02-04T11:58:09.831" v="538" actId="26606"/>
          <ac:picMkLst>
            <pc:docMk/>
            <pc:sldMk cId="616159406" sldId="259"/>
            <ac:picMk id="7" creationId="{B85128D9-5B4F-7A3D-4697-07BCCB6FBC32}"/>
          </ac:picMkLst>
        </pc:picChg>
        <pc:picChg chg="add mod modCrop">
          <ac:chgData name="Jeuris Lore" userId="26d0f7ac-7e2a-41a2-8b07-a4b6cacae8d5" providerId="ADAL" clId="{0153FABA-6042-48AB-B9BD-EB3B42E31C43}" dt="2025-02-04T11:58:09.831" v="538" actId="26606"/>
          <ac:picMkLst>
            <pc:docMk/>
            <pc:sldMk cId="616159406" sldId="259"/>
            <ac:picMk id="9" creationId="{ACE88DBA-998E-F3E8-8045-F770CFF3A055}"/>
          </ac:picMkLst>
        </pc:picChg>
      </pc:sldChg>
      <pc:sldChg chg="addSp delSp modSp new mod setBg">
        <pc:chgData name="Jeuris Lore" userId="26d0f7ac-7e2a-41a2-8b07-a4b6cacae8d5" providerId="ADAL" clId="{0153FABA-6042-48AB-B9BD-EB3B42E31C43}" dt="2025-02-04T12:01:05.139" v="561" actId="20577"/>
        <pc:sldMkLst>
          <pc:docMk/>
          <pc:sldMk cId="1376689150" sldId="260"/>
        </pc:sldMkLst>
        <pc:spChg chg="mod">
          <ac:chgData name="Jeuris Lore" userId="26d0f7ac-7e2a-41a2-8b07-a4b6cacae8d5" providerId="ADAL" clId="{0153FABA-6042-48AB-B9BD-EB3B42E31C43}" dt="2025-02-04T12:01:05.139" v="561" actId="20577"/>
          <ac:spMkLst>
            <pc:docMk/>
            <pc:sldMk cId="1376689150" sldId="260"/>
            <ac:spMk id="2" creationId="{C9A84AE4-27BA-EF7A-7724-99FF4FACF625}"/>
          </ac:spMkLst>
        </pc:spChg>
        <pc:spChg chg="del">
          <ac:chgData name="Jeuris Lore" userId="26d0f7ac-7e2a-41a2-8b07-a4b6cacae8d5" providerId="ADAL" clId="{0153FABA-6042-48AB-B9BD-EB3B42E31C43}" dt="2025-02-03T09:40:34.264" v="179"/>
          <ac:spMkLst>
            <pc:docMk/>
            <pc:sldMk cId="1376689150" sldId="260"/>
            <ac:spMk id="3" creationId="{A43EB619-E650-AC7C-7F4B-1DF51045FE7A}"/>
          </ac:spMkLst>
        </pc:spChg>
        <pc:spChg chg="add">
          <ac:chgData name="Jeuris Lore" userId="26d0f7ac-7e2a-41a2-8b07-a4b6cacae8d5" providerId="ADAL" clId="{0153FABA-6042-48AB-B9BD-EB3B42E31C43}" dt="2025-02-04T11:57:56.397" v="537" actId="26606"/>
          <ac:spMkLst>
            <pc:docMk/>
            <pc:sldMk cId="1376689150" sldId="260"/>
            <ac:spMk id="12" creationId="{7C98A213-5994-475E-B327-DC6EC27FBA8B}"/>
          </ac:spMkLst>
        </pc:spChg>
        <pc:spChg chg="add">
          <ac:chgData name="Jeuris Lore" userId="26d0f7ac-7e2a-41a2-8b07-a4b6cacae8d5" providerId="ADAL" clId="{0153FABA-6042-48AB-B9BD-EB3B42E31C43}" dt="2025-02-04T11:57:56.397" v="537" actId="26606"/>
          <ac:spMkLst>
            <pc:docMk/>
            <pc:sldMk cId="1376689150" sldId="260"/>
            <ac:spMk id="14" creationId="{4B030A0D-0DAD-4A99-89BB-419527D6A64B}"/>
          </ac:spMkLst>
        </pc:spChg>
        <pc:picChg chg="add mod modCrop">
          <ac:chgData name="Jeuris Lore" userId="26d0f7ac-7e2a-41a2-8b07-a4b6cacae8d5" providerId="ADAL" clId="{0153FABA-6042-48AB-B9BD-EB3B42E31C43}" dt="2025-02-04T11:57:56.397" v="537" actId="26606"/>
          <ac:picMkLst>
            <pc:docMk/>
            <pc:sldMk cId="1376689150" sldId="260"/>
            <ac:picMk id="4" creationId="{49FF52AD-D918-7401-A424-6B239DD04BFB}"/>
          </ac:picMkLst>
        </pc:picChg>
        <pc:picChg chg="add mod ord modCrop">
          <ac:chgData name="Jeuris Lore" userId="26d0f7ac-7e2a-41a2-8b07-a4b6cacae8d5" providerId="ADAL" clId="{0153FABA-6042-48AB-B9BD-EB3B42E31C43}" dt="2025-02-04T11:57:56.397" v="537" actId="26606"/>
          <ac:picMkLst>
            <pc:docMk/>
            <pc:sldMk cId="1376689150" sldId="260"/>
            <ac:picMk id="5" creationId="{C1DDC2C7-6E1F-D250-3F19-C87EA61BCA62}"/>
          </ac:picMkLst>
        </pc:picChg>
        <pc:picChg chg="add mod ord">
          <ac:chgData name="Jeuris Lore" userId="26d0f7ac-7e2a-41a2-8b07-a4b6cacae8d5" providerId="ADAL" clId="{0153FABA-6042-48AB-B9BD-EB3B42E31C43}" dt="2025-02-04T11:57:56.397" v="537" actId="26606"/>
          <ac:picMkLst>
            <pc:docMk/>
            <pc:sldMk cId="1376689150" sldId="260"/>
            <ac:picMk id="7" creationId="{847747C7-D563-B88C-9013-27C1E126FA9D}"/>
          </ac:picMkLst>
        </pc:picChg>
      </pc:sldChg>
      <pc:sldChg chg="addSp delSp modSp new mod setBg">
        <pc:chgData name="Jeuris Lore" userId="26d0f7ac-7e2a-41a2-8b07-a4b6cacae8d5" providerId="ADAL" clId="{0153FABA-6042-48AB-B9BD-EB3B42E31C43}" dt="2025-02-04T11:57:31.618" v="532" actId="26606"/>
        <pc:sldMkLst>
          <pc:docMk/>
          <pc:sldMk cId="1606259128" sldId="261"/>
        </pc:sldMkLst>
        <pc:spChg chg="mod">
          <ac:chgData name="Jeuris Lore" userId="26d0f7ac-7e2a-41a2-8b07-a4b6cacae8d5" providerId="ADAL" clId="{0153FABA-6042-48AB-B9BD-EB3B42E31C43}" dt="2025-02-04T11:57:31.618" v="532" actId="26606"/>
          <ac:spMkLst>
            <pc:docMk/>
            <pc:sldMk cId="1606259128" sldId="261"/>
            <ac:spMk id="2" creationId="{32A98128-36FB-585E-3EF7-FA5390F88C0D}"/>
          </ac:spMkLst>
        </pc:spChg>
        <pc:spChg chg="del mod">
          <ac:chgData name="Jeuris Lore" userId="26d0f7ac-7e2a-41a2-8b07-a4b6cacae8d5" providerId="ADAL" clId="{0153FABA-6042-48AB-B9BD-EB3B42E31C43}" dt="2025-02-03T09:41:19.972" v="267"/>
          <ac:spMkLst>
            <pc:docMk/>
            <pc:sldMk cId="1606259128" sldId="261"/>
            <ac:spMk id="3" creationId="{255F7C2B-DE3A-FB0D-E722-FF87F8B31F21}"/>
          </ac:spMkLst>
        </pc:spChg>
        <pc:spChg chg="add">
          <ac:chgData name="Jeuris Lore" userId="26d0f7ac-7e2a-41a2-8b07-a4b6cacae8d5" providerId="ADAL" clId="{0153FABA-6042-48AB-B9BD-EB3B42E31C43}" dt="2025-02-04T11:57:31.618" v="532" actId="26606"/>
          <ac:spMkLst>
            <pc:docMk/>
            <pc:sldMk cId="1606259128" sldId="261"/>
            <ac:spMk id="14" creationId="{201C88F9-E440-45DE-A776-9609EB590BF5}"/>
          </ac:spMkLst>
        </pc:spChg>
        <pc:picChg chg="add mod ord modCrop">
          <ac:chgData name="Jeuris Lore" userId="26d0f7ac-7e2a-41a2-8b07-a4b6cacae8d5" providerId="ADAL" clId="{0153FABA-6042-48AB-B9BD-EB3B42E31C43}" dt="2025-02-04T11:57:31.618" v="532" actId="26606"/>
          <ac:picMkLst>
            <pc:docMk/>
            <pc:sldMk cId="1606259128" sldId="261"/>
            <ac:picMk id="4" creationId="{EAE9293D-3FCB-4B47-B44A-0948B73FEC5B}"/>
          </ac:picMkLst>
        </pc:picChg>
        <pc:picChg chg="add mod ord modCrop">
          <ac:chgData name="Jeuris Lore" userId="26d0f7ac-7e2a-41a2-8b07-a4b6cacae8d5" providerId="ADAL" clId="{0153FABA-6042-48AB-B9BD-EB3B42E31C43}" dt="2025-02-04T11:57:31.618" v="532" actId="26606"/>
          <ac:picMkLst>
            <pc:docMk/>
            <pc:sldMk cId="1606259128" sldId="261"/>
            <ac:picMk id="5" creationId="{2C3D392D-60D7-1E5D-30AF-A1E47789A5EB}"/>
          </ac:picMkLst>
        </pc:picChg>
        <pc:picChg chg="add mod">
          <ac:chgData name="Jeuris Lore" userId="26d0f7ac-7e2a-41a2-8b07-a4b6cacae8d5" providerId="ADAL" clId="{0153FABA-6042-48AB-B9BD-EB3B42E31C43}" dt="2025-02-04T11:57:31.618" v="532" actId="26606"/>
          <ac:picMkLst>
            <pc:docMk/>
            <pc:sldMk cId="1606259128" sldId="261"/>
            <ac:picMk id="6" creationId="{0CE39970-4DA7-CE07-94EC-4D4A252FB711}"/>
          </ac:picMkLst>
        </pc:picChg>
        <pc:picChg chg="add mod ord modCrop">
          <ac:chgData name="Jeuris Lore" userId="26d0f7ac-7e2a-41a2-8b07-a4b6cacae8d5" providerId="ADAL" clId="{0153FABA-6042-48AB-B9BD-EB3B42E31C43}" dt="2025-02-04T11:57:31.618" v="532" actId="26606"/>
          <ac:picMkLst>
            <pc:docMk/>
            <pc:sldMk cId="1606259128" sldId="261"/>
            <ac:picMk id="7" creationId="{6625CDF3-23BC-47FB-8BB0-B9EE1EAC3DC5}"/>
          </ac:picMkLst>
        </pc:picChg>
        <pc:picChg chg="add mod modCrop">
          <ac:chgData name="Jeuris Lore" userId="26d0f7ac-7e2a-41a2-8b07-a4b6cacae8d5" providerId="ADAL" clId="{0153FABA-6042-48AB-B9BD-EB3B42E31C43}" dt="2025-02-04T11:57:31.618" v="532" actId="26606"/>
          <ac:picMkLst>
            <pc:docMk/>
            <pc:sldMk cId="1606259128" sldId="261"/>
            <ac:picMk id="9" creationId="{F61E09EA-2ACB-E878-B2C3-6988435AAF51}"/>
          </ac:picMkLst>
        </pc:picChg>
      </pc:sldChg>
      <pc:sldChg chg="addSp delSp modSp new mod setBg">
        <pc:chgData name="Jeuris Lore" userId="26d0f7ac-7e2a-41a2-8b07-a4b6cacae8d5" providerId="ADAL" clId="{0153FABA-6042-48AB-B9BD-EB3B42E31C43}" dt="2025-02-04T11:58:16.027" v="540" actId="26606"/>
        <pc:sldMkLst>
          <pc:docMk/>
          <pc:sldMk cId="987075664" sldId="262"/>
        </pc:sldMkLst>
        <pc:spChg chg="mod">
          <ac:chgData name="Jeuris Lore" userId="26d0f7ac-7e2a-41a2-8b07-a4b6cacae8d5" providerId="ADAL" clId="{0153FABA-6042-48AB-B9BD-EB3B42E31C43}" dt="2025-02-04T11:58:16.027" v="540" actId="26606"/>
          <ac:spMkLst>
            <pc:docMk/>
            <pc:sldMk cId="987075664" sldId="262"/>
            <ac:spMk id="2" creationId="{F6B5C09A-EDE1-FF1A-98BA-B70262C5AEEF}"/>
          </ac:spMkLst>
        </pc:spChg>
        <pc:spChg chg="del mod">
          <ac:chgData name="Jeuris Lore" userId="26d0f7ac-7e2a-41a2-8b07-a4b6cacae8d5" providerId="ADAL" clId="{0153FABA-6042-48AB-B9BD-EB3B42E31C43}" dt="2025-02-03T09:52:17.732" v="433" actId="478"/>
          <ac:spMkLst>
            <pc:docMk/>
            <pc:sldMk cId="987075664" sldId="262"/>
            <ac:spMk id="3" creationId="{7DA68F4E-6B5E-67E8-B9F0-BF0B431290AB}"/>
          </ac:spMkLst>
        </pc:spChg>
        <pc:spChg chg="add">
          <ac:chgData name="Jeuris Lore" userId="26d0f7ac-7e2a-41a2-8b07-a4b6cacae8d5" providerId="ADAL" clId="{0153FABA-6042-48AB-B9BD-EB3B42E31C43}" dt="2025-02-04T11:58:16.027" v="540" actId="26606"/>
          <ac:spMkLst>
            <pc:docMk/>
            <pc:sldMk cId="987075664" sldId="262"/>
            <ac:spMk id="10" creationId="{C4879EFC-8E62-4E00-973C-C45EE9EC676D}"/>
          </ac:spMkLst>
        </pc:spChg>
        <pc:spChg chg="add">
          <ac:chgData name="Jeuris Lore" userId="26d0f7ac-7e2a-41a2-8b07-a4b6cacae8d5" providerId="ADAL" clId="{0153FABA-6042-48AB-B9BD-EB3B42E31C43}" dt="2025-02-04T11:58:16.027" v="540" actId="26606"/>
          <ac:spMkLst>
            <pc:docMk/>
            <pc:sldMk cId="987075664" sldId="262"/>
            <ac:spMk id="12" creationId="{D6A9C53F-5F90-40A5-8C85-5412D39C8C68}"/>
          </ac:spMkLst>
        </pc:spChg>
        <pc:picChg chg="add mod">
          <ac:chgData name="Jeuris Lore" userId="26d0f7ac-7e2a-41a2-8b07-a4b6cacae8d5" providerId="ADAL" clId="{0153FABA-6042-48AB-B9BD-EB3B42E31C43}" dt="2025-02-04T11:58:16.027" v="540" actId="26606"/>
          <ac:picMkLst>
            <pc:docMk/>
            <pc:sldMk cId="987075664" sldId="262"/>
            <ac:picMk id="4" creationId="{4F1E0628-2722-F0C3-9964-49F908C3D09B}"/>
          </ac:picMkLst>
        </pc:picChg>
        <pc:picChg chg="add mod">
          <ac:chgData name="Jeuris Lore" userId="26d0f7ac-7e2a-41a2-8b07-a4b6cacae8d5" providerId="ADAL" clId="{0153FABA-6042-48AB-B9BD-EB3B42E31C43}" dt="2025-02-04T11:58:16.027" v="540" actId="26606"/>
          <ac:picMkLst>
            <pc:docMk/>
            <pc:sldMk cId="987075664" sldId="262"/>
            <ac:picMk id="5" creationId="{7662A78F-E4A3-F162-DA14-64134CCFAEC2}"/>
          </ac:picMkLst>
        </pc:picChg>
      </pc:sldChg>
      <pc:sldChg chg="add del">
        <pc:chgData name="Jeuris Lore" userId="26d0f7ac-7e2a-41a2-8b07-a4b6cacae8d5" providerId="ADAL" clId="{0153FABA-6042-48AB-B9BD-EB3B42E31C43}" dt="2025-02-03T09:54:43.354" v="458"/>
        <pc:sldMkLst>
          <pc:docMk/>
          <pc:sldMk cId="2102970124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92C13-B884-0D23-91EE-5319073D3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239BD0-CCAA-1492-BDD8-110A4B801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FD25AB-B0EC-25C6-CE19-D76672878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91C1-6073-42B2-B4B4-5C8436E066E1}" type="datetimeFigureOut">
              <a:rPr lang="nl-NL" smtClean="0"/>
              <a:t>4-2-2025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74C90B-B99F-6DED-9D28-0F2B284E8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46F976-CABB-053F-8367-05C2B6209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F5CA-B6E8-4A6C-90AB-716220362C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62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4C5B51-C0CB-E74F-0789-B622F5212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14122DC-0FDB-7249-5A21-AE74C72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92D5EC-5988-7BDF-D835-C790A3AFF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91C1-6073-42B2-B4B4-5C8436E066E1}" type="datetimeFigureOut">
              <a:rPr lang="nl-NL" smtClean="0"/>
              <a:t>4-2-2025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04972E-AA96-CC30-640A-14162BB81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DD2CE0-D2C0-25EB-C146-DA656F3B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F5CA-B6E8-4A6C-90AB-716220362C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759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D2C2278-E2ED-CFB3-01D4-789F74C0E8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50A4179-0E1B-5FEF-336F-607DA7153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1A9C56-D809-CFD1-E61D-F3E0854EF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91C1-6073-42B2-B4B4-5C8436E066E1}" type="datetimeFigureOut">
              <a:rPr lang="nl-NL" smtClean="0"/>
              <a:t>4-2-2025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FDFAF2-C37F-92D0-2FBF-F4FAD9061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1807AB-1ED9-F4BF-E915-BCF6E88B1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F5CA-B6E8-4A6C-90AB-716220362C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446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33A1A-E426-2936-AE07-349E1523C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48C1BE-00EF-155A-5FFF-76E619646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D6718F-1229-60F9-946E-0AE63CC7A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91C1-6073-42B2-B4B4-5C8436E066E1}" type="datetimeFigureOut">
              <a:rPr lang="nl-NL" smtClean="0"/>
              <a:t>4-2-2025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330BAB-E8D5-61D4-29B9-167D25A1A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AF994B-27B6-D0ED-771F-E15EC47CA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F5CA-B6E8-4A6C-90AB-716220362C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101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C0EBB7-9429-2E67-103E-666A55D5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414728-3053-E5A6-DFD0-BDF85D043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CEC6D0-60AC-BE91-AD8C-C4B5BF3F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91C1-6073-42B2-B4B4-5C8436E066E1}" type="datetimeFigureOut">
              <a:rPr lang="nl-NL" smtClean="0"/>
              <a:t>4-2-2025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7FD472-64D4-6758-93C1-8F42CC72D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CC9295-7384-3080-BF8F-6981D5F80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F5CA-B6E8-4A6C-90AB-716220362C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47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917C81-8C30-7CAE-2794-7CA1A7999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ECBE34-0F9B-E8B3-BB80-A444AC8F9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C1E2C8F-6406-33AD-7B84-619CF9943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31E3B2-B5E5-5586-E12A-B2360F10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91C1-6073-42B2-B4B4-5C8436E066E1}" type="datetimeFigureOut">
              <a:rPr lang="nl-NL" smtClean="0"/>
              <a:t>4-2-2025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49842FB-3726-D59A-0908-CEE3CAE5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3EA6DE2-5F28-5A2A-3753-079999F35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F5CA-B6E8-4A6C-90AB-716220362C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409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42C13-274E-AF9F-37E0-717C7F4F5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6A4F63-B47E-78E3-E383-2B7F015A2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1C8C72F-3A81-7ED1-BBDD-CF5497C5D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CC5FD85-698C-1BF7-492C-23F8BA22D0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33254D0-1021-5D24-793F-63EEAE969A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C5D175D-1B5D-0846-4EB2-588A9E9D2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91C1-6073-42B2-B4B4-5C8436E066E1}" type="datetimeFigureOut">
              <a:rPr lang="nl-NL" smtClean="0"/>
              <a:t>4-2-2025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753222D-DBC2-D303-1293-ECB7E7F6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96518F8-CD2A-D6D0-A350-C2AB0BB3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F5CA-B6E8-4A6C-90AB-716220362C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48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DB698B-8415-CC23-DF33-5A2FC7982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16392AB-AABC-8412-9256-ED6C1E11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91C1-6073-42B2-B4B4-5C8436E066E1}" type="datetimeFigureOut">
              <a:rPr lang="nl-NL" smtClean="0"/>
              <a:t>4-2-2025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DC4DDB6-61D3-9E1A-C2CE-CEF17BF00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D18BA95-DC82-965A-A190-98D9FC930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F5CA-B6E8-4A6C-90AB-716220362C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213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98A8927-0DA0-B646-3EB1-BD192AE53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91C1-6073-42B2-B4B4-5C8436E066E1}" type="datetimeFigureOut">
              <a:rPr lang="nl-NL" smtClean="0"/>
              <a:t>4-2-2025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7C0AD02-876A-828A-0B97-577473CB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932D92C-C428-8769-035F-50FF16093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F5CA-B6E8-4A6C-90AB-716220362C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177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2257C4-A6C6-5652-DB9C-E2A86F0D7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A57985-EA62-BF09-E580-6E34CD2CB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CC7D5AA-19C4-26D3-A940-72795D31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EF193A0-1C09-6AED-0A2B-EB24D1E7E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91C1-6073-42B2-B4B4-5C8436E066E1}" type="datetimeFigureOut">
              <a:rPr lang="nl-NL" smtClean="0"/>
              <a:t>4-2-2025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CFE1D6E-D786-0036-A8BE-808005DFD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7C5A67A-C5F0-9D81-F989-F8A867128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F5CA-B6E8-4A6C-90AB-716220362C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69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7FB0D9-A6D8-00D5-1569-775E40667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39F81FA-BCEF-F89E-0939-C3138CF6E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37D2233-FA9F-9EAA-F044-754542777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364241-6681-BEE1-EAD7-AC2BB3BF6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91C1-6073-42B2-B4B4-5C8436E066E1}" type="datetimeFigureOut">
              <a:rPr lang="nl-NL" smtClean="0"/>
              <a:t>4-2-2025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4B1F31F-1CED-1371-DEAF-95C49EC8C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DC8EF7-423B-0EE4-DD21-9C6800BC5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F5CA-B6E8-4A6C-90AB-716220362C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730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FC45CBF-F619-7E05-DD99-11BE75106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A586DF-22EB-C77E-C41A-A19797582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0A4096-C5C0-5581-2D34-445773A305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D291C1-6073-42B2-B4B4-5C8436E066E1}" type="datetimeFigureOut">
              <a:rPr lang="nl-NL" smtClean="0"/>
              <a:t>4-2-2025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92354E-B185-499B-7F1E-DE5D27AB6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95F36-DEA7-268A-ECB2-A1626FCE2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AEF5CA-B6E8-4A6C-90AB-716220362C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49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3C3D41-E253-EBE4-8214-9DD107E91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nl-BE" sz="5400"/>
              <a:t>Proces kaarsen  maken</a:t>
            </a:r>
            <a:endParaRPr lang="nl-NL" sz="540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5C997C6-552A-0B26-99C2-95378B61E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nl-BE"/>
              <a:t>Flame &amp; Fragrance</a:t>
            </a:r>
            <a:endParaRPr lang="nl-NL"/>
          </a:p>
        </p:txBody>
      </p:sp>
      <p:sp>
        <p:nvSpPr>
          <p:cNvPr id="4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 descr="Afbeelding met tekst, Lettertype, logo, ontwerp&#10;&#10;Automatisch gegenereerde beschrijving">
            <a:extLst>
              <a:ext uri="{FF2B5EF4-FFF2-40B4-BE49-F238E27FC236}">
                <a16:creationId xmlns:a16="http://schemas.microsoft.com/office/drawing/2014/main" id="{97325553-6ACC-DF84-5539-683C6EBD4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7387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9F4015-5859-5715-1C2F-1F9D30BE6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Benodigdheden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C4AC357-E592-70C8-B547-75DB0031F58B}"/>
              </a:ext>
            </a:extLst>
          </p:cNvPr>
          <p:cNvSpPr txBox="1"/>
          <p:nvPr/>
        </p:nvSpPr>
        <p:spPr>
          <a:xfrm>
            <a:off x="5250106" y="586822"/>
            <a:ext cx="6106742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Gelwas/Sojawas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Silicone vorm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Geurolie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Kleurpigment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Lontjes </a:t>
            </a:r>
          </a:p>
        </p:txBody>
      </p:sp>
      <p:pic>
        <p:nvPicPr>
          <p:cNvPr id="7" name="Tijdelijke aanduiding voor inhoud 6" descr="Afbeelding met overdekt, Plastic zak, vloer, Transparantie&#10;&#10;Automatisch gegenereerde beschrijving">
            <a:extLst>
              <a:ext uri="{FF2B5EF4-FFF2-40B4-BE49-F238E27FC236}">
                <a16:creationId xmlns:a16="http://schemas.microsoft.com/office/drawing/2014/main" id="{8A19224F-516C-D5EA-190C-0E3F171F3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088" y="2729397"/>
            <a:ext cx="2612898" cy="3483864"/>
          </a:xfrm>
          <a:prstGeom prst="rect">
            <a:avLst/>
          </a:prstGeom>
        </p:spPr>
      </p:pic>
      <p:pic>
        <p:nvPicPr>
          <p:cNvPr id="10" name="Afbeelding 9" descr="Afbeelding met overdekt, ventilator, Mechanische ventilator, muur&#10;&#10;Automatisch gegenereerde beschrijving">
            <a:extLst>
              <a:ext uri="{FF2B5EF4-FFF2-40B4-BE49-F238E27FC236}">
                <a16:creationId xmlns:a16="http://schemas.microsoft.com/office/drawing/2014/main" id="{EA7860D9-BA06-4667-1286-158C092F5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73" y="2729397"/>
            <a:ext cx="2612898" cy="3483864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9B583E82-EB7C-82EC-2FBA-C19F06E64F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99657" y="3696494"/>
            <a:ext cx="2296886" cy="229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528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0685C8-C051-07D6-1A32-A98AB88DE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Gelwas smelten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 descr="Afbeelding met gootsteen, kom, overdekt, zilver&#10;&#10;Automatisch gegenereerde beschrijving">
            <a:extLst>
              <a:ext uri="{FF2B5EF4-FFF2-40B4-BE49-F238E27FC236}">
                <a16:creationId xmlns:a16="http://schemas.microsoft.com/office/drawing/2014/main" id="{079879A9-6005-3E71-DE6A-17A0F1879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9" b="10958"/>
          <a:stretch/>
        </p:blipFill>
        <p:spPr>
          <a:xfrm>
            <a:off x="2033260" y="2408485"/>
            <a:ext cx="3905795" cy="3823687"/>
          </a:xfrm>
          <a:prstGeom prst="rect">
            <a:avLst/>
          </a:prstGeom>
        </p:spPr>
      </p:pic>
      <p:pic>
        <p:nvPicPr>
          <p:cNvPr id="5" name="Tijdelijke aanduiding voor inhoud 4" descr="Afbeelding met overdekt, metaal, pan, leeg&#10;&#10;Automatisch gegenereerde beschrijving">
            <a:extLst>
              <a:ext uri="{FF2B5EF4-FFF2-40B4-BE49-F238E27FC236}">
                <a16:creationId xmlns:a16="http://schemas.microsoft.com/office/drawing/2014/main" id="{97FC4DBB-36CE-5F53-7616-1CC8475A0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4" b="16845"/>
          <a:stretch/>
        </p:blipFill>
        <p:spPr>
          <a:xfrm>
            <a:off x="7012850" y="2408485"/>
            <a:ext cx="3838986" cy="382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45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B5C09A-EDE1-FF1A-98BA-B70262C5A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Sojawas smelten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Transparant materiaal, overdekt, kop, zeef&#10;&#10;Automatisch gegenereerde beschrijving">
            <a:extLst>
              <a:ext uri="{FF2B5EF4-FFF2-40B4-BE49-F238E27FC236}">
                <a16:creationId xmlns:a16="http://schemas.microsoft.com/office/drawing/2014/main" id="{4F1E0628-2722-F0C3-9964-49F908C3D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79" y="2642616"/>
            <a:ext cx="2704338" cy="3605784"/>
          </a:xfrm>
          <a:prstGeom prst="rect">
            <a:avLst/>
          </a:prstGeom>
        </p:spPr>
      </p:pic>
      <p:pic>
        <p:nvPicPr>
          <p:cNvPr id="5" name="Afbeelding 4" descr="Afbeelding met Witte rijst, Jasmijnrijst, voedsel, rijst&#10;&#10;Automatisch gegenereerde beschrijving">
            <a:extLst>
              <a:ext uri="{FF2B5EF4-FFF2-40B4-BE49-F238E27FC236}">
                <a16:creationId xmlns:a16="http://schemas.microsoft.com/office/drawing/2014/main" id="{7662A78F-E4A3-F162-DA14-64134CCFA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35" y="2642616"/>
            <a:ext cx="2704338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7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4EB5DA-AD93-6DA0-7ED3-224C352B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90"/>
            <a:ext cx="10515600" cy="18400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Kleurstof en geurolie</a:t>
            </a:r>
          </a:p>
        </p:txBody>
      </p:sp>
      <p:pic>
        <p:nvPicPr>
          <p:cNvPr id="7" name="Afbeelding 6" descr="Afbeelding met overdekt, Kook- en bakgerei, kom, voedsel&#10;&#10;Automatisch gegenereerde beschrijving">
            <a:extLst>
              <a:ext uri="{FF2B5EF4-FFF2-40B4-BE49-F238E27FC236}">
                <a16:creationId xmlns:a16="http://schemas.microsoft.com/office/drawing/2014/main" id="{B85128D9-5B4F-7A3D-4697-07BCCB6FB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" r="-2" b="-2"/>
          <a:stretch/>
        </p:blipFill>
        <p:spPr>
          <a:xfrm>
            <a:off x="182787" y="2558694"/>
            <a:ext cx="2827865" cy="3731891"/>
          </a:xfrm>
          <a:prstGeom prst="rect">
            <a:avLst/>
          </a:prstGeom>
        </p:spPr>
      </p:pic>
      <p:pic>
        <p:nvPicPr>
          <p:cNvPr id="4" name="Afbeelding 3" descr="Afbeelding met tekst, overdekt, tafel, Algemene voorraad&#10;&#10;Automatisch gegenereerde beschrijving">
            <a:extLst>
              <a:ext uri="{FF2B5EF4-FFF2-40B4-BE49-F238E27FC236}">
                <a16:creationId xmlns:a16="http://schemas.microsoft.com/office/drawing/2014/main" id="{F916E678-82B1-59D6-F430-A1976DA88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21"/>
          <a:stretch/>
        </p:blipFill>
        <p:spPr>
          <a:xfrm>
            <a:off x="3180760" y="2558694"/>
            <a:ext cx="2827865" cy="3731891"/>
          </a:xfrm>
          <a:prstGeom prst="rect">
            <a:avLst/>
          </a:prstGeom>
        </p:spPr>
      </p:pic>
      <p:pic>
        <p:nvPicPr>
          <p:cNvPr id="5" name="Afbeelding 4" descr="Afbeelding met overdekt, tafel, voedsel, rood&#10;&#10;Automatisch gegenereerde beschrijving">
            <a:extLst>
              <a:ext uri="{FF2B5EF4-FFF2-40B4-BE49-F238E27FC236}">
                <a16:creationId xmlns:a16="http://schemas.microsoft.com/office/drawing/2014/main" id="{3B53989B-EA08-6238-0402-C3E4B1A08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5" r="-2" b="9551"/>
          <a:stretch/>
        </p:blipFill>
        <p:spPr>
          <a:xfrm>
            <a:off x="6178733" y="2558694"/>
            <a:ext cx="2827865" cy="3731891"/>
          </a:xfrm>
          <a:prstGeom prst="rect">
            <a:avLst/>
          </a:prstGeom>
        </p:spPr>
      </p:pic>
      <p:pic>
        <p:nvPicPr>
          <p:cNvPr id="9" name="Afbeelding 8" descr="Afbeelding met vloer, tas, grond, plastic&#10;&#10;Automatisch gegenereerde beschrijving">
            <a:extLst>
              <a:ext uri="{FF2B5EF4-FFF2-40B4-BE49-F238E27FC236}">
                <a16:creationId xmlns:a16="http://schemas.microsoft.com/office/drawing/2014/main" id="{ACE88DBA-998E-F3E8-8045-F770CFF3A0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" r="-2" b="-2"/>
          <a:stretch/>
        </p:blipFill>
        <p:spPr>
          <a:xfrm>
            <a:off x="9176706" y="2558694"/>
            <a:ext cx="2827865" cy="373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5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A84AE4-27BA-EF7A-7724-99FF4FAC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/>
              <a:t>Was in de </a:t>
            </a:r>
            <a:r>
              <a:rPr lang="en-US" sz="6600" dirty="0" err="1"/>
              <a:t>siliconen</a:t>
            </a:r>
            <a:r>
              <a:rPr lang="en-US" sz="6600" dirty="0"/>
              <a:t> </a:t>
            </a:r>
            <a:r>
              <a:rPr lang="en-US" sz="6600" dirty="0" err="1"/>
              <a:t>vorm</a:t>
            </a:r>
            <a:endParaRPr lang="en-US" sz="6600" dirty="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overdekt, stof, handgemaakt&#10;&#10;Beschrijving automatisch gegenereerd met gemiddelde betrouwbaarheid">
            <a:extLst>
              <a:ext uri="{FF2B5EF4-FFF2-40B4-BE49-F238E27FC236}">
                <a16:creationId xmlns:a16="http://schemas.microsoft.com/office/drawing/2014/main" id="{49FF52AD-D918-7401-A424-6B239DD04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 r="17030" b="26825"/>
          <a:stretch/>
        </p:blipFill>
        <p:spPr>
          <a:xfrm>
            <a:off x="440396" y="2619784"/>
            <a:ext cx="3462607" cy="3600041"/>
          </a:xfrm>
          <a:prstGeom prst="rect">
            <a:avLst/>
          </a:prstGeom>
        </p:spPr>
      </p:pic>
      <p:pic>
        <p:nvPicPr>
          <p:cNvPr id="7" name="Afbeelding 6" descr="Afbeelding met overdekt, ventilator, Mechanische ventilator, muur&#10;&#10;Automatisch gegenereerde beschrijving">
            <a:extLst>
              <a:ext uri="{FF2B5EF4-FFF2-40B4-BE49-F238E27FC236}">
                <a16:creationId xmlns:a16="http://schemas.microsoft.com/office/drawing/2014/main" id="{847747C7-D563-B88C-9013-27C1E126F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985" y="2619784"/>
            <a:ext cx="2700030" cy="3600041"/>
          </a:xfrm>
          <a:prstGeom prst="rect">
            <a:avLst/>
          </a:prstGeom>
        </p:spPr>
      </p:pic>
      <p:pic>
        <p:nvPicPr>
          <p:cNvPr id="5" name="Tijdelijke aanduiding voor inhoud 4" descr="Afbeelding met sap, Frisdrank, Rietje, Niet-alcoholische drank&#10;&#10;Automatisch gegenereerde beschrijving">
            <a:extLst>
              <a:ext uri="{FF2B5EF4-FFF2-40B4-BE49-F238E27FC236}">
                <a16:creationId xmlns:a16="http://schemas.microsoft.com/office/drawing/2014/main" id="{C1DDC2C7-6E1F-D250-3F19-C87EA61BC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7" t="8828" r="19646" b="28879"/>
          <a:stretch/>
        </p:blipFill>
        <p:spPr>
          <a:xfrm>
            <a:off x="8670285" y="2619784"/>
            <a:ext cx="2700030" cy="360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89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88F9-E440-45DE-A776-9609EB590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A98128-36FB-585E-3EF7-FA5390F88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505"/>
            <a:ext cx="3964847" cy="56029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Eindresultaat</a:t>
            </a:r>
          </a:p>
        </p:txBody>
      </p:sp>
      <p:pic>
        <p:nvPicPr>
          <p:cNvPr id="9" name="Afbeelding 8" descr="Afbeelding met roos, overdekt, paars, Lila&#10;&#10;Automatisch gegenereerde beschrijving">
            <a:extLst>
              <a:ext uri="{FF2B5EF4-FFF2-40B4-BE49-F238E27FC236}">
                <a16:creationId xmlns:a16="http://schemas.microsoft.com/office/drawing/2014/main" id="{F61E09EA-2ACB-E878-B2C3-6988435AA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5" r="11340" b="38730"/>
          <a:stretch/>
        </p:blipFill>
        <p:spPr>
          <a:xfrm>
            <a:off x="5182732" y="751538"/>
            <a:ext cx="2142837" cy="2033432"/>
          </a:xfrm>
          <a:prstGeom prst="rect">
            <a:avLst/>
          </a:prstGeom>
        </p:spPr>
      </p:pic>
      <p:pic>
        <p:nvPicPr>
          <p:cNvPr id="7" name="Afbeelding 6" descr="Afbeelding met overdekt, papier, kunst, vloer&#10;&#10;Automatisch gegenereerde beschrijving">
            <a:extLst>
              <a:ext uri="{FF2B5EF4-FFF2-40B4-BE49-F238E27FC236}">
                <a16:creationId xmlns:a16="http://schemas.microsoft.com/office/drawing/2014/main" id="{6625CDF3-23BC-47FB-8BB0-B9EE1EAC3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0" b="33968"/>
          <a:stretch/>
        </p:blipFill>
        <p:spPr>
          <a:xfrm>
            <a:off x="7508890" y="696697"/>
            <a:ext cx="2142837" cy="2086151"/>
          </a:xfrm>
          <a:prstGeom prst="rect">
            <a:avLst/>
          </a:prstGeom>
        </p:spPr>
      </p:pic>
      <p:pic>
        <p:nvPicPr>
          <p:cNvPr id="4" name="Afbeelding 3" descr="Afbeelding met grond, fruit&#10;&#10;Automatisch gegenereerde beschrijving">
            <a:extLst>
              <a:ext uri="{FF2B5EF4-FFF2-40B4-BE49-F238E27FC236}">
                <a16:creationId xmlns:a16="http://schemas.microsoft.com/office/drawing/2014/main" id="{EAE9293D-3FCB-4B47-B44A-0948B73FE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97"/>
          <a:stretch/>
        </p:blipFill>
        <p:spPr>
          <a:xfrm>
            <a:off x="9917933" y="552741"/>
            <a:ext cx="1998685" cy="2227974"/>
          </a:xfrm>
          <a:prstGeom prst="rect">
            <a:avLst/>
          </a:prstGeom>
        </p:spPr>
      </p:pic>
      <p:pic>
        <p:nvPicPr>
          <p:cNvPr id="5" name="Tijdelijke aanduiding voor inhoud 4" descr="Afbeelding met overdekt, vloer, Frisdrank&#10;&#10;Automatisch gegenereerde beschrijving">
            <a:extLst>
              <a:ext uri="{FF2B5EF4-FFF2-40B4-BE49-F238E27FC236}">
                <a16:creationId xmlns:a16="http://schemas.microsoft.com/office/drawing/2014/main" id="{2C3D392D-60D7-1E5D-30AF-A1E47789A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80"/>
          <a:stretch/>
        </p:blipFill>
        <p:spPr>
          <a:xfrm>
            <a:off x="5189263" y="3082623"/>
            <a:ext cx="3309228" cy="3071844"/>
          </a:xfrm>
          <a:prstGeom prst="rect">
            <a:avLst/>
          </a:prstGeom>
        </p:spPr>
      </p:pic>
      <p:pic>
        <p:nvPicPr>
          <p:cNvPr id="6" name="Afbeelding 5" descr="Afbeelding met snoep, banketbakkerij, Zoetigheid, nagerecht&#10;&#10;Automatisch gegenereerde beschrijving">
            <a:extLst>
              <a:ext uri="{FF2B5EF4-FFF2-40B4-BE49-F238E27FC236}">
                <a16:creationId xmlns:a16="http://schemas.microsoft.com/office/drawing/2014/main" id="{0CE39970-4DA7-CE07-94EC-4D4A252FB7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466" y="3021843"/>
            <a:ext cx="3309228" cy="319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591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Breedbeeld</PresentationFormat>
  <Paragraphs>13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Kantoorthema</vt:lpstr>
      <vt:lpstr>Proces kaarsen  maken</vt:lpstr>
      <vt:lpstr>Benodigdheden</vt:lpstr>
      <vt:lpstr>Gelwas smelten</vt:lpstr>
      <vt:lpstr>Sojawas smelten</vt:lpstr>
      <vt:lpstr>Kleurstof en geurolie</vt:lpstr>
      <vt:lpstr>Was in de siliconen vorm</vt:lpstr>
      <vt:lpstr>Eindresultaat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Jeuris Lore</dc:creator>
  <cp:lastModifiedBy>Jeuris Lore</cp:lastModifiedBy>
  <cp:revision>1</cp:revision>
  <dcterms:created xsi:type="dcterms:W3CDTF">2025-01-30T09:47:11Z</dcterms:created>
  <dcterms:modified xsi:type="dcterms:W3CDTF">2025-02-04T12:01:15Z</dcterms:modified>
</cp:coreProperties>
</file>