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3FABA-6042-48AB-B9BD-EB3B42E31C43}" v="31" dt="2025-02-04T11:56:50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92C13-B884-0D23-91EE-5319073D3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239BD0-CCAA-1492-BDD8-110A4B801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FD25AB-B0EC-25C6-CE19-D7667287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74C90B-B99F-6DED-9D28-0F2B284E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46F976-CABB-053F-8367-05C2B620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62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C5B51-C0CB-E74F-0789-B622F521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14122DC-0FDB-7249-5A21-AE74C72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92D5EC-5988-7BDF-D835-C790A3AF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04972E-AA96-CC30-640A-14162BB81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DD2CE0-D2C0-25EB-C146-DA656F3B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59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D2C2278-E2ED-CFB3-01D4-789F74C0E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0A4179-0E1B-5FEF-336F-607DA7153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1A9C56-D809-CFD1-E61D-F3E0854E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FDFAF2-C37F-92D0-2FBF-F4FAD906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1807AB-1ED9-F4BF-E915-BCF6E88B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46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33A1A-E426-2936-AE07-349E1523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48C1BE-00EF-155A-5FFF-76E619646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D6718F-1229-60F9-946E-0AE63CC7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330BAB-E8D5-61D4-29B9-167D25A1A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AF994B-27B6-D0ED-771F-E15EC47C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01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C0EBB7-9429-2E67-103E-666A55D5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414728-3053-E5A6-DFD0-BDF85D04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CEC6D0-60AC-BE91-AD8C-C4B5BF3F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7FD472-64D4-6758-93C1-8F42CC72D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CC9295-7384-3080-BF8F-6981D5F8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47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17C81-8C30-7CAE-2794-7CA1A799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ECBE34-0F9B-E8B3-BB80-A444AC8F9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1E2C8F-6406-33AD-7B84-619CF9943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31E3B2-B5E5-5586-E12A-B2360F10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9842FB-3726-D59A-0908-CEE3CAE5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EA6DE2-5F28-5A2A-3753-079999F3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09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42C13-274E-AF9F-37E0-717C7F4F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6A4F63-B47E-78E3-E383-2B7F015A2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C8C72F-3A81-7ED1-BBDD-CF5497C5D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C5FD85-698C-1BF7-492C-23F8BA22D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33254D0-1021-5D24-793F-63EEAE969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C5D175D-1B5D-0846-4EB2-588A9E9D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753222D-DBC2-D303-1293-ECB7E7F6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96518F8-CD2A-D6D0-A350-C2AB0BB3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48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B698B-8415-CC23-DF33-5A2FC798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16392AB-AABC-8412-9256-ED6C1E11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DC4DDB6-61D3-9E1A-C2CE-CEF17BF00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18BA95-DC82-965A-A190-98D9FC93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13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98A8927-0DA0-B646-3EB1-BD192AE5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C0AD02-876A-828A-0B97-577473C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932D92C-C428-8769-035F-50FF1609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77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257C4-A6C6-5652-DB9C-E2A86F0D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A57985-EA62-BF09-E580-6E34CD2CB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C7D5AA-19C4-26D3-A940-72795D31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F193A0-1C09-6AED-0A2B-EB24D1E7E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FE1D6E-D786-0036-A8BE-808005DF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C5A67A-C5F0-9D81-F989-F8A86712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69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FB0D9-A6D8-00D5-1569-775E4066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9F81FA-BCEF-F89E-0939-C3138CF6E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7D2233-FA9F-9EAA-F044-754542777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364241-6681-BEE1-EAD7-AC2BB3BF6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1C1-6073-42B2-B4B4-5C8436E066E1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B1F31F-1CED-1371-DEAF-95C49EC8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DC8EF7-423B-0EE4-DD21-9C6800BC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30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C45CBF-F619-7E05-DD99-11BE7510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A586DF-22EB-C77E-C41A-A19797582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0A4096-C5C0-5581-2D34-445773A30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D291C1-6073-42B2-B4B4-5C8436E066E1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92354E-B185-499B-7F1E-DE5D27AB6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95F36-DEA7-268A-ECB2-A1626FCE2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AEF5CA-B6E8-4A6C-90AB-716220362C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49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3C3D41-E253-EBE4-8214-9DD107E91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nl-BE" sz="5400"/>
              <a:t>Proces kaarsen  maken</a:t>
            </a:r>
            <a:endParaRPr lang="nl-NL" sz="54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C997C6-552A-0B26-99C2-95378B61E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nl-BE"/>
              <a:t>Flame &amp; Fragrance</a:t>
            </a:r>
            <a:endParaRPr lang="nl-NL"/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tekst, Lettertype, logo, ontwerp&#10;&#10;Automatisch gegenereerde beschrijving">
            <a:extLst>
              <a:ext uri="{FF2B5EF4-FFF2-40B4-BE49-F238E27FC236}">
                <a16:creationId xmlns:a16="http://schemas.microsoft.com/office/drawing/2014/main" id="{97325553-6ACC-DF84-5539-683C6EBD4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387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9F4015-5859-5715-1C2F-1F9D30BE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Benodigdheden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C4AC357-E592-70C8-B547-75DB0031F58B}"/>
              </a:ext>
            </a:extLst>
          </p:cNvPr>
          <p:cNvSpPr txBox="1"/>
          <p:nvPr/>
        </p:nvSpPr>
        <p:spPr>
          <a:xfrm>
            <a:off x="5250106" y="586822"/>
            <a:ext cx="610674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Gelwas/Sojawas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Silicone vorm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Geurolie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Kleurpigment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Lontjes </a:t>
            </a:r>
          </a:p>
        </p:txBody>
      </p:sp>
      <p:pic>
        <p:nvPicPr>
          <p:cNvPr id="7" name="Tijdelijke aanduiding voor inhoud 6" descr="Afbeelding met overdekt, Plastic zak, vloer, Transparantie&#10;&#10;Automatisch gegenereerde beschrijving">
            <a:extLst>
              <a:ext uri="{FF2B5EF4-FFF2-40B4-BE49-F238E27FC236}">
                <a16:creationId xmlns:a16="http://schemas.microsoft.com/office/drawing/2014/main" id="{8A19224F-516C-D5EA-190C-0E3F171F3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88" y="2729397"/>
            <a:ext cx="2612898" cy="3483864"/>
          </a:xfrm>
          <a:prstGeom prst="rect">
            <a:avLst/>
          </a:prstGeom>
        </p:spPr>
      </p:pic>
      <p:pic>
        <p:nvPicPr>
          <p:cNvPr id="10" name="Afbeelding 9" descr="Afbeelding met overdekt, ventilator, Mechanische ventilator, muur&#10;&#10;Automatisch gegenereerde beschrijving">
            <a:extLst>
              <a:ext uri="{FF2B5EF4-FFF2-40B4-BE49-F238E27FC236}">
                <a16:creationId xmlns:a16="http://schemas.microsoft.com/office/drawing/2014/main" id="{EA7860D9-BA06-4667-1286-158C092F5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73" y="2729397"/>
            <a:ext cx="2612898" cy="3483864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9B583E82-EB7C-82EC-2FBA-C19F06E64F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99657" y="3696494"/>
            <a:ext cx="2296886" cy="22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28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0685C8-C051-07D6-1A32-A98AB88DE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Gelwas smelten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gootsteen, kom, overdekt, zilver&#10;&#10;Automatisch gegenereerde beschrijving">
            <a:extLst>
              <a:ext uri="{FF2B5EF4-FFF2-40B4-BE49-F238E27FC236}">
                <a16:creationId xmlns:a16="http://schemas.microsoft.com/office/drawing/2014/main" id="{079879A9-6005-3E71-DE6A-17A0F1879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 b="10958"/>
          <a:stretch/>
        </p:blipFill>
        <p:spPr>
          <a:xfrm>
            <a:off x="2033260" y="2408485"/>
            <a:ext cx="3905795" cy="3823687"/>
          </a:xfrm>
          <a:prstGeom prst="rect">
            <a:avLst/>
          </a:prstGeom>
        </p:spPr>
      </p:pic>
      <p:pic>
        <p:nvPicPr>
          <p:cNvPr id="5" name="Tijdelijke aanduiding voor inhoud 4" descr="Afbeelding met overdekt, metaal, pan, leeg&#10;&#10;Automatisch gegenereerde beschrijving">
            <a:extLst>
              <a:ext uri="{FF2B5EF4-FFF2-40B4-BE49-F238E27FC236}">
                <a16:creationId xmlns:a16="http://schemas.microsoft.com/office/drawing/2014/main" id="{97FC4DBB-36CE-5F53-7616-1CC8475A0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4" b="16845"/>
          <a:stretch/>
        </p:blipFill>
        <p:spPr>
          <a:xfrm>
            <a:off x="7012850" y="2408485"/>
            <a:ext cx="3838986" cy="382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4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B5C09A-EDE1-FF1A-98BA-B70262C5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Sojawas smelten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Transparant materiaal, overdekt, kop, zeef&#10;&#10;Automatisch gegenereerde beschrijving">
            <a:extLst>
              <a:ext uri="{FF2B5EF4-FFF2-40B4-BE49-F238E27FC236}">
                <a16:creationId xmlns:a16="http://schemas.microsoft.com/office/drawing/2014/main" id="{4F1E0628-2722-F0C3-9964-49F908C3D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79" y="2642616"/>
            <a:ext cx="2704338" cy="3605784"/>
          </a:xfrm>
          <a:prstGeom prst="rect">
            <a:avLst/>
          </a:prstGeom>
        </p:spPr>
      </p:pic>
      <p:pic>
        <p:nvPicPr>
          <p:cNvPr id="5" name="Afbeelding 4" descr="Afbeelding met Witte rijst, Jasmijnrijst, voedsel, rijst&#10;&#10;Automatisch gegenereerde beschrijving">
            <a:extLst>
              <a:ext uri="{FF2B5EF4-FFF2-40B4-BE49-F238E27FC236}">
                <a16:creationId xmlns:a16="http://schemas.microsoft.com/office/drawing/2014/main" id="{7662A78F-E4A3-F162-DA14-64134CCFA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35" y="2642616"/>
            <a:ext cx="2704338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4EB5DA-AD93-6DA0-7ED3-224C352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10515600" cy="18400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Kleurstof en geurolie</a:t>
            </a:r>
          </a:p>
        </p:txBody>
      </p:sp>
      <p:pic>
        <p:nvPicPr>
          <p:cNvPr id="7" name="Afbeelding 6" descr="Afbeelding met overdekt, Kook- en bakgerei, kom, voedsel&#10;&#10;Automatisch gegenereerde beschrijving">
            <a:extLst>
              <a:ext uri="{FF2B5EF4-FFF2-40B4-BE49-F238E27FC236}">
                <a16:creationId xmlns:a16="http://schemas.microsoft.com/office/drawing/2014/main" id="{B85128D9-5B4F-7A3D-4697-07BCCB6FB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r="-2" b="-2"/>
          <a:stretch/>
        </p:blipFill>
        <p:spPr>
          <a:xfrm>
            <a:off x="182787" y="2558694"/>
            <a:ext cx="2827865" cy="3731891"/>
          </a:xfrm>
          <a:prstGeom prst="rect">
            <a:avLst/>
          </a:prstGeom>
        </p:spPr>
      </p:pic>
      <p:pic>
        <p:nvPicPr>
          <p:cNvPr id="4" name="Afbeelding 3" descr="Afbeelding met tekst, overdekt, tafel, Algemene voorraad&#10;&#10;Automatisch gegenereerde beschrijving">
            <a:extLst>
              <a:ext uri="{FF2B5EF4-FFF2-40B4-BE49-F238E27FC236}">
                <a16:creationId xmlns:a16="http://schemas.microsoft.com/office/drawing/2014/main" id="{F916E678-82B1-59D6-F430-A1976DA88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21"/>
          <a:stretch/>
        </p:blipFill>
        <p:spPr>
          <a:xfrm>
            <a:off x="3180760" y="2558694"/>
            <a:ext cx="2827865" cy="3731891"/>
          </a:xfrm>
          <a:prstGeom prst="rect">
            <a:avLst/>
          </a:prstGeom>
        </p:spPr>
      </p:pic>
      <p:pic>
        <p:nvPicPr>
          <p:cNvPr id="5" name="Afbeelding 4" descr="Afbeelding met overdekt, tafel, voedsel, rood&#10;&#10;Automatisch gegenereerde beschrijving">
            <a:extLst>
              <a:ext uri="{FF2B5EF4-FFF2-40B4-BE49-F238E27FC236}">
                <a16:creationId xmlns:a16="http://schemas.microsoft.com/office/drawing/2014/main" id="{3B53989B-EA08-6238-0402-C3E4B1A08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5" r="-2" b="9551"/>
          <a:stretch/>
        </p:blipFill>
        <p:spPr>
          <a:xfrm>
            <a:off x="6178733" y="2558694"/>
            <a:ext cx="2827865" cy="3731891"/>
          </a:xfrm>
          <a:prstGeom prst="rect">
            <a:avLst/>
          </a:prstGeom>
        </p:spPr>
      </p:pic>
      <p:pic>
        <p:nvPicPr>
          <p:cNvPr id="9" name="Afbeelding 8" descr="Afbeelding met vloer, tas, grond, plastic&#10;&#10;Automatisch gegenereerde beschrijving">
            <a:extLst>
              <a:ext uri="{FF2B5EF4-FFF2-40B4-BE49-F238E27FC236}">
                <a16:creationId xmlns:a16="http://schemas.microsoft.com/office/drawing/2014/main" id="{ACE88DBA-998E-F3E8-8045-F770CFF3A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r="-2" b="-2"/>
          <a:stretch/>
        </p:blipFill>
        <p:spPr>
          <a:xfrm>
            <a:off x="9176706" y="2558694"/>
            <a:ext cx="2827865" cy="37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5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A84AE4-27BA-EF7A-7724-99FF4FAC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Was in de </a:t>
            </a:r>
            <a:r>
              <a:rPr lang="en-US" sz="6600" dirty="0" err="1"/>
              <a:t>siliconen</a:t>
            </a:r>
            <a:r>
              <a:rPr lang="en-US" sz="6600" dirty="0"/>
              <a:t> </a:t>
            </a:r>
            <a:r>
              <a:rPr lang="en-US" sz="6600" dirty="0" err="1"/>
              <a:t>vorm</a:t>
            </a:r>
            <a:endParaRPr lang="en-US" sz="6600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overdekt, stof, handgemaakt&#10;&#10;Beschrijving automatisch gegenereerd met gemiddelde betrouwbaarheid">
            <a:extLst>
              <a:ext uri="{FF2B5EF4-FFF2-40B4-BE49-F238E27FC236}">
                <a16:creationId xmlns:a16="http://schemas.microsoft.com/office/drawing/2014/main" id="{49FF52AD-D918-7401-A424-6B239DD04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r="17030" b="26825"/>
          <a:stretch/>
        </p:blipFill>
        <p:spPr>
          <a:xfrm>
            <a:off x="440396" y="2619784"/>
            <a:ext cx="3462607" cy="3600041"/>
          </a:xfrm>
          <a:prstGeom prst="rect">
            <a:avLst/>
          </a:prstGeom>
        </p:spPr>
      </p:pic>
      <p:pic>
        <p:nvPicPr>
          <p:cNvPr id="7" name="Afbeelding 6" descr="Afbeelding met overdekt, ventilator, Mechanische ventilator, muur&#10;&#10;Automatisch gegenereerde beschrijving">
            <a:extLst>
              <a:ext uri="{FF2B5EF4-FFF2-40B4-BE49-F238E27FC236}">
                <a16:creationId xmlns:a16="http://schemas.microsoft.com/office/drawing/2014/main" id="{847747C7-D563-B88C-9013-27C1E126F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85" y="2619784"/>
            <a:ext cx="2700030" cy="3600041"/>
          </a:xfrm>
          <a:prstGeom prst="rect">
            <a:avLst/>
          </a:prstGeom>
        </p:spPr>
      </p:pic>
      <p:pic>
        <p:nvPicPr>
          <p:cNvPr id="5" name="Tijdelijke aanduiding voor inhoud 4" descr="Afbeelding met sap, Frisdrank, Rietje, Niet-alcoholische drank&#10;&#10;Automatisch gegenereerde beschrijving">
            <a:extLst>
              <a:ext uri="{FF2B5EF4-FFF2-40B4-BE49-F238E27FC236}">
                <a16:creationId xmlns:a16="http://schemas.microsoft.com/office/drawing/2014/main" id="{C1DDC2C7-6E1F-D250-3F19-C87EA61BC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t="8828" r="19646" b="28879"/>
          <a:stretch/>
        </p:blipFill>
        <p:spPr>
          <a:xfrm>
            <a:off x="8670285" y="2619784"/>
            <a:ext cx="2700030" cy="36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8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88F9-E440-45DE-A776-9609EB590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A98128-36FB-585E-3EF7-FA5390F8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505"/>
            <a:ext cx="3964847" cy="56029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Eindresultaat</a:t>
            </a:r>
          </a:p>
        </p:txBody>
      </p:sp>
      <p:pic>
        <p:nvPicPr>
          <p:cNvPr id="9" name="Afbeelding 8" descr="Afbeelding met roos, overdekt, paars, Lila&#10;&#10;Automatisch gegenereerde beschrijving">
            <a:extLst>
              <a:ext uri="{FF2B5EF4-FFF2-40B4-BE49-F238E27FC236}">
                <a16:creationId xmlns:a16="http://schemas.microsoft.com/office/drawing/2014/main" id="{F61E09EA-2ACB-E878-B2C3-6988435AA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5" r="11340" b="38730"/>
          <a:stretch/>
        </p:blipFill>
        <p:spPr>
          <a:xfrm>
            <a:off x="5182732" y="751538"/>
            <a:ext cx="2142837" cy="2033432"/>
          </a:xfrm>
          <a:prstGeom prst="rect">
            <a:avLst/>
          </a:prstGeom>
        </p:spPr>
      </p:pic>
      <p:pic>
        <p:nvPicPr>
          <p:cNvPr id="7" name="Afbeelding 6" descr="Afbeelding met overdekt, papier, kunst, vloer&#10;&#10;Automatisch gegenereerde beschrijving">
            <a:extLst>
              <a:ext uri="{FF2B5EF4-FFF2-40B4-BE49-F238E27FC236}">
                <a16:creationId xmlns:a16="http://schemas.microsoft.com/office/drawing/2014/main" id="{6625CDF3-23BC-47FB-8BB0-B9EE1EAC3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0" b="33968"/>
          <a:stretch/>
        </p:blipFill>
        <p:spPr>
          <a:xfrm>
            <a:off x="7508890" y="696697"/>
            <a:ext cx="2142837" cy="2086151"/>
          </a:xfrm>
          <a:prstGeom prst="rect">
            <a:avLst/>
          </a:prstGeom>
        </p:spPr>
      </p:pic>
      <p:pic>
        <p:nvPicPr>
          <p:cNvPr id="4" name="Afbeelding 3" descr="Afbeelding met grond, fruit&#10;&#10;Automatisch gegenereerde beschrijving">
            <a:extLst>
              <a:ext uri="{FF2B5EF4-FFF2-40B4-BE49-F238E27FC236}">
                <a16:creationId xmlns:a16="http://schemas.microsoft.com/office/drawing/2014/main" id="{EAE9293D-3FCB-4B47-B44A-0948B73FE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97"/>
          <a:stretch/>
        </p:blipFill>
        <p:spPr>
          <a:xfrm>
            <a:off x="9917933" y="552741"/>
            <a:ext cx="1998685" cy="2227974"/>
          </a:xfrm>
          <a:prstGeom prst="rect">
            <a:avLst/>
          </a:prstGeom>
        </p:spPr>
      </p:pic>
      <p:pic>
        <p:nvPicPr>
          <p:cNvPr id="5" name="Tijdelijke aanduiding voor inhoud 4" descr="Afbeelding met overdekt, vloer, Frisdrank&#10;&#10;Automatisch gegenereerde beschrijving">
            <a:extLst>
              <a:ext uri="{FF2B5EF4-FFF2-40B4-BE49-F238E27FC236}">
                <a16:creationId xmlns:a16="http://schemas.microsoft.com/office/drawing/2014/main" id="{2C3D392D-60D7-1E5D-30AF-A1E47789A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80"/>
          <a:stretch/>
        </p:blipFill>
        <p:spPr>
          <a:xfrm>
            <a:off x="5189263" y="3082623"/>
            <a:ext cx="3309228" cy="3071844"/>
          </a:xfrm>
          <a:prstGeom prst="rect">
            <a:avLst/>
          </a:prstGeom>
        </p:spPr>
      </p:pic>
      <p:pic>
        <p:nvPicPr>
          <p:cNvPr id="6" name="Afbeelding 5" descr="Afbeelding met snoep, banketbakkerij, Zoetigheid, nagerecht&#10;&#10;Automatisch gegenereerde beschrijving">
            <a:extLst>
              <a:ext uri="{FF2B5EF4-FFF2-40B4-BE49-F238E27FC236}">
                <a16:creationId xmlns:a16="http://schemas.microsoft.com/office/drawing/2014/main" id="{0CE39970-4DA7-CE07-94EC-4D4A252FB7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466" y="3021843"/>
            <a:ext cx="3309228" cy="31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591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Breedbeeld</PresentationFormat>
  <Paragraphs>13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Kantoorthema</vt:lpstr>
      <vt:lpstr>Proces kaarsen  maken</vt:lpstr>
      <vt:lpstr>Benodigdheden</vt:lpstr>
      <vt:lpstr>Gelwas smelten</vt:lpstr>
      <vt:lpstr>Sojawas smelten</vt:lpstr>
      <vt:lpstr>Kleurstof en geurolie</vt:lpstr>
      <vt:lpstr>Was in de siliconen vorm</vt:lpstr>
      <vt:lpstr>Eindresultaat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Jeuris Lore</dc:creator>
  <cp:lastModifiedBy>Uysal Muhammet</cp:lastModifiedBy>
  <cp:revision>2</cp:revision>
  <dcterms:created xsi:type="dcterms:W3CDTF">2025-01-30T09:47:11Z</dcterms:created>
  <dcterms:modified xsi:type="dcterms:W3CDTF">2025-02-26T08:30:17Z</dcterms:modified>
</cp:coreProperties>
</file>